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873200" y="570880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SlugStock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March 9 2016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83350" y="1847075"/>
            <a:ext cx="8577300" cy="8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14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Dustin Bryan: Team Leader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James Brower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Trevor Barnes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Aramis Marden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Peter Greer-Berezovsky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Aramissd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75" y="3138150"/>
            <a:ext cx="3150049" cy="169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750" y="318994"/>
            <a:ext cx="2959006" cy="16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the problem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767449"/>
            <a:ext cx="8520600" cy="381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Organizing stock information can be a hassle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Most people manually monitor all of their stocks to make sure nothing is going wrong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Would be nice if you could be automatically informed when something drastic happens to your stocks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Be able to follow and view stocks in one convenient place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Receive automatic emails and SMS messages when stock prices cross user defined boundaries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Receive daily email digest of followed stocks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Display graphs for each stock (day, week, month etc.)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Be able to write notes associated with followed stocks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Achieved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All features are completed except for charts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Layout of site is still basic, UI and charts still a work in progress.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2997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Challenges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Learning web2py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Using scheduler to perform tasks at defined intervals and times of day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Getting real time data through Yahoo finance API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Improving page load times using scheduler and ajax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Hosting on pythonanywhere brought some inconveniences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3672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39174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</a:pPr>
            <a:r>
              <a:rPr lang="en"/>
              <a:t>web2py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</a:pPr>
            <a:r>
              <a:rPr lang="en"/>
              <a:t>Yahoo Finance API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</a:pPr>
            <a:r>
              <a:rPr lang="en"/>
              <a:t>Python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</a:pPr>
            <a:r>
              <a:rPr lang="en"/>
              <a:t>HTML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</a:pPr>
            <a:r>
              <a:rPr lang="en"/>
              <a:t>CSS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</a:pPr>
            <a:r>
              <a:rPr lang="en"/>
              <a:t>JavaScript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SzPct val="100000"/>
              <a:buFont typeface="Open Sans"/>
            </a:pPr>
            <a:r>
              <a:rPr lang="en"/>
              <a:t>SQLite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SzPct val="61111"/>
              <a:buFont typeface="Arial"/>
            </a:pPr>
            <a:r>
              <a:rPr lang="en"/>
              <a:t>Github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SzPct val="61111"/>
              <a:buFont typeface="Arial"/>
            </a:pPr>
            <a:r>
              <a:rPr lang="en"/>
              <a:t>Google Hangouts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497225" y="1225225"/>
            <a:ext cx="39174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</a:pPr>
            <a:r>
              <a:rPr lang="en"/>
              <a:t>Open Communication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Scrum 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Meetings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497225" y="315925"/>
            <a:ext cx="44019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Management Techniques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we...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Enjoyed: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Determining priorities as a team and planning appearance of site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Using web2py, it was very straightforward</a:t>
            </a:r>
          </a:p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Didn’t Enjoy: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Scheduling conflicts that pushed collaboration to weekends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Worked: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Dividing user stories into lots of tasks usually made it clear what amount of effort would be necessary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Using Google Hangouts to keep in touch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Getting together on weekends to get stuff done</a:t>
            </a:r>
          </a:p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Didn’t Work: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Putting off front end development until near the end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Burnup chart didn’t seem necessary, we generally knew if we were on track</a:t>
            </a:r>
          </a:p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