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Syncopate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Syncopate-regular.fntdata"/><Relationship Id="rId16" Type="http://schemas.openxmlformats.org/officeDocument/2006/relationships/font" Target="fonts/Economica-boldItalic.fntdata"/><Relationship Id="rId5" Type="http://schemas.openxmlformats.org/officeDocument/2006/relationships/slide" Target="slides/slide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Syncopat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6.jpg"/><Relationship Id="rId4" Type="http://schemas.openxmlformats.org/officeDocument/2006/relationships/image" Target="../media/image05.jp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gif"/><Relationship Id="rId4" Type="http://schemas.openxmlformats.org/officeDocument/2006/relationships/image" Target="../media/image00.png"/><Relationship Id="rId5" Type="http://schemas.openxmlformats.org/officeDocument/2006/relationships/image" Target="../media/image04.jpg"/><Relationship Id="rId6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828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SlugStock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83350" y="1880925"/>
            <a:ext cx="8577300" cy="89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Group 14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Dustin Bryan: Supreme Leader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James Brower: Scrum Master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Trevor Barnes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Aramis Marden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Peter Greer-Berezovsky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Aramissd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75" y="3138150"/>
            <a:ext cx="3150049" cy="169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750" y="242794"/>
            <a:ext cx="2959006" cy="16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 Level Goal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Create a website where people can store their stock information</a:t>
            </a:r>
          </a:p>
          <a:p>
            <a:pPr indent="-3810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Have detailed stock value changes charts</a:t>
            </a:r>
          </a:p>
          <a:p>
            <a:pPr indent="-3810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Set custom notification alerts when a stock hits a price</a:t>
            </a:r>
          </a:p>
          <a:p>
            <a:pPr indent="-3810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/>
              <a:t>Professional user interface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Release Plan - Sprint 1 - Backend Set-Up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 as a developer want to have a plan for filling the database for each stock.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 as a user would like to be able to create and log into an account in order to be able to have my own unique profile.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 as a user want to be able to input a stock ticker and see information about the stock.</a:t>
            </a:r>
          </a:p>
          <a:p>
            <a:pPr indent="-228600" lvl="0" marL="457200" rtl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 as a user want to add and remove stocks I am following and have them be displayed in one convenient place.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Sprint 2 - Automatic E-Mails and Graphs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>
                <a:solidFill>
                  <a:schemeClr val="dk1"/>
                </a:solidFill>
              </a:rPr>
              <a:t>I as a user want to get emergency email notifications when a stock hits a specified price.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>
                <a:solidFill>
                  <a:schemeClr val="dk1"/>
                </a:solidFill>
              </a:rPr>
              <a:t>I as a user want to get daily email updates.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>
                <a:solidFill>
                  <a:schemeClr val="dk1"/>
                </a:solidFill>
              </a:rPr>
              <a:t>I as a user want to see history of the stock in a simple chart day, week, month, year, all.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3 - Frontend Design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 as a user want to be able to attach notes to a stock.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 as a user want the site to flow well (css)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 as a user want to receive text message notifications when a stock hits a specified price.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I as a user want to see how much money I’ve made or lost on a given stock and total each day.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Release Plan -Architecture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650" y="3047600"/>
            <a:ext cx="1983575" cy="19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335" y="1147224"/>
            <a:ext cx="1599576" cy="16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5350" y="858598"/>
            <a:ext cx="1035074" cy="16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900" y="1264950"/>
            <a:ext cx="2512150" cy="8792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4810462" y="2810200"/>
            <a:ext cx="340499" cy="510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6111187" y="1525775"/>
            <a:ext cx="740999" cy="3575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946450" y="1583925"/>
            <a:ext cx="664199" cy="357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7408675" y="408750"/>
            <a:ext cx="1599600" cy="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DataBase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671475" y="2503625"/>
            <a:ext cx="1034999" cy="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S</a:t>
            </a:r>
            <a:r>
              <a:rPr lang="en">
                <a:latin typeface="Syncopate"/>
                <a:ea typeface="Syncopate"/>
                <a:cs typeface="Syncopate"/>
                <a:sym typeface="Syncopate"/>
              </a:rPr>
              <a:t>erver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717725" y="4564425"/>
            <a:ext cx="1141200" cy="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Client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Release Plan - Challenges/Risks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plan to host our site for free on pythonanywhere.com, but we may have issues with limited database space or bandwidth.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Yahoo Finance api may not allow us to query the server enough times per day.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don’t know if it will be viable to send text message alerts.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Release Plan – Technologies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48025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web2py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Yahoo Finance API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Python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HTML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CSS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JavaScript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MySQL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125" y="1259250"/>
            <a:ext cx="319618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