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25061-ABE4-4EFE-87BE-0DB41D3EA8A9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DFAB9-1ABA-44E4-BA2B-37DB1A5BD0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856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9DFAB9-1ABA-44E4-BA2B-37DB1A5BD02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820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1E27-A13A-47F6-BCA5-059B3DCD0A6B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F8C0-9934-496D-833B-87C6B3EBB1C2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854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1E27-A13A-47F6-BCA5-059B3DCD0A6B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F8C0-9934-496D-833B-87C6B3EBB1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39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1E27-A13A-47F6-BCA5-059B3DCD0A6B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F8C0-9934-496D-833B-87C6B3EBB1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614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1E27-A13A-47F6-BCA5-059B3DCD0A6B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F8C0-9934-496D-833B-87C6B3EBB1C2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7408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1E27-A13A-47F6-BCA5-059B3DCD0A6B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F8C0-9934-496D-833B-87C6B3EBB1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780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1E27-A13A-47F6-BCA5-059B3DCD0A6B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F8C0-9934-496D-833B-87C6B3EBB1C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0565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1E27-A13A-47F6-BCA5-059B3DCD0A6B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F8C0-9934-496D-833B-87C6B3EBB1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925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1E27-A13A-47F6-BCA5-059B3DCD0A6B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F8C0-9934-496D-833B-87C6B3EBB1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8678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1E27-A13A-47F6-BCA5-059B3DCD0A6B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F8C0-9934-496D-833B-87C6B3EBB1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6996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26F716-EC21-4FFE-840F-98378B1DB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7CE082-95F8-4A50-A8A9-7F0F790BA1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34D0CA-4D0E-4227-A463-95CD71833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1E27-A13A-47F6-BCA5-059B3DCD0A6B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4CC9BA-AF76-4380-8FD2-B1F1B5CFE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3AD0F5-95F9-4745-976C-4F475D662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F8C0-9934-496D-833B-87C6B3EBB1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91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1E27-A13A-47F6-BCA5-059B3DCD0A6B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F8C0-9934-496D-833B-87C6B3EBB1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9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1E27-A13A-47F6-BCA5-059B3DCD0A6B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F8C0-9934-496D-833B-87C6B3EBB1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94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1E27-A13A-47F6-BCA5-059B3DCD0A6B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F8C0-9934-496D-833B-87C6B3EBB1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002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1E27-A13A-47F6-BCA5-059B3DCD0A6B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F8C0-9934-496D-833B-87C6B3EBB1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043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1E27-A13A-47F6-BCA5-059B3DCD0A6B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F8C0-9934-496D-833B-87C6B3EBB1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63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1E27-A13A-47F6-BCA5-059B3DCD0A6B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F8C0-9934-496D-833B-87C6B3EBB1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8437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1E27-A13A-47F6-BCA5-059B3DCD0A6B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F8C0-9934-496D-833B-87C6B3EBB1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41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B1E27-A13A-47F6-BCA5-059B3DCD0A6B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F8C0-9934-496D-833B-87C6B3EBB1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850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0EB1E27-A13A-47F6-BCA5-059B3DCD0A6B}" type="datetimeFigureOut">
              <a:rPr lang="ru-RU" smtClean="0"/>
              <a:t>17.02.2024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B0AF8C0-9934-496D-833B-87C6B3EBB1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2354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680505-A32B-4170-B61A-F2587B7AF4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Создание Telegram бота на Python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D11C157-A91D-4E88-8A56-7A8D07AFF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1102" y="5111243"/>
            <a:ext cx="5942121" cy="1655762"/>
          </a:xfrm>
        </p:spPr>
        <p:txBody>
          <a:bodyPr/>
          <a:lstStyle/>
          <a:p>
            <a:pPr algn="r" rtl="0" fontAlgn="base"/>
            <a:r>
              <a:rPr lang="ru-RU" sz="1800" b="1" i="0" dirty="0">
                <a:solidFill>
                  <a:schemeClr val="tx1"/>
                </a:solidFill>
                <a:effectLst/>
              </a:rPr>
              <a:t>Автор:</a:t>
            </a:r>
            <a:r>
              <a:rPr lang="ru-RU" sz="1800" b="0" i="0" dirty="0">
                <a:solidFill>
                  <a:schemeClr val="tx1"/>
                </a:solidFill>
                <a:effectLst/>
              </a:rPr>
              <a:t> </a:t>
            </a:r>
            <a:r>
              <a:rPr lang="ru-RU" sz="1800" b="0" i="0" dirty="0" err="1">
                <a:solidFill>
                  <a:schemeClr val="tx1"/>
                </a:solidFill>
                <a:effectLst/>
              </a:rPr>
              <a:t>Голомидов</a:t>
            </a:r>
            <a:r>
              <a:rPr lang="ru-RU" sz="1800" b="0" i="0" dirty="0">
                <a:solidFill>
                  <a:schemeClr val="tx1"/>
                </a:solidFill>
                <a:effectLst/>
              </a:rPr>
              <a:t> Арсений Вячеславович,</a:t>
            </a:r>
            <a:r>
              <a:rPr lang="ru-RU" sz="1800" b="1" i="0" dirty="0">
                <a:solidFill>
                  <a:schemeClr val="tx1"/>
                </a:solidFill>
                <a:effectLst/>
              </a:rPr>
              <a:t>  </a:t>
            </a:r>
          </a:p>
          <a:p>
            <a:pPr algn="r" rtl="0" fontAlgn="base"/>
            <a:r>
              <a:rPr lang="ru-RU" sz="1800" b="0" i="0" dirty="0">
                <a:solidFill>
                  <a:schemeClr val="tx1"/>
                </a:solidFill>
                <a:effectLst/>
              </a:rPr>
              <a:t>9А класс  </a:t>
            </a:r>
            <a:endParaRPr lang="ru-RU" b="0" i="0" dirty="0">
              <a:solidFill>
                <a:schemeClr val="tx1"/>
              </a:solidFill>
              <a:effectLst/>
            </a:endParaRPr>
          </a:p>
          <a:p>
            <a:pPr algn="r" rtl="0" fontAlgn="base"/>
            <a:r>
              <a:rPr lang="ru-RU" sz="1800" b="1" i="0" dirty="0">
                <a:solidFill>
                  <a:schemeClr val="tx1"/>
                </a:solidFill>
                <a:effectLst/>
              </a:rPr>
              <a:t>Руководитель:</a:t>
            </a:r>
            <a:r>
              <a:rPr lang="ru-RU" sz="1800" b="0" i="0" dirty="0">
                <a:solidFill>
                  <a:schemeClr val="tx1"/>
                </a:solidFill>
                <a:effectLst/>
              </a:rPr>
              <a:t> Кулешова Евгения Александровна,</a:t>
            </a:r>
            <a:r>
              <a:rPr lang="ru-RU" sz="1800" b="1" i="0" dirty="0">
                <a:solidFill>
                  <a:schemeClr val="tx1"/>
                </a:solidFill>
                <a:effectLst/>
              </a:rPr>
              <a:t> </a:t>
            </a:r>
          </a:p>
          <a:p>
            <a:pPr algn="r" rtl="0" fontAlgn="base"/>
            <a:r>
              <a:rPr lang="ru-RU" sz="1800" b="0" i="0" dirty="0">
                <a:solidFill>
                  <a:schemeClr val="tx1"/>
                </a:solidFill>
                <a:effectLst/>
              </a:rPr>
              <a:t>учитель информатики  </a:t>
            </a:r>
            <a:endParaRPr lang="ru-RU" b="0" i="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0455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4082B5-67A4-4884-8313-19415BAAE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04" y="-67734"/>
            <a:ext cx="8534400" cy="1507067"/>
          </a:xfrm>
        </p:spPr>
        <p:txBody>
          <a:bodyPr/>
          <a:lstStyle/>
          <a:p>
            <a:r>
              <a:rPr lang="ru-RU" dirty="0" err="1"/>
              <a:t>аКТУАЛЬНОСТЬ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08C486-D36E-4D3B-9878-28BEF31D1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089" y="1894314"/>
            <a:ext cx="8534400" cy="3556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0" dirty="0">
                <a:solidFill>
                  <a:schemeClr val="tx1"/>
                </a:solidFill>
                <a:effectLst/>
              </a:rPr>
              <a:t>Telegram бот очень актуален для учащихся школы, которые </a:t>
            </a:r>
            <a:r>
              <a:rPr lang="ru-RU" b="1" i="0" dirty="0">
                <a:solidFill>
                  <a:schemeClr val="tx1"/>
                </a:solidFill>
                <a:effectLst/>
              </a:rPr>
              <a:t>не могут запомнить</a:t>
            </a:r>
            <a:r>
              <a:rPr lang="ru-RU" i="0" dirty="0">
                <a:solidFill>
                  <a:schemeClr val="tx1"/>
                </a:solidFill>
                <a:effectLst/>
              </a:rPr>
              <a:t> своё расписание или </a:t>
            </a:r>
            <a:r>
              <a:rPr lang="ru-RU" b="1" i="0" dirty="0">
                <a:solidFill>
                  <a:schemeClr val="tx1"/>
                </a:solidFill>
                <a:effectLst/>
              </a:rPr>
              <a:t>не получают вовремя </a:t>
            </a:r>
            <a:r>
              <a:rPr lang="ru-RU" i="0" dirty="0">
                <a:solidFill>
                  <a:schemeClr val="tx1"/>
                </a:solidFill>
                <a:effectLst/>
              </a:rPr>
              <a:t>информацию о изменениях в расписании. </a:t>
            </a:r>
          </a:p>
          <a:p>
            <a:pPr marL="0" indent="0">
              <a:buNone/>
            </a:pPr>
            <a:r>
              <a:rPr lang="ru-RU" b="0" i="0" dirty="0">
                <a:solidFill>
                  <a:schemeClr val="tx1"/>
                </a:solidFill>
                <a:effectLst/>
              </a:rPr>
              <a:t>Разработка Telegram бота поможет ученикам и учителям школы </a:t>
            </a:r>
            <a:r>
              <a:rPr lang="ru-RU" b="1" i="0" dirty="0">
                <a:solidFill>
                  <a:schemeClr val="tx1"/>
                </a:solidFill>
                <a:effectLst/>
              </a:rPr>
              <a:t>всегда</a:t>
            </a:r>
            <a:r>
              <a:rPr lang="ru-RU" b="0" i="0" dirty="0">
                <a:solidFill>
                  <a:schemeClr val="tx1"/>
                </a:solidFill>
                <a:effectLst/>
              </a:rPr>
              <a:t> </a:t>
            </a:r>
            <a:r>
              <a:rPr lang="ru-RU" b="1" i="0" dirty="0">
                <a:solidFill>
                  <a:schemeClr val="tx1"/>
                </a:solidFill>
                <a:effectLst/>
              </a:rPr>
              <a:t>быть в курсе </a:t>
            </a:r>
            <a:r>
              <a:rPr lang="ru-RU" b="0" i="0" dirty="0">
                <a:solidFill>
                  <a:schemeClr val="tx1"/>
                </a:solidFill>
                <a:effectLst/>
              </a:rPr>
              <a:t>изменений и расписания в целом. 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А создание бота </a:t>
            </a:r>
            <a:r>
              <a:rPr lang="ru-RU" b="1" dirty="0">
                <a:solidFill>
                  <a:schemeClr val="tx1"/>
                </a:solidFill>
              </a:rPr>
              <a:t>именно в</a:t>
            </a:r>
            <a:r>
              <a:rPr lang="en-US" b="1" dirty="0">
                <a:solidFill>
                  <a:schemeClr val="tx1"/>
                </a:solidFill>
              </a:rPr>
              <a:t> Telegram </a:t>
            </a:r>
            <a:r>
              <a:rPr lang="ru-RU" dirty="0">
                <a:solidFill>
                  <a:schemeClr val="tx1"/>
                </a:solidFill>
              </a:rPr>
              <a:t>обеспечивает доступ к информации о расписании </a:t>
            </a:r>
            <a:r>
              <a:rPr lang="ru-RU" b="1" dirty="0">
                <a:solidFill>
                  <a:schemeClr val="tx1"/>
                </a:solidFill>
              </a:rPr>
              <a:t>в удобном и быстром формате.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54B2623-9C23-4BCE-BF24-687086E9B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701" y="2664984"/>
            <a:ext cx="2015233" cy="20152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737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4082B5-67A4-4884-8313-19415BAAE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04" y="-67734"/>
            <a:ext cx="8534400" cy="1507067"/>
          </a:xfrm>
        </p:spPr>
        <p:txBody>
          <a:bodyPr/>
          <a:lstStyle/>
          <a:p>
            <a:r>
              <a:rPr lang="ru-RU" dirty="0"/>
              <a:t>ЦЕЛИ И ЗАДАЧИ 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08C486-D36E-4D3B-9878-28BEF31D1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088" y="1331650"/>
            <a:ext cx="7785087" cy="41725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1" i="0" dirty="0">
                <a:solidFill>
                  <a:schemeClr val="tx1"/>
                </a:solidFill>
                <a:effectLst/>
              </a:rPr>
              <a:t>Цель проекта:</a:t>
            </a:r>
            <a:r>
              <a:rPr lang="ru-RU" sz="1800" b="0" i="0" dirty="0">
                <a:solidFill>
                  <a:schemeClr val="tx1"/>
                </a:solidFill>
                <a:effectLst/>
              </a:rPr>
              <a:t> Создание Telegram бота на Python, который будет выдавать расписание уроков или звонков по запросу пользователя.</a:t>
            </a:r>
          </a:p>
          <a:p>
            <a:pPr marL="0" indent="0">
              <a:buNone/>
            </a:pPr>
            <a:r>
              <a:rPr lang="ru-RU" sz="1800" b="1" i="0" dirty="0">
                <a:solidFill>
                  <a:schemeClr val="tx1"/>
                </a:solidFill>
                <a:effectLst/>
              </a:rPr>
              <a:t>Задачи проекта</a:t>
            </a:r>
            <a:r>
              <a:rPr lang="en-US" sz="1800" b="1" i="0" dirty="0">
                <a:solidFill>
                  <a:schemeClr val="tx1"/>
                </a:solidFill>
                <a:effectLst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Изучить язык программирования </a:t>
            </a:r>
            <a:r>
              <a:rPr lang="en-US" dirty="0">
                <a:solidFill>
                  <a:schemeClr val="tx1"/>
                </a:solidFill>
              </a:rPr>
              <a:t>Python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Научится работать с программами для упрощения написания кода на Python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Написать Телеграм Бот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Провести тестирование работы бота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C5C086F-E48F-45D4-8D44-9641DF813F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0" b="5166"/>
          <a:stretch/>
        </p:blipFill>
        <p:spPr bwMode="auto">
          <a:xfrm>
            <a:off x="8998999" y="858914"/>
            <a:ext cx="2499913" cy="5140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Текст 2">
            <a:extLst>
              <a:ext uri="{FF2B5EF4-FFF2-40B4-BE49-F238E27FC236}">
                <a16:creationId xmlns:a16="http://schemas.microsoft.com/office/drawing/2014/main" id="{A53323D7-0AD5-4570-9B44-4E33FA70CAFE}"/>
              </a:ext>
            </a:extLst>
          </p:cNvPr>
          <p:cNvSpPr txBox="1">
            <a:spLocks/>
          </p:cNvSpPr>
          <p:nvPr/>
        </p:nvSpPr>
        <p:spPr>
          <a:xfrm>
            <a:off x="8851851" y="5999085"/>
            <a:ext cx="2794207" cy="340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200" b="1" dirty="0">
                <a:solidFill>
                  <a:schemeClr val="tx1"/>
                </a:solidFill>
              </a:rPr>
              <a:t>скриншот из приложения </a:t>
            </a:r>
            <a:r>
              <a:rPr lang="en-US" sz="1200" b="1" dirty="0">
                <a:solidFill>
                  <a:schemeClr val="tx1"/>
                </a:solidFill>
              </a:rPr>
              <a:t>Telegram</a:t>
            </a:r>
            <a:endParaRPr lang="ru-RU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31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4082B5-67A4-4884-8313-19415BAAE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04" y="-67734"/>
            <a:ext cx="8534400" cy="1507067"/>
          </a:xfrm>
        </p:spPr>
        <p:txBody>
          <a:bodyPr/>
          <a:lstStyle/>
          <a:p>
            <a:r>
              <a:rPr lang="ru-RU" dirty="0"/>
              <a:t>Краткое содержание работы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08C486-D36E-4D3B-9878-28BEF31D1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9306" y="1067539"/>
            <a:ext cx="6311393" cy="562622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Проведение изучения языка Python и выбор библиотеки для создания бота.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Разработка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ru-RU" dirty="0">
                <a:solidFill>
                  <a:schemeClr val="tx1"/>
                </a:solidFill>
              </a:rPr>
              <a:t>Разработка основного функционала бота, включая механизм получения и отправки расписания, обработку изменений и регистрацию пользователей.</a:t>
            </a:r>
          </a:p>
          <a:p>
            <a:r>
              <a:rPr lang="ru-RU" dirty="0">
                <a:solidFill>
                  <a:schemeClr val="tx1"/>
                </a:solidFill>
              </a:rPr>
              <a:t>Тестирование работы бота и внесение необходимых корректировок.</a:t>
            </a:r>
          </a:p>
          <a:p>
            <a:r>
              <a:rPr lang="ru-RU" dirty="0">
                <a:solidFill>
                  <a:schemeClr val="tx1"/>
                </a:solidFill>
              </a:rPr>
              <a:t>Выгрузка бота на хостинг и его запуск для широкого использования.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ru-RU" dirty="0">
                <a:solidFill>
                  <a:schemeClr val="tx1"/>
                </a:solidFill>
              </a:rPr>
              <a:t>Оценка проделанной работы и сделанного продукта.</a:t>
            </a:r>
          </a:p>
          <a:p>
            <a:pPr marL="457200" indent="-457200">
              <a:buFont typeface="+mj-lt"/>
              <a:buAutoNum type="arabicPeriod" startAt="3"/>
            </a:pP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F4AAE41-128F-43C8-88C4-1EA1F0B55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059" y="3009530"/>
            <a:ext cx="4812492" cy="19731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Текст 2">
            <a:extLst>
              <a:ext uri="{FF2B5EF4-FFF2-40B4-BE49-F238E27FC236}">
                <a16:creationId xmlns:a16="http://schemas.microsoft.com/office/drawing/2014/main" id="{E4301F41-7D57-43D3-9052-A292A1C6BC1D}"/>
              </a:ext>
            </a:extLst>
          </p:cNvPr>
          <p:cNvSpPr txBox="1">
            <a:spLocks/>
          </p:cNvSpPr>
          <p:nvPr/>
        </p:nvSpPr>
        <p:spPr>
          <a:xfrm>
            <a:off x="6885059" y="4932050"/>
            <a:ext cx="4812491" cy="287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000" b="1" dirty="0">
                <a:solidFill>
                  <a:schemeClr val="tx1"/>
                </a:solidFill>
              </a:rPr>
              <a:t>скриншот из диалога с ботом</a:t>
            </a:r>
          </a:p>
        </p:txBody>
      </p:sp>
    </p:spTree>
    <p:extLst>
      <p:ext uri="{BB962C8B-B14F-4D97-AF65-F5344CB8AC3E}">
        <p14:creationId xmlns:p14="http://schemas.microsoft.com/office/powerpoint/2010/main" val="133587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4082B5-67A4-4884-8313-19415BAAE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04" y="-67734"/>
            <a:ext cx="8534400" cy="1507067"/>
          </a:xfrm>
        </p:spPr>
        <p:txBody>
          <a:bodyPr/>
          <a:lstStyle/>
          <a:p>
            <a:r>
              <a:rPr lang="ru-RU" dirty="0"/>
              <a:t>Готовый продукт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08C486-D36E-4D3B-9878-28BEF31D1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9004" y="1633491"/>
            <a:ext cx="5928758" cy="41725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solidFill>
                  <a:schemeClr val="tx1"/>
                </a:solidFill>
              </a:rPr>
              <a:t>Готовым продуктом является </a:t>
            </a:r>
            <a:r>
              <a:rPr lang="en-US" sz="1800" dirty="0">
                <a:solidFill>
                  <a:schemeClr val="tx1"/>
                </a:solidFill>
              </a:rPr>
              <a:t>Telegram </a:t>
            </a:r>
            <a:r>
              <a:rPr lang="ru-RU" sz="1800" dirty="0">
                <a:solidFill>
                  <a:schemeClr val="tx1"/>
                </a:solidFill>
              </a:rPr>
              <a:t>бот, позволяющий пользователям </a:t>
            </a:r>
            <a:r>
              <a:rPr lang="ru-RU" sz="1800" b="1" dirty="0">
                <a:solidFill>
                  <a:schemeClr val="tx1"/>
                </a:solidFill>
              </a:rPr>
              <a:t>получать актуальное расписание и уведомления об изменениях. 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tx1"/>
                </a:solidFill>
              </a:rPr>
              <a:t>Протестировать его можно введя в поиске телеграмма следующее</a:t>
            </a:r>
            <a:r>
              <a:rPr lang="en-US" sz="1800" dirty="0">
                <a:solidFill>
                  <a:schemeClr val="tx1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@Raspisanie4schbot</a:t>
            </a:r>
            <a:r>
              <a:rPr lang="en-US" sz="1800" dirty="0">
                <a:solidFill>
                  <a:schemeClr val="tx1"/>
                </a:solidFill>
              </a:rPr>
              <a:t>,</a:t>
            </a:r>
            <a:r>
              <a:rPr lang="ru-RU" sz="1800" b="1" dirty="0">
                <a:solidFill>
                  <a:schemeClr val="tx1"/>
                </a:solidFill>
              </a:rPr>
              <a:t> </a:t>
            </a:r>
            <a:r>
              <a:rPr lang="ru-RU" sz="1800" dirty="0">
                <a:solidFill>
                  <a:schemeClr val="tx1"/>
                </a:solidFill>
              </a:rPr>
              <a:t>или перейдя по ссылке</a:t>
            </a:r>
            <a:r>
              <a:rPr lang="en-US" sz="1800" dirty="0">
                <a:solidFill>
                  <a:schemeClr val="tx1"/>
                </a:solidFill>
              </a:rPr>
              <a:t>: </a:t>
            </a:r>
            <a:r>
              <a:rPr lang="en-US" sz="1800" b="1" dirty="0">
                <a:solidFill>
                  <a:schemeClr val="tx1"/>
                </a:solidFill>
              </a:rPr>
              <a:t>https://t.me/Raspisanie4schbot</a:t>
            </a:r>
            <a:endParaRPr lang="ru-RU" sz="1800" b="1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BB54649-9A16-4038-B1D5-9509182DF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846" y="1801085"/>
            <a:ext cx="5473610" cy="41725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Текст 2">
            <a:extLst>
              <a:ext uri="{FF2B5EF4-FFF2-40B4-BE49-F238E27FC236}">
                <a16:creationId xmlns:a16="http://schemas.microsoft.com/office/drawing/2014/main" id="{C0DCCD05-BD8E-4886-8CEE-8D8B83DC7B10}"/>
              </a:ext>
            </a:extLst>
          </p:cNvPr>
          <p:cNvSpPr txBox="1">
            <a:spLocks/>
          </p:cNvSpPr>
          <p:nvPr/>
        </p:nvSpPr>
        <p:spPr>
          <a:xfrm>
            <a:off x="6621846" y="5994621"/>
            <a:ext cx="5473609" cy="340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200" b="1" dirty="0">
                <a:solidFill>
                  <a:schemeClr val="tx1"/>
                </a:solidFill>
              </a:rPr>
              <a:t>скриншот из диалога с ботом</a:t>
            </a:r>
          </a:p>
        </p:txBody>
      </p:sp>
    </p:spTree>
    <p:extLst>
      <p:ext uri="{BB962C8B-B14F-4D97-AF65-F5344CB8AC3E}">
        <p14:creationId xmlns:p14="http://schemas.microsoft.com/office/powerpoint/2010/main" val="257377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4082B5-67A4-4884-8313-19415BAAE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04" y="-67734"/>
            <a:ext cx="8534400" cy="1507067"/>
          </a:xfrm>
        </p:spPr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08C486-D36E-4D3B-9878-28BEF31D1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4414" y="1098611"/>
            <a:ext cx="6994972" cy="5550764"/>
          </a:xfrm>
        </p:spPr>
        <p:txBody>
          <a:bodyPr>
            <a:normAutofit/>
          </a:bodyPr>
          <a:lstStyle/>
          <a:p>
            <a:r>
              <a:rPr lang="ru-RU" sz="1800" dirty="0">
                <a:solidFill>
                  <a:schemeClr val="tx1"/>
                </a:solidFill>
              </a:rPr>
              <a:t>В заключение следует отметить, что проект по созданию бота с использованием Python в качестве языка программирования прошел несколько этапов, включая этапы планирования, реализации и тестирования. Я также изучил </a:t>
            </a:r>
            <a:r>
              <a:rPr lang="ru-RU" sz="1800" b="1" dirty="0">
                <a:solidFill>
                  <a:schemeClr val="tx1"/>
                </a:solidFill>
              </a:rPr>
              <a:t>историю</a:t>
            </a:r>
            <a:r>
              <a:rPr lang="ru-RU" sz="1800" dirty="0">
                <a:solidFill>
                  <a:schemeClr val="tx1"/>
                </a:solidFill>
              </a:rPr>
              <a:t> языка программирования Python, </a:t>
            </a:r>
            <a:r>
              <a:rPr lang="ru-RU" sz="1800" b="1" dirty="0">
                <a:solidFill>
                  <a:schemeClr val="tx1"/>
                </a:solidFill>
              </a:rPr>
              <a:t>разобрал его плюсы и минусы</a:t>
            </a:r>
            <a:r>
              <a:rPr lang="ru-RU" sz="1800" dirty="0">
                <a:solidFill>
                  <a:schemeClr val="tx1"/>
                </a:solidFill>
              </a:rPr>
              <a:t>, </a:t>
            </a:r>
            <a:r>
              <a:rPr lang="ru-RU" sz="1800" b="1" dirty="0">
                <a:solidFill>
                  <a:schemeClr val="tx1"/>
                </a:solidFill>
              </a:rPr>
              <a:t>для чего его используют </a:t>
            </a:r>
            <a:r>
              <a:rPr lang="ru-RU" sz="1800" dirty="0">
                <a:solidFill>
                  <a:schemeClr val="tx1"/>
                </a:solidFill>
              </a:rPr>
              <a:t>в большинстве случаев и </a:t>
            </a:r>
            <a:r>
              <a:rPr lang="ru-RU" sz="1800" b="1" dirty="0">
                <a:solidFill>
                  <a:schemeClr val="tx1"/>
                </a:solidFill>
              </a:rPr>
              <a:t>выбрал библиотеку</a:t>
            </a:r>
            <a:r>
              <a:rPr lang="ru-RU" sz="1800" dirty="0">
                <a:solidFill>
                  <a:schemeClr val="tx1"/>
                </a:solidFill>
              </a:rPr>
              <a:t> для бота. </a:t>
            </a:r>
          </a:p>
          <a:p>
            <a:r>
              <a:rPr lang="ru-RU" sz="1800" dirty="0">
                <a:solidFill>
                  <a:schemeClr val="tx1"/>
                </a:solidFill>
              </a:rPr>
              <a:t>Практический этап включал выбор IDE, написание самого кода и тестирование работы функций бота. </a:t>
            </a:r>
          </a:p>
          <a:p>
            <a:r>
              <a:rPr lang="ru-RU" sz="1800" dirty="0">
                <a:solidFill>
                  <a:schemeClr val="tx1"/>
                </a:solidFill>
              </a:rPr>
              <a:t>Я считаю, что выполнил свою поставленную задачу, подробно изучив Python и написав самого бота.</a:t>
            </a:r>
            <a:endParaRPr lang="ru-RU" sz="1800" b="1" dirty="0">
              <a:solidFill>
                <a:schemeClr val="tx1"/>
              </a:solidFill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28ED984-9D0D-4191-88FB-AA8E85D560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1"/>
          <a:stretch/>
        </p:blipFill>
        <p:spPr>
          <a:xfrm>
            <a:off x="8442664" y="525995"/>
            <a:ext cx="2794206" cy="58060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Текст 2">
            <a:extLst>
              <a:ext uri="{FF2B5EF4-FFF2-40B4-BE49-F238E27FC236}">
                <a16:creationId xmlns:a16="http://schemas.microsoft.com/office/drawing/2014/main" id="{15A28232-EF1D-463A-A4C9-4CCB7D73E926}"/>
              </a:ext>
            </a:extLst>
          </p:cNvPr>
          <p:cNvSpPr txBox="1">
            <a:spLocks/>
          </p:cNvSpPr>
          <p:nvPr/>
        </p:nvSpPr>
        <p:spPr>
          <a:xfrm>
            <a:off x="8442664" y="6308653"/>
            <a:ext cx="2794207" cy="340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200" b="1" dirty="0">
                <a:solidFill>
                  <a:schemeClr val="tx1"/>
                </a:solidFill>
              </a:rPr>
              <a:t>скриншот из диалога с ботом</a:t>
            </a:r>
          </a:p>
        </p:txBody>
      </p:sp>
    </p:spTree>
    <p:extLst>
      <p:ext uri="{BB962C8B-B14F-4D97-AF65-F5344CB8AC3E}">
        <p14:creationId xmlns:p14="http://schemas.microsoft.com/office/powerpoint/2010/main" val="310153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4082B5-67A4-4884-8313-19415BAAE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04" y="-67734"/>
            <a:ext cx="8534400" cy="1507067"/>
          </a:xfrm>
        </p:spPr>
        <p:txBody>
          <a:bodyPr/>
          <a:lstStyle/>
          <a:p>
            <a:r>
              <a:rPr lang="ru-RU" b="0" i="0" dirty="0">
                <a:solidFill>
                  <a:srgbClr val="ECECEC"/>
                </a:solidFill>
                <a:effectLst/>
                <a:latin typeface="Söhne"/>
              </a:rPr>
              <a:t>субъективная значимость работы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08C486-D36E-4D3B-9878-28BEF31D1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4414" y="1098611"/>
            <a:ext cx="8610708" cy="5550764"/>
          </a:xfrm>
        </p:spPr>
        <p:txBody>
          <a:bodyPr>
            <a:normAutofit/>
          </a:bodyPr>
          <a:lstStyle/>
          <a:p>
            <a:r>
              <a:rPr lang="ru-RU" sz="1800" dirty="0">
                <a:solidFill>
                  <a:schemeClr val="tx1"/>
                </a:solidFill>
              </a:rPr>
              <a:t>Данная работа имеет значимость в области образования и информационных технологий, предоставляя ученикам удобный и эффективный инструмент для отображения расписания и изменений в нём. </a:t>
            </a:r>
          </a:p>
          <a:p>
            <a:r>
              <a:rPr lang="ru-RU" sz="1800" dirty="0">
                <a:solidFill>
                  <a:schemeClr val="tx1"/>
                </a:solidFill>
              </a:rPr>
              <a:t>Дальнейшее развитие проекта может включать в себя </a:t>
            </a:r>
            <a:r>
              <a:rPr lang="ru-RU" sz="1800" b="1" dirty="0">
                <a:solidFill>
                  <a:schemeClr val="tx1"/>
                </a:solidFill>
              </a:rPr>
              <a:t>добавление нового функционала. </a:t>
            </a:r>
            <a:r>
              <a:rPr lang="ru-RU" sz="1800" dirty="0">
                <a:solidFill>
                  <a:schemeClr val="tx1"/>
                </a:solidFill>
              </a:rPr>
              <a:t>Например, я мог бы добавить в бот больше функций, таких как возможность добавлять события в расписание занятий или ассортимент товаров в столовой.</a:t>
            </a:r>
          </a:p>
        </p:txBody>
      </p:sp>
    </p:spTree>
    <p:extLst>
      <p:ext uri="{BB962C8B-B14F-4D97-AF65-F5344CB8AC3E}">
        <p14:creationId xmlns:p14="http://schemas.microsoft.com/office/powerpoint/2010/main" val="345568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142</TotalTime>
  <Words>404</Words>
  <Application>Microsoft Office PowerPoint</Application>
  <PresentationFormat>Широкоэкранный</PresentationFormat>
  <Paragraphs>39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Calibri</vt:lpstr>
      <vt:lpstr>Century Gothic</vt:lpstr>
      <vt:lpstr>Söhne</vt:lpstr>
      <vt:lpstr>Wingdings 3</vt:lpstr>
      <vt:lpstr>Сектор</vt:lpstr>
      <vt:lpstr>Создание Telegram бота на Python</vt:lpstr>
      <vt:lpstr>аКТУАЛЬНОСТЬ</vt:lpstr>
      <vt:lpstr>ЦЕЛИ И ЗАДАЧИ </vt:lpstr>
      <vt:lpstr>Краткое содержание работы</vt:lpstr>
      <vt:lpstr>Готовый продукт</vt:lpstr>
      <vt:lpstr>вывод</vt:lpstr>
      <vt:lpstr>субъективная значимость работы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Telegram бота на Python</dc:title>
  <dc:creator>Ultimate Squid</dc:creator>
  <cp:lastModifiedBy>Ultimate Squid</cp:lastModifiedBy>
  <cp:revision>9</cp:revision>
  <dcterms:created xsi:type="dcterms:W3CDTF">2024-02-16T17:10:12Z</dcterms:created>
  <dcterms:modified xsi:type="dcterms:W3CDTF">2024-02-17T17:15:19Z</dcterms:modified>
</cp:coreProperties>
</file>