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87" r:id="rId6"/>
    <p:sldId id="263" r:id="rId7"/>
    <p:sldId id="288" r:id="rId8"/>
    <p:sldId id="289" r:id="rId9"/>
    <p:sldId id="294" r:id="rId10"/>
    <p:sldId id="290" r:id="rId11"/>
    <p:sldId id="277" r:id="rId12"/>
    <p:sldId id="295" r:id="rId13"/>
    <p:sldId id="291" r:id="rId14"/>
    <p:sldId id="296" r:id="rId15"/>
    <p:sldId id="297" r:id="rId16"/>
    <p:sldId id="292" r:id="rId17"/>
    <p:sldId id="298" r:id="rId18"/>
    <p:sldId id="299" r:id="rId19"/>
    <p:sldId id="300" r:id="rId20"/>
    <p:sldId id="301" r:id="rId21"/>
    <p:sldId id="303" r:id="rId22"/>
    <p:sldId id="304" r:id="rId23"/>
    <p:sldId id="305" r:id="rId24"/>
    <p:sldId id="306" r:id="rId25"/>
    <p:sldId id="307" r:id="rId26"/>
    <p:sldId id="308" r:id="rId27"/>
    <p:sldId id="3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7" autoAdjust="0"/>
    <p:restoredTop sz="94660"/>
  </p:normalViewPr>
  <p:slideViewPr>
    <p:cSldViewPr snapToGrid="0">
      <p:cViewPr>
        <p:scale>
          <a:sx n="89" d="100"/>
          <a:sy n="89" d="100"/>
        </p:scale>
        <p:origin x="15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441D3CF-DCAD-4AA1-9DCB-7DCE65E9CFB0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Quick Recap</a:t>
          </a:r>
          <a:endParaRPr lang="en-US" dirty="0"/>
        </a:p>
      </dgm:t>
    </dgm:pt>
    <dgm:pt modelId="{2394ED3E-B039-4CB3-9DEF-7F05460399CE}" type="parTrans" cxnId="{F99E2F40-9DC0-4235-B3C4-F3E2B756E8B0}">
      <dgm:prSet/>
      <dgm:spPr/>
      <dgm:t>
        <a:bodyPr/>
        <a:lstStyle/>
        <a:p>
          <a:endParaRPr lang="en-US"/>
        </a:p>
      </dgm:t>
    </dgm:pt>
    <dgm:pt modelId="{769B4220-6623-410B-8B5E-311E4FAB44D4}" type="sibTrans" cxnId="{F99E2F40-9DC0-4235-B3C4-F3E2B756E8B0}">
      <dgm:prSet/>
      <dgm:spPr/>
      <dgm:t>
        <a:bodyPr/>
        <a:lstStyle/>
        <a:p>
          <a:endParaRPr lang="en-US"/>
        </a:p>
      </dgm:t>
    </dgm:pt>
    <dgm:pt modelId="{08AB1BFE-2FF8-4E08-AB67-659848F1B8CA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 smtClean="0">
              <a:sym typeface="Wingdings 2" panose="05020102010507070707" pitchFamily="18" charset="2"/>
            </a:rPr>
            <a:t>Sending E-Mail’s</a:t>
          </a:r>
          <a:endParaRPr lang="en-US" dirty="0"/>
        </a:p>
      </dgm:t>
    </dgm:pt>
    <dgm:pt modelId="{071D4CA8-A1C5-4C39-A38E-9F2A0A24ECF1}" type="parTrans" cxnId="{37060273-8046-46E3-AE02-6101C7B25F4D}">
      <dgm:prSet/>
      <dgm:spPr/>
      <dgm:t>
        <a:bodyPr/>
        <a:lstStyle/>
        <a:p>
          <a:endParaRPr lang="en-US"/>
        </a:p>
      </dgm:t>
    </dgm:pt>
    <dgm:pt modelId="{5429D7E4-5EF3-43E8-806A-B16531DF679F}" type="sibTrans" cxnId="{37060273-8046-46E3-AE02-6101C7B25F4D}">
      <dgm:prSet/>
      <dgm:spPr/>
      <dgm:t>
        <a:bodyPr/>
        <a:lstStyle/>
        <a:p>
          <a:endParaRPr lang="en-US"/>
        </a:p>
      </dgm:t>
    </dgm:pt>
    <dgm:pt modelId="{449737C4-5008-4883-9D35-B50B9E1D0365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 smtClean="0">
              <a:sym typeface="Wingdings 2" panose="05020102010507070707" pitchFamily="18" charset="2"/>
            </a:rPr>
            <a:t>Types Of Testing</a:t>
          </a:r>
          <a:endParaRPr lang="en-US" dirty="0"/>
        </a:p>
      </dgm:t>
    </dgm:pt>
    <dgm:pt modelId="{AB8E9C9B-2F55-462D-96BA-F7E756FFC44F}" type="parTrans" cxnId="{EC771F56-D8AF-4610-A493-6CF1DC2BA72C}">
      <dgm:prSet/>
      <dgm:spPr/>
      <dgm:t>
        <a:bodyPr/>
        <a:lstStyle/>
        <a:p>
          <a:endParaRPr lang="en-US"/>
        </a:p>
      </dgm:t>
    </dgm:pt>
    <dgm:pt modelId="{F41FC8E8-932C-4C4E-BCCB-049D4B725DF2}" type="sibTrans" cxnId="{EC771F56-D8AF-4610-A493-6CF1DC2BA72C}">
      <dgm:prSet/>
      <dgm:spPr/>
      <dgm:t>
        <a:bodyPr/>
        <a:lstStyle/>
        <a:p>
          <a:endParaRPr lang="en-US"/>
        </a:p>
      </dgm:t>
    </dgm:pt>
    <dgm:pt modelId="{3DF554B4-7A12-444D-8E2B-8A0FAB9C019E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 smtClean="0">
              <a:sym typeface="Wingdings 2" panose="05020102010507070707" pitchFamily="18" charset="2"/>
            </a:rPr>
            <a:t>Unit Testing</a:t>
          </a:r>
          <a:endParaRPr lang="en-US" dirty="0"/>
        </a:p>
      </dgm:t>
    </dgm:pt>
    <dgm:pt modelId="{8A85D436-E7D0-E84B-9AE6-B55529CF3722}" type="parTrans" cxnId="{18C78B7D-3028-2549-8C3B-137D9594CF11}">
      <dgm:prSet/>
      <dgm:spPr/>
      <dgm:t>
        <a:bodyPr/>
        <a:lstStyle/>
        <a:p>
          <a:endParaRPr lang="en-US"/>
        </a:p>
      </dgm:t>
    </dgm:pt>
    <dgm:pt modelId="{1CAE02BA-ED03-EA4B-B55A-11BAB9E6E509}" type="sibTrans" cxnId="{18C78B7D-3028-2549-8C3B-137D9594CF11}">
      <dgm:prSet/>
      <dgm:spPr/>
      <dgm:t>
        <a:bodyPr/>
        <a:lstStyle/>
        <a:p>
          <a:endParaRPr lang="en-US"/>
        </a:p>
      </dgm:t>
    </dgm:pt>
    <dgm:pt modelId="{335DD487-9D59-4098-BB4C-B03F1C4F7048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 smtClean="0">
              <a:sym typeface="Wingdings 2" panose="05020102010507070707" pitchFamily="18" charset="2"/>
            </a:rPr>
            <a:t>Basics of Data Manipulation using Pandas</a:t>
          </a:r>
          <a:endParaRPr lang="en-US" dirty="0"/>
        </a:p>
      </dgm:t>
    </dgm:pt>
    <dgm:pt modelId="{C7109536-2576-48B7-8B16-609AD6F34C27}" type="parTrans" cxnId="{A73A7AC6-59D2-412A-8060-AC5A85EE45B1}">
      <dgm:prSet/>
      <dgm:spPr/>
      <dgm:t>
        <a:bodyPr/>
        <a:lstStyle/>
        <a:p>
          <a:endParaRPr lang="en-US"/>
        </a:p>
      </dgm:t>
    </dgm:pt>
    <dgm:pt modelId="{D5050398-F31B-4D2B-BA5A-92924630A774}" type="sibTrans" cxnId="{A73A7AC6-59D2-412A-8060-AC5A85EE45B1}">
      <dgm:prSet/>
      <dgm:spPr/>
      <dgm:t>
        <a:bodyPr/>
        <a:lstStyle/>
        <a:p>
          <a:endParaRPr lang="en-US"/>
        </a:p>
      </dgm:t>
    </dgm:pt>
    <dgm:pt modelId="{E9CC4945-DBAC-9248-8D93-320D0E61CAC5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 smtClean="0">
              <a:sym typeface="Wingdings 2" panose="05020102010507070707" pitchFamily="18" charset="2"/>
            </a:rPr>
            <a:t>Web Automation basics using Selenium</a:t>
          </a:r>
          <a:endParaRPr lang="en-US" dirty="0"/>
        </a:p>
      </dgm:t>
    </dgm:pt>
    <dgm:pt modelId="{A5B31AD5-CB99-1E4A-9F46-E828638ABDE8}" type="parTrans" cxnId="{A7E28B00-C474-4F46-B08C-2A93C75A12AA}">
      <dgm:prSet/>
      <dgm:spPr/>
      <dgm:t>
        <a:bodyPr/>
        <a:lstStyle/>
        <a:p>
          <a:endParaRPr lang="en-US"/>
        </a:p>
      </dgm:t>
    </dgm:pt>
    <dgm:pt modelId="{922DA96C-A033-FB4F-8204-DE7B81D5BE9F}" type="sibTrans" cxnId="{A7E28B00-C474-4F46-B08C-2A93C75A12AA}">
      <dgm:prSet/>
      <dgm:spPr/>
      <dgm:t>
        <a:bodyPr/>
        <a:lstStyle/>
        <a:p>
          <a:endParaRPr lang="en-US"/>
        </a:p>
      </dgm:t>
    </dgm:pt>
    <dgm:pt modelId="{D6030EC6-B044-7C4A-81D7-D1D3EF86FCF1}">
      <dgm:prSet/>
      <dgm:spPr/>
      <dgm:t>
        <a:bodyPr/>
        <a:lstStyle/>
        <a:p>
          <a:r>
            <a:rPr lang="en-US" dirty="0" smtClean="0">
              <a:sym typeface="Wingdings 2" panose="05020102010507070707" pitchFamily="18" charset="2"/>
            </a:rPr>
            <a:t> Use case - Automating hotel searches on Expedia</a:t>
          </a:r>
          <a:endParaRPr lang="en-US" dirty="0"/>
        </a:p>
      </dgm:t>
    </dgm:pt>
    <dgm:pt modelId="{0E697DCB-4147-FB4D-B4C1-8234311CFA7E}" type="parTrans" cxnId="{D8E6D485-86BA-BB44-9BCE-536E6A7FA564}">
      <dgm:prSet/>
      <dgm:spPr/>
      <dgm:t>
        <a:bodyPr/>
        <a:lstStyle/>
        <a:p>
          <a:endParaRPr lang="en-US"/>
        </a:p>
      </dgm:t>
    </dgm:pt>
    <dgm:pt modelId="{9B060F0D-43F1-E845-82AF-BDE61AEC12CC}" type="sibTrans" cxnId="{D8E6D485-86BA-BB44-9BCE-536E6A7FA564}">
      <dgm:prSet/>
      <dgm:spPr/>
      <dgm:t>
        <a:bodyPr/>
        <a:lstStyle/>
        <a:p>
          <a:endParaRPr lang="en-US"/>
        </a:p>
      </dgm:t>
    </dgm:pt>
    <dgm:pt modelId="{A62FDB50-13DA-CC43-9D42-2922992E5CAF}">
      <dgm:prSet/>
      <dgm:spPr/>
      <dgm:t>
        <a:bodyPr/>
        <a:lstStyle/>
        <a:p>
          <a:r>
            <a:rPr lang="en-US" dirty="0" smtClean="0">
              <a:sym typeface="Wingdings 2" panose="05020102010507070707" pitchFamily="18" charset="2"/>
            </a:rPr>
            <a:t> </a:t>
          </a:r>
          <a:r>
            <a:rPr lang="en-US" dirty="0" smtClean="0"/>
            <a:t>Use Case - Dallas City Crime Analysis</a:t>
          </a:r>
          <a:endParaRPr lang="en-US" dirty="0"/>
        </a:p>
      </dgm:t>
    </dgm:pt>
    <dgm:pt modelId="{1BB52240-E243-D64E-A914-F9E48173AFC3}" type="parTrans" cxnId="{F227BC77-0A40-334B-AEBC-3681DBA4DD2F}">
      <dgm:prSet/>
      <dgm:spPr/>
      <dgm:t>
        <a:bodyPr/>
        <a:lstStyle/>
        <a:p>
          <a:endParaRPr lang="en-US"/>
        </a:p>
      </dgm:t>
    </dgm:pt>
    <dgm:pt modelId="{D307BB0B-0A04-A149-8DAD-FAC8BA90A821}" type="sibTrans" cxnId="{F227BC77-0A40-334B-AEBC-3681DBA4DD2F}">
      <dgm:prSet/>
      <dgm:spPr/>
      <dgm:t>
        <a:bodyPr/>
        <a:lstStyle/>
        <a:p>
          <a:endParaRPr lang="en-US"/>
        </a:p>
      </dgm:t>
    </dgm:pt>
    <dgm:pt modelId="{EE9DEB5E-44C7-C44B-B04D-BEC80F1C460F}">
      <dgm:prSet/>
      <dgm:spPr/>
      <dgm:t>
        <a:bodyPr/>
        <a:lstStyle/>
        <a:p>
          <a:r>
            <a:rPr lang="en-US" dirty="0" smtClean="0">
              <a:sym typeface="Wingdings 2" panose="05020102010507070707" pitchFamily="18" charset="2"/>
            </a:rPr>
            <a:t> Pandas - Series</a:t>
          </a:r>
          <a:endParaRPr lang="en-US" dirty="0"/>
        </a:p>
      </dgm:t>
    </dgm:pt>
    <dgm:pt modelId="{7DE2BDE9-30D8-2A40-8322-1727594928D4}" type="parTrans" cxnId="{DED532F0-BEF0-E34C-A42F-8766A2AFB743}">
      <dgm:prSet/>
      <dgm:spPr/>
      <dgm:t>
        <a:bodyPr/>
        <a:lstStyle/>
        <a:p>
          <a:endParaRPr lang="en-US"/>
        </a:p>
      </dgm:t>
    </dgm:pt>
    <dgm:pt modelId="{A58384D1-CB13-2E4D-8782-C0CD93F24914}" type="sibTrans" cxnId="{DED532F0-BEF0-E34C-A42F-8766A2AFB743}">
      <dgm:prSet/>
      <dgm:spPr/>
      <dgm:t>
        <a:bodyPr/>
        <a:lstStyle/>
        <a:p>
          <a:endParaRPr lang="en-US"/>
        </a:p>
      </dgm:t>
    </dgm:pt>
    <dgm:pt modelId="{70118B32-EE1F-2B44-A4EB-025444437D9A}">
      <dgm:prSet/>
      <dgm:spPr/>
      <dgm:t>
        <a:bodyPr/>
        <a:lstStyle/>
        <a:p>
          <a:r>
            <a:rPr lang="en-US" dirty="0" smtClean="0">
              <a:sym typeface="Wingdings 2" panose="05020102010507070707" pitchFamily="18" charset="2"/>
            </a:rPr>
            <a:t> Pandas - Data Frames</a:t>
          </a:r>
          <a:endParaRPr lang="en-US" dirty="0"/>
        </a:p>
      </dgm:t>
    </dgm:pt>
    <dgm:pt modelId="{EC8D1155-D610-3B4D-8093-EA2A4F0CC252}" type="parTrans" cxnId="{8CB03FF1-99CF-394D-8F60-D0A41F64372B}">
      <dgm:prSet/>
      <dgm:spPr/>
      <dgm:t>
        <a:bodyPr/>
        <a:lstStyle/>
        <a:p>
          <a:endParaRPr lang="en-US"/>
        </a:p>
      </dgm:t>
    </dgm:pt>
    <dgm:pt modelId="{9D8CC34D-7D81-8C4C-AD22-A9D20BB4850D}" type="sibTrans" cxnId="{8CB03FF1-99CF-394D-8F60-D0A41F64372B}">
      <dgm:prSet/>
      <dgm:spPr/>
      <dgm:t>
        <a:bodyPr/>
        <a:lstStyle/>
        <a:p>
          <a:endParaRPr lang="en-US"/>
        </a:p>
      </dgm:t>
    </dgm:pt>
    <dgm:pt modelId="{EDBEBC50-05D7-324F-92AD-FDF2DD72FF1B}">
      <dgm:prSet/>
      <dgm:spPr/>
      <dgm:t>
        <a:bodyPr/>
        <a:lstStyle/>
        <a:p>
          <a:r>
            <a:rPr lang="en-US" dirty="0" smtClean="0">
              <a:sym typeface="Wingdings 2" panose="05020102010507070707" pitchFamily="18" charset="2"/>
            </a:rPr>
            <a:t> </a:t>
          </a:r>
          <a:r>
            <a:rPr lang="en-US" dirty="0" err="1" smtClean="0">
              <a:sym typeface="Wingdings 2" panose="05020102010507070707" pitchFamily="18" charset="2"/>
            </a:rPr>
            <a:t>Sqlite</a:t>
          </a:r>
          <a:r>
            <a:rPr lang="en-US" dirty="0" smtClean="0">
              <a:sym typeface="Wingdings 2" panose="05020102010507070707" pitchFamily="18" charset="2"/>
            </a:rPr>
            <a:t> 3</a:t>
          </a:r>
          <a:endParaRPr lang="en-US" dirty="0"/>
        </a:p>
      </dgm:t>
    </dgm:pt>
    <dgm:pt modelId="{FE6505EF-5AE8-D245-9765-61803946DAF4}" type="parTrans" cxnId="{1E564FA6-C7AB-7B4B-A45F-6B0F5AE35775}">
      <dgm:prSet/>
      <dgm:spPr/>
      <dgm:t>
        <a:bodyPr/>
        <a:lstStyle/>
        <a:p>
          <a:endParaRPr lang="en-US"/>
        </a:p>
      </dgm:t>
    </dgm:pt>
    <dgm:pt modelId="{03AAF282-F159-0049-BE1D-2314011F6671}" type="sibTrans" cxnId="{1E564FA6-C7AB-7B4B-A45F-6B0F5AE35775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03D6D9-EE76-45CF-92D0-F48C86A714E3}" type="pres">
      <dgm:prSet presAssocID="{2441D3CF-DCAD-4AA1-9DCB-7DCE65E9CFB0}" presName="parentLin" presStyleCnt="0"/>
      <dgm:spPr/>
    </dgm:pt>
    <dgm:pt modelId="{9BBD5306-58FE-433D-8C13-5D167B921D81}" type="pres">
      <dgm:prSet presAssocID="{2441D3CF-DCAD-4AA1-9DCB-7DCE65E9CFB0}" presName="parentLeftMargin" presStyleLbl="node1" presStyleIdx="0" presStyleCnt="11"/>
      <dgm:spPr/>
      <dgm:t>
        <a:bodyPr/>
        <a:lstStyle/>
        <a:p>
          <a:endParaRPr lang="en-US"/>
        </a:p>
      </dgm:t>
    </dgm:pt>
    <dgm:pt modelId="{9EB2B872-AF6A-4097-9DC5-DA51AA82E595}" type="pres">
      <dgm:prSet presAssocID="{2441D3CF-DCAD-4AA1-9DCB-7DCE65E9CFB0}" presName="parentText" presStyleLbl="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69700-8B0F-4649-88FF-413EEB2D2599}" type="pres">
      <dgm:prSet presAssocID="{2441D3CF-DCAD-4AA1-9DCB-7DCE65E9CFB0}" presName="negativeSpace" presStyleCnt="0"/>
      <dgm:spPr/>
    </dgm:pt>
    <dgm:pt modelId="{3CEB73BC-8D97-4BB0-9FA8-5DCA1788B042}" type="pres">
      <dgm:prSet presAssocID="{2441D3CF-DCAD-4AA1-9DCB-7DCE65E9CFB0}" presName="childText" presStyleLbl="conFgAcc1" presStyleIdx="0" presStyleCnt="11">
        <dgm:presLayoutVars>
          <dgm:bulletEnabled val="1"/>
        </dgm:presLayoutVars>
      </dgm:prSet>
      <dgm:spPr/>
    </dgm:pt>
    <dgm:pt modelId="{790B9832-AD9B-4770-A59F-8B5311135803}" type="pres">
      <dgm:prSet presAssocID="{769B4220-6623-410B-8B5E-311E4FAB44D4}" presName="spaceBetweenRectangles" presStyleCnt="0"/>
      <dgm:spPr/>
    </dgm:pt>
    <dgm:pt modelId="{0D075D02-39AB-462E-B46E-1559F34A2660}" type="pres">
      <dgm:prSet presAssocID="{449737C4-5008-4883-9D35-B50B9E1D0365}" presName="parentLin" presStyleCnt="0"/>
      <dgm:spPr/>
    </dgm:pt>
    <dgm:pt modelId="{9A752E06-C8C7-4635-B74A-8F490BC7913E}" type="pres">
      <dgm:prSet presAssocID="{449737C4-5008-4883-9D35-B50B9E1D0365}" presName="parentLeftMargin" presStyleLbl="node1" presStyleIdx="0" presStyleCnt="11"/>
      <dgm:spPr/>
      <dgm:t>
        <a:bodyPr/>
        <a:lstStyle/>
        <a:p>
          <a:endParaRPr lang="en-US"/>
        </a:p>
      </dgm:t>
    </dgm:pt>
    <dgm:pt modelId="{E6021B6F-4BF1-49F7-9BAA-7A50081B6E91}" type="pres">
      <dgm:prSet presAssocID="{449737C4-5008-4883-9D35-B50B9E1D0365}" presName="parentText" presStyleLbl="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7033E-E2C5-4752-8323-0C85330BC610}" type="pres">
      <dgm:prSet presAssocID="{449737C4-5008-4883-9D35-B50B9E1D0365}" presName="negativeSpace" presStyleCnt="0"/>
      <dgm:spPr/>
    </dgm:pt>
    <dgm:pt modelId="{0B87EC61-C020-4E9C-8728-F6868ADEF36F}" type="pres">
      <dgm:prSet presAssocID="{449737C4-5008-4883-9D35-B50B9E1D0365}" presName="childText" presStyleLbl="conFgAcc1" presStyleIdx="1" presStyleCnt="11">
        <dgm:presLayoutVars>
          <dgm:bulletEnabled val="1"/>
        </dgm:presLayoutVars>
      </dgm:prSet>
      <dgm:spPr/>
    </dgm:pt>
    <dgm:pt modelId="{11866F22-3A4C-4A4D-8790-F7AA2BCF4A15}" type="pres">
      <dgm:prSet presAssocID="{F41FC8E8-932C-4C4E-BCCB-049D4B725DF2}" presName="spaceBetweenRectangles" presStyleCnt="0"/>
      <dgm:spPr/>
    </dgm:pt>
    <dgm:pt modelId="{1301F0E9-EF1C-4F4B-B3EB-0522F3FF5136}" type="pres">
      <dgm:prSet presAssocID="{3DF554B4-7A12-444D-8E2B-8A0FAB9C019E}" presName="parentLin" presStyleCnt="0"/>
      <dgm:spPr/>
    </dgm:pt>
    <dgm:pt modelId="{321861D6-490E-8749-9E88-E84DB00842A2}" type="pres">
      <dgm:prSet presAssocID="{3DF554B4-7A12-444D-8E2B-8A0FAB9C019E}" presName="parentLeftMargin" presStyleLbl="node1" presStyleIdx="1" presStyleCnt="11"/>
      <dgm:spPr/>
      <dgm:t>
        <a:bodyPr/>
        <a:lstStyle/>
        <a:p>
          <a:endParaRPr lang="en-US"/>
        </a:p>
      </dgm:t>
    </dgm:pt>
    <dgm:pt modelId="{2B6E6823-914C-A84A-9AE0-D91B85127D61}" type="pres">
      <dgm:prSet presAssocID="{3DF554B4-7A12-444D-8E2B-8A0FAB9C019E}" presName="parentText" presStyleLbl="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D4133-D9EA-B34A-BAD0-2B8E9D04CC0E}" type="pres">
      <dgm:prSet presAssocID="{3DF554B4-7A12-444D-8E2B-8A0FAB9C019E}" presName="negativeSpace" presStyleCnt="0"/>
      <dgm:spPr/>
    </dgm:pt>
    <dgm:pt modelId="{9448B7F8-DF1A-B744-B68E-98BEF77B01F0}" type="pres">
      <dgm:prSet presAssocID="{3DF554B4-7A12-444D-8E2B-8A0FAB9C019E}" presName="childText" presStyleLbl="conFgAcc1" presStyleIdx="2" presStyleCnt="11">
        <dgm:presLayoutVars>
          <dgm:bulletEnabled val="1"/>
        </dgm:presLayoutVars>
      </dgm:prSet>
      <dgm:spPr/>
    </dgm:pt>
    <dgm:pt modelId="{36503F9F-72A3-8146-A7E9-F295766A469B}" type="pres">
      <dgm:prSet presAssocID="{1CAE02BA-ED03-EA4B-B55A-11BAB9E6E509}" presName="spaceBetweenRectangles" presStyleCnt="0"/>
      <dgm:spPr/>
    </dgm:pt>
    <dgm:pt modelId="{C371251F-F625-4469-84A5-C85CE9477747}" type="pres">
      <dgm:prSet presAssocID="{08AB1BFE-2FF8-4E08-AB67-659848F1B8CA}" presName="parentLin" presStyleCnt="0"/>
      <dgm:spPr/>
    </dgm:pt>
    <dgm:pt modelId="{6D4B82DD-A4B8-463D-9E9E-2FB5E6EA4439}" type="pres">
      <dgm:prSet presAssocID="{08AB1BFE-2FF8-4E08-AB67-659848F1B8CA}" presName="parentLeftMargin" presStyleLbl="node1" presStyleIdx="2" presStyleCnt="11"/>
      <dgm:spPr/>
      <dgm:t>
        <a:bodyPr/>
        <a:lstStyle/>
        <a:p>
          <a:endParaRPr lang="en-US"/>
        </a:p>
      </dgm:t>
    </dgm:pt>
    <dgm:pt modelId="{EEA3F2AE-3F24-489D-83E3-7F4B06DD9765}" type="pres">
      <dgm:prSet presAssocID="{08AB1BFE-2FF8-4E08-AB67-659848F1B8CA}" presName="parentText" presStyleLbl="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0831F-3B63-4EBB-A0B1-53B7C57588DE}" type="pres">
      <dgm:prSet presAssocID="{08AB1BFE-2FF8-4E08-AB67-659848F1B8CA}" presName="negativeSpace" presStyleCnt="0"/>
      <dgm:spPr/>
    </dgm:pt>
    <dgm:pt modelId="{0B8A64B4-F674-486C-9EBA-92878DC8B4D7}" type="pres">
      <dgm:prSet presAssocID="{08AB1BFE-2FF8-4E08-AB67-659848F1B8CA}" presName="childText" presStyleLbl="conFgAcc1" presStyleIdx="3" presStyleCnt="11">
        <dgm:presLayoutVars>
          <dgm:bulletEnabled val="1"/>
        </dgm:presLayoutVars>
      </dgm:prSet>
      <dgm:spPr/>
    </dgm:pt>
    <dgm:pt modelId="{51846C43-8984-4F20-AED6-A97A48D3B774}" type="pres">
      <dgm:prSet presAssocID="{5429D7E4-5EF3-43E8-806A-B16531DF679F}" presName="spaceBetweenRectangles" presStyleCnt="0"/>
      <dgm:spPr/>
    </dgm:pt>
    <dgm:pt modelId="{00D32B50-1DAB-495A-A639-49654182DAFE}" type="pres">
      <dgm:prSet presAssocID="{335DD487-9D59-4098-BB4C-B03F1C4F7048}" presName="parentLin" presStyleCnt="0"/>
      <dgm:spPr/>
    </dgm:pt>
    <dgm:pt modelId="{33CCEBA3-E791-43A0-8232-B67C2B19AA01}" type="pres">
      <dgm:prSet presAssocID="{335DD487-9D59-4098-BB4C-B03F1C4F7048}" presName="parentLeftMargin" presStyleLbl="node1" presStyleIdx="3" presStyleCnt="11"/>
      <dgm:spPr/>
      <dgm:t>
        <a:bodyPr/>
        <a:lstStyle/>
        <a:p>
          <a:endParaRPr lang="en-US"/>
        </a:p>
      </dgm:t>
    </dgm:pt>
    <dgm:pt modelId="{9336CE87-7A93-4DFF-B214-CC1E2FF5FC15}" type="pres">
      <dgm:prSet presAssocID="{335DD487-9D59-4098-BB4C-B03F1C4F7048}" presName="parentText" presStyleLbl="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76AFB-B926-4656-8820-6D9774539373}" type="pres">
      <dgm:prSet presAssocID="{335DD487-9D59-4098-BB4C-B03F1C4F7048}" presName="negativeSpace" presStyleCnt="0"/>
      <dgm:spPr/>
    </dgm:pt>
    <dgm:pt modelId="{F7A3555C-055C-47AA-B523-B927B85D6286}" type="pres">
      <dgm:prSet presAssocID="{335DD487-9D59-4098-BB4C-B03F1C4F7048}" presName="childText" presStyleLbl="conFgAcc1" presStyleIdx="4" presStyleCnt="11">
        <dgm:presLayoutVars>
          <dgm:bulletEnabled val="1"/>
        </dgm:presLayoutVars>
      </dgm:prSet>
      <dgm:spPr/>
    </dgm:pt>
    <dgm:pt modelId="{19C5605D-C74C-E144-8A49-F62C69435463}" type="pres">
      <dgm:prSet presAssocID="{D5050398-F31B-4D2B-BA5A-92924630A774}" presName="spaceBetweenRectangles" presStyleCnt="0"/>
      <dgm:spPr/>
    </dgm:pt>
    <dgm:pt modelId="{E8058056-662C-3243-B4F9-34D9B8AEC371}" type="pres">
      <dgm:prSet presAssocID="{EE9DEB5E-44C7-C44B-B04D-BEC80F1C460F}" presName="parentLin" presStyleCnt="0"/>
      <dgm:spPr/>
    </dgm:pt>
    <dgm:pt modelId="{DBC5567D-2221-DA42-8B57-C682DBF9D620}" type="pres">
      <dgm:prSet presAssocID="{EE9DEB5E-44C7-C44B-B04D-BEC80F1C460F}" presName="parentLeftMargin" presStyleLbl="node1" presStyleIdx="4" presStyleCnt="11"/>
      <dgm:spPr/>
      <dgm:t>
        <a:bodyPr/>
        <a:lstStyle/>
        <a:p>
          <a:endParaRPr lang="en-US"/>
        </a:p>
      </dgm:t>
    </dgm:pt>
    <dgm:pt modelId="{DA1CD2BC-A086-EF4B-B8C8-8329C0947E26}" type="pres">
      <dgm:prSet presAssocID="{EE9DEB5E-44C7-C44B-B04D-BEC80F1C460F}" presName="parentText" presStyleLbl="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E2290-9BB0-864B-B0E4-288818276575}" type="pres">
      <dgm:prSet presAssocID="{EE9DEB5E-44C7-C44B-B04D-BEC80F1C460F}" presName="negativeSpace" presStyleCnt="0"/>
      <dgm:spPr/>
    </dgm:pt>
    <dgm:pt modelId="{99095647-E207-3546-94B1-3F5BE6F71F3A}" type="pres">
      <dgm:prSet presAssocID="{EE9DEB5E-44C7-C44B-B04D-BEC80F1C460F}" presName="childText" presStyleLbl="conFgAcc1" presStyleIdx="5" presStyleCnt="11">
        <dgm:presLayoutVars>
          <dgm:bulletEnabled val="1"/>
        </dgm:presLayoutVars>
      </dgm:prSet>
      <dgm:spPr/>
    </dgm:pt>
    <dgm:pt modelId="{C0E2B4A2-6693-294A-9518-97481C1D573D}" type="pres">
      <dgm:prSet presAssocID="{A58384D1-CB13-2E4D-8782-C0CD93F24914}" presName="spaceBetweenRectangles" presStyleCnt="0"/>
      <dgm:spPr/>
    </dgm:pt>
    <dgm:pt modelId="{0956083B-1A0D-0545-AFF5-E4AC40624D56}" type="pres">
      <dgm:prSet presAssocID="{70118B32-EE1F-2B44-A4EB-025444437D9A}" presName="parentLin" presStyleCnt="0"/>
      <dgm:spPr/>
    </dgm:pt>
    <dgm:pt modelId="{4973BBF6-E49D-0040-BA4A-66F0A68734CB}" type="pres">
      <dgm:prSet presAssocID="{70118B32-EE1F-2B44-A4EB-025444437D9A}" presName="parentLeftMargin" presStyleLbl="node1" presStyleIdx="5" presStyleCnt="11"/>
      <dgm:spPr/>
      <dgm:t>
        <a:bodyPr/>
        <a:lstStyle/>
        <a:p>
          <a:endParaRPr lang="en-US"/>
        </a:p>
      </dgm:t>
    </dgm:pt>
    <dgm:pt modelId="{8BD75FB8-A2AF-D648-9B5E-E46B90088C82}" type="pres">
      <dgm:prSet presAssocID="{70118B32-EE1F-2B44-A4EB-025444437D9A}" presName="parentText" presStyleLbl="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0BE4A-0A7C-DE41-998F-73EBB5A2BB4A}" type="pres">
      <dgm:prSet presAssocID="{70118B32-EE1F-2B44-A4EB-025444437D9A}" presName="negativeSpace" presStyleCnt="0"/>
      <dgm:spPr/>
    </dgm:pt>
    <dgm:pt modelId="{63E77DA9-69CF-4C4A-B855-6A2268776C5B}" type="pres">
      <dgm:prSet presAssocID="{70118B32-EE1F-2B44-A4EB-025444437D9A}" presName="childText" presStyleLbl="conFgAcc1" presStyleIdx="6" presStyleCnt="11">
        <dgm:presLayoutVars>
          <dgm:bulletEnabled val="1"/>
        </dgm:presLayoutVars>
      </dgm:prSet>
      <dgm:spPr/>
    </dgm:pt>
    <dgm:pt modelId="{627BC9BD-AE4D-3A4A-8A38-44385D586D87}" type="pres">
      <dgm:prSet presAssocID="{9D8CC34D-7D81-8C4C-AD22-A9D20BB4850D}" presName="spaceBetweenRectangles" presStyleCnt="0"/>
      <dgm:spPr/>
    </dgm:pt>
    <dgm:pt modelId="{9250876D-3FE8-F047-B231-082357387019}" type="pres">
      <dgm:prSet presAssocID="{A62FDB50-13DA-CC43-9D42-2922992E5CAF}" presName="parentLin" presStyleCnt="0"/>
      <dgm:spPr/>
    </dgm:pt>
    <dgm:pt modelId="{A526917F-3127-C047-B98C-DD3AAC0E294A}" type="pres">
      <dgm:prSet presAssocID="{A62FDB50-13DA-CC43-9D42-2922992E5CAF}" presName="parentLeftMargin" presStyleLbl="node1" presStyleIdx="6" presStyleCnt="11"/>
      <dgm:spPr/>
      <dgm:t>
        <a:bodyPr/>
        <a:lstStyle/>
        <a:p>
          <a:endParaRPr lang="en-US"/>
        </a:p>
      </dgm:t>
    </dgm:pt>
    <dgm:pt modelId="{27D6E482-D3A9-1A48-B2F8-645033116874}" type="pres">
      <dgm:prSet presAssocID="{A62FDB50-13DA-CC43-9D42-2922992E5CAF}" presName="parentText" presStyleLbl="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4C134-27AD-B848-B6E6-D4AD1C8FD450}" type="pres">
      <dgm:prSet presAssocID="{A62FDB50-13DA-CC43-9D42-2922992E5CAF}" presName="negativeSpace" presStyleCnt="0"/>
      <dgm:spPr/>
    </dgm:pt>
    <dgm:pt modelId="{1E5F57C1-28F0-2E4D-9F63-B12698611AB8}" type="pres">
      <dgm:prSet presAssocID="{A62FDB50-13DA-CC43-9D42-2922992E5CAF}" presName="childText" presStyleLbl="conFgAcc1" presStyleIdx="7" presStyleCnt="11">
        <dgm:presLayoutVars>
          <dgm:bulletEnabled val="1"/>
        </dgm:presLayoutVars>
      </dgm:prSet>
      <dgm:spPr/>
    </dgm:pt>
    <dgm:pt modelId="{73E1DE6F-BFF8-1A43-9E57-620B26047DF1}" type="pres">
      <dgm:prSet presAssocID="{D307BB0B-0A04-A149-8DAD-FAC8BA90A821}" presName="spaceBetweenRectangles" presStyleCnt="0"/>
      <dgm:spPr/>
    </dgm:pt>
    <dgm:pt modelId="{E4BE37FF-F95A-CD43-B546-88322AABDD8A}" type="pres">
      <dgm:prSet presAssocID="{E9CC4945-DBAC-9248-8D93-320D0E61CAC5}" presName="parentLin" presStyleCnt="0"/>
      <dgm:spPr/>
    </dgm:pt>
    <dgm:pt modelId="{AC9D92C8-210A-DB45-BCF3-34070A2924D6}" type="pres">
      <dgm:prSet presAssocID="{E9CC4945-DBAC-9248-8D93-320D0E61CAC5}" presName="parentLeftMargin" presStyleLbl="node1" presStyleIdx="7" presStyleCnt="11"/>
      <dgm:spPr/>
      <dgm:t>
        <a:bodyPr/>
        <a:lstStyle/>
        <a:p>
          <a:endParaRPr lang="en-US"/>
        </a:p>
      </dgm:t>
    </dgm:pt>
    <dgm:pt modelId="{F852A2B5-972E-E449-8E48-BCB10E8FE129}" type="pres">
      <dgm:prSet presAssocID="{E9CC4945-DBAC-9248-8D93-320D0E61CAC5}" presName="parentText" presStyleLbl="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0B697-BFD0-C048-B036-513CAC87A7AD}" type="pres">
      <dgm:prSet presAssocID="{E9CC4945-DBAC-9248-8D93-320D0E61CAC5}" presName="negativeSpace" presStyleCnt="0"/>
      <dgm:spPr/>
    </dgm:pt>
    <dgm:pt modelId="{4305E287-67F9-734B-AA81-82EA998DFABF}" type="pres">
      <dgm:prSet presAssocID="{E9CC4945-DBAC-9248-8D93-320D0E61CAC5}" presName="childText" presStyleLbl="conFgAcc1" presStyleIdx="8" presStyleCnt="11">
        <dgm:presLayoutVars>
          <dgm:bulletEnabled val="1"/>
        </dgm:presLayoutVars>
      </dgm:prSet>
      <dgm:spPr/>
    </dgm:pt>
    <dgm:pt modelId="{4E31F35E-2524-E043-B1AF-DBDAA9EAB4D5}" type="pres">
      <dgm:prSet presAssocID="{922DA96C-A033-FB4F-8204-DE7B81D5BE9F}" presName="spaceBetweenRectangles" presStyleCnt="0"/>
      <dgm:spPr/>
    </dgm:pt>
    <dgm:pt modelId="{68257311-064E-4540-A271-ABB2E0D53B0C}" type="pres">
      <dgm:prSet presAssocID="{EDBEBC50-05D7-324F-92AD-FDF2DD72FF1B}" presName="parentLin" presStyleCnt="0"/>
      <dgm:spPr/>
    </dgm:pt>
    <dgm:pt modelId="{6011DEEF-8A9C-9943-97A6-90692C1F9CFB}" type="pres">
      <dgm:prSet presAssocID="{EDBEBC50-05D7-324F-92AD-FDF2DD72FF1B}" presName="parentLeftMargin" presStyleLbl="node1" presStyleIdx="8" presStyleCnt="11"/>
      <dgm:spPr/>
      <dgm:t>
        <a:bodyPr/>
        <a:lstStyle/>
        <a:p>
          <a:endParaRPr lang="en-US"/>
        </a:p>
      </dgm:t>
    </dgm:pt>
    <dgm:pt modelId="{556FFD06-680A-D641-AB54-11001A83B9B4}" type="pres">
      <dgm:prSet presAssocID="{EDBEBC50-05D7-324F-92AD-FDF2DD72FF1B}" presName="parentText" presStyleLbl="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60088-7B2A-A04F-9952-BECFFBB8A67B}" type="pres">
      <dgm:prSet presAssocID="{EDBEBC50-05D7-324F-92AD-FDF2DD72FF1B}" presName="negativeSpace" presStyleCnt="0"/>
      <dgm:spPr/>
    </dgm:pt>
    <dgm:pt modelId="{F2EEAAAC-100B-DA4B-8A7E-87EE12D8442D}" type="pres">
      <dgm:prSet presAssocID="{EDBEBC50-05D7-324F-92AD-FDF2DD72FF1B}" presName="childText" presStyleLbl="conFgAcc1" presStyleIdx="9" presStyleCnt="11">
        <dgm:presLayoutVars>
          <dgm:bulletEnabled val="1"/>
        </dgm:presLayoutVars>
      </dgm:prSet>
      <dgm:spPr/>
    </dgm:pt>
    <dgm:pt modelId="{C115FAAD-886D-4E48-8F96-56FF0CFEB450}" type="pres">
      <dgm:prSet presAssocID="{03AAF282-F159-0049-BE1D-2314011F6671}" presName="spaceBetweenRectangles" presStyleCnt="0"/>
      <dgm:spPr/>
    </dgm:pt>
    <dgm:pt modelId="{8139F01C-3F4D-CD46-A909-4847DB8AF674}" type="pres">
      <dgm:prSet presAssocID="{D6030EC6-B044-7C4A-81D7-D1D3EF86FCF1}" presName="parentLin" presStyleCnt="0"/>
      <dgm:spPr/>
    </dgm:pt>
    <dgm:pt modelId="{7734777D-AF78-A34E-AC48-4A60BA7DCA73}" type="pres">
      <dgm:prSet presAssocID="{D6030EC6-B044-7C4A-81D7-D1D3EF86FCF1}" presName="parentLeftMargin" presStyleLbl="node1" presStyleIdx="9" presStyleCnt="11"/>
      <dgm:spPr/>
      <dgm:t>
        <a:bodyPr/>
        <a:lstStyle/>
        <a:p>
          <a:endParaRPr lang="en-US"/>
        </a:p>
      </dgm:t>
    </dgm:pt>
    <dgm:pt modelId="{2877A43E-2B4A-CD4B-A3E5-FD034AE581FE}" type="pres">
      <dgm:prSet presAssocID="{D6030EC6-B044-7C4A-81D7-D1D3EF86FCF1}" presName="parentText" presStyleLbl="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8FEB1-87A6-0049-B2A6-0A74AB9D8118}" type="pres">
      <dgm:prSet presAssocID="{D6030EC6-B044-7C4A-81D7-D1D3EF86FCF1}" presName="negativeSpace" presStyleCnt="0"/>
      <dgm:spPr/>
    </dgm:pt>
    <dgm:pt modelId="{8CC4F735-D583-5447-8528-16B014DBB92E}" type="pres">
      <dgm:prSet presAssocID="{D6030EC6-B044-7C4A-81D7-D1D3EF86FCF1}" presName="childText" presStyleLbl="conFgAcc1" presStyleIdx="10" presStyleCnt="11">
        <dgm:presLayoutVars>
          <dgm:bulletEnabled val="1"/>
        </dgm:presLayoutVars>
      </dgm:prSet>
      <dgm:spPr/>
    </dgm:pt>
  </dgm:ptLst>
  <dgm:cxnLst>
    <dgm:cxn modelId="{66DB930C-72C0-435D-B1A6-FA99C57E86D2}" type="presOf" srcId="{2441D3CF-DCAD-4AA1-9DCB-7DCE65E9CFB0}" destId="{9EB2B872-AF6A-4097-9DC5-DA51AA82E595}" srcOrd="1" destOrd="0" presId="urn:microsoft.com/office/officeart/2005/8/layout/list1"/>
    <dgm:cxn modelId="{35B047F8-7FC8-294E-B170-6357AA68056A}" type="presOf" srcId="{70118B32-EE1F-2B44-A4EB-025444437D9A}" destId="{8BD75FB8-A2AF-D648-9B5E-E46B90088C82}" srcOrd="1" destOrd="0" presId="urn:microsoft.com/office/officeart/2005/8/layout/list1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A73A7AC6-59D2-412A-8060-AC5A85EE45B1}" srcId="{AF8F3852-418C-4CCA-9422-5CA21CCE84D6}" destId="{335DD487-9D59-4098-BB4C-B03F1C4F7048}" srcOrd="4" destOrd="0" parTransId="{C7109536-2576-48B7-8B16-609AD6F34C27}" sibTransId="{D5050398-F31B-4D2B-BA5A-92924630A774}"/>
    <dgm:cxn modelId="{C902F2CC-1C0E-D44E-B046-8322CB38E527}" type="presOf" srcId="{EDBEBC50-05D7-324F-92AD-FDF2DD72FF1B}" destId="{556FFD06-680A-D641-AB54-11001A83B9B4}" srcOrd="1" destOrd="0" presId="urn:microsoft.com/office/officeart/2005/8/layout/list1"/>
    <dgm:cxn modelId="{9083D76D-BE5D-4B5B-A340-D5FCE7960F2D}" type="presOf" srcId="{449737C4-5008-4883-9D35-B50B9E1D0365}" destId="{9A752E06-C8C7-4635-B74A-8F490BC7913E}" srcOrd="0" destOrd="0" presId="urn:microsoft.com/office/officeart/2005/8/layout/list1"/>
    <dgm:cxn modelId="{89BDF166-F9DB-DF45-B3A8-BD4ACC0D6475}" type="presOf" srcId="{E9CC4945-DBAC-9248-8D93-320D0E61CAC5}" destId="{AC9D92C8-210A-DB45-BCF3-34070A2924D6}" srcOrd="0" destOrd="0" presId="urn:microsoft.com/office/officeart/2005/8/layout/list1"/>
    <dgm:cxn modelId="{B353C52A-AFD3-4C04-8ED1-77993CA03C01}" type="presOf" srcId="{335DD487-9D59-4098-BB4C-B03F1C4F7048}" destId="{33CCEBA3-E791-43A0-8232-B67C2B19AA01}" srcOrd="0" destOrd="0" presId="urn:microsoft.com/office/officeart/2005/8/layout/list1"/>
    <dgm:cxn modelId="{839AA960-A0E4-974D-B1B2-DB007FA77093}" type="presOf" srcId="{D6030EC6-B044-7C4A-81D7-D1D3EF86FCF1}" destId="{2877A43E-2B4A-CD4B-A3E5-FD034AE581FE}" srcOrd="1" destOrd="0" presId="urn:microsoft.com/office/officeart/2005/8/layout/list1"/>
    <dgm:cxn modelId="{84616F37-385C-A842-8912-B5C83CE214C5}" type="presOf" srcId="{A62FDB50-13DA-CC43-9D42-2922992E5CAF}" destId="{A526917F-3127-C047-B98C-DD3AAC0E294A}" srcOrd="0" destOrd="0" presId="urn:microsoft.com/office/officeart/2005/8/layout/list1"/>
    <dgm:cxn modelId="{8CB03FF1-99CF-394D-8F60-D0A41F64372B}" srcId="{AF8F3852-418C-4CCA-9422-5CA21CCE84D6}" destId="{70118B32-EE1F-2B44-A4EB-025444437D9A}" srcOrd="6" destOrd="0" parTransId="{EC8D1155-D610-3B4D-8093-EA2A4F0CC252}" sibTransId="{9D8CC34D-7D81-8C4C-AD22-A9D20BB4850D}"/>
    <dgm:cxn modelId="{6C678BB9-8320-2745-8521-39D6715F5143}" type="presOf" srcId="{E9CC4945-DBAC-9248-8D93-320D0E61CAC5}" destId="{F852A2B5-972E-E449-8E48-BCB10E8FE129}" srcOrd="1" destOrd="0" presId="urn:microsoft.com/office/officeart/2005/8/layout/list1"/>
    <dgm:cxn modelId="{C6B61930-0D69-44BB-B9A5-9E6076F6522C}" type="presOf" srcId="{08AB1BFE-2FF8-4E08-AB67-659848F1B8CA}" destId="{6D4B82DD-A4B8-463D-9E9E-2FB5E6EA4439}" srcOrd="0" destOrd="0" presId="urn:microsoft.com/office/officeart/2005/8/layout/list1"/>
    <dgm:cxn modelId="{F99E2F40-9DC0-4235-B3C4-F3E2B756E8B0}" srcId="{AF8F3852-418C-4CCA-9422-5CA21CCE84D6}" destId="{2441D3CF-DCAD-4AA1-9DCB-7DCE65E9CFB0}" srcOrd="0" destOrd="0" parTransId="{2394ED3E-B039-4CB3-9DEF-7F05460399CE}" sibTransId="{769B4220-6623-410B-8B5E-311E4FAB44D4}"/>
    <dgm:cxn modelId="{18C78B7D-3028-2549-8C3B-137D9594CF11}" srcId="{AF8F3852-418C-4CCA-9422-5CA21CCE84D6}" destId="{3DF554B4-7A12-444D-8E2B-8A0FAB9C019E}" srcOrd="2" destOrd="0" parTransId="{8A85D436-E7D0-E84B-9AE6-B55529CF3722}" sibTransId="{1CAE02BA-ED03-EA4B-B55A-11BAB9E6E509}"/>
    <dgm:cxn modelId="{B9AEC915-5EF7-4C00-9AB0-9411ADBEB8EF}" type="presOf" srcId="{335DD487-9D59-4098-BB4C-B03F1C4F7048}" destId="{9336CE87-7A93-4DFF-B214-CC1E2FF5FC15}" srcOrd="1" destOrd="0" presId="urn:microsoft.com/office/officeart/2005/8/layout/list1"/>
    <dgm:cxn modelId="{C504D2E3-E894-E043-85DA-1E362E25BEEF}" type="presOf" srcId="{70118B32-EE1F-2B44-A4EB-025444437D9A}" destId="{4973BBF6-E49D-0040-BA4A-66F0A68734CB}" srcOrd="0" destOrd="0" presId="urn:microsoft.com/office/officeart/2005/8/layout/list1"/>
    <dgm:cxn modelId="{7EB53DE8-0A72-8D45-B768-8C5BD8B87F00}" type="presOf" srcId="{EE9DEB5E-44C7-C44B-B04D-BEC80F1C460F}" destId="{DBC5567D-2221-DA42-8B57-C682DBF9D620}" srcOrd="0" destOrd="0" presId="urn:microsoft.com/office/officeart/2005/8/layout/list1"/>
    <dgm:cxn modelId="{F227BC77-0A40-334B-AEBC-3681DBA4DD2F}" srcId="{AF8F3852-418C-4CCA-9422-5CA21CCE84D6}" destId="{A62FDB50-13DA-CC43-9D42-2922992E5CAF}" srcOrd="7" destOrd="0" parTransId="{1BB52240-E243-D64E-A914-F9E48173AFC3}" sibTransId="{D307BB0B-0A04-A149-8DAD-FAC8BA90A821}"/>
    <dgm:cxn modelId="{DF638EE7-73C4-408C-9C6A-EE698F620815}" type="presOf" srcId="{08AB1BFE-2FF8-4E08-AB67-659848F1B8CA}" destId="{EEA3F2AE-3F24-489D-83E3-7F4B06DD9765}" srcOrd="1" destOrd="0" presId="urn:microsoft.com/office/officeart/2005/8/layout/list1"/>
    <dgm:cxn modelId="{37060273-8046-46E3-AE02-6101C7B25F4D}" srcId="{AF8F3852-418C-4CCA-9422-5CA21CCE84D6}" destId="{08AB1BFE-2FF8-4E08-AB67-659848F1B8CA}" srcOrd="3" destOrd="0" parTransId="{071D4CA8-A1C5-4C39-A38E-9F2A0A24ECF1}" sibTransId="{5429D7E4-5EF3-43E8-806A-B16531DF679F}"/>
    <dgm:cxn modelId="{D8E6D485-86BA-BB44-9BCE-536E6A7FA564}" srcId="{AF8F3852-418C-4CCA-9422-5CA21CCE84D6}" destId="{D6030EC6-B044-7C4A-81D7-D1D3EF86FCF1}" srcOrd="10" destOrd="0" parTransId="{0E697DCB-4147-FB4D-B4C1-8234311CFA7E}" sibTransId="{9B060F0D-43F1-E845-82AF-BDE61AEC12CC}"/>
    <dgm:cxn modelId="{D5ADA4B5-035D-40EC-B510-ED7D74C2C719}" type="presOf" srcId="{2441D3CF-DCAD-4AA1-9DCB-7DCE65E9CFB0}" destId="{9BBD5306-58FE-433D-8C13-5D167B921D81}" srcOrd="0" destOrd="0" presId="urn:microsoft.com/office/officeart/2005/8/layout/list1"/>
    <dgm:cxn modelId="{8978B73F-9B17-8E49-AB8F-F9629BF6C9B4}" type="presOf" srcId="{EE9DEB5E-44C7-C44B-B04D-BEC80F1C460F}" destId="{DA1CD2BC-A086-EF4B-B8C8-8329C0947E26}" srcOrd="1" destOrd="0" presId="urn:microsoft.com/office/officeart/2005/8/layout/list1"/>
    <dgm:cxn modelId="{433CB0E2-E910-4DFA-A83F-B3A3DC6ED55D}" type="presOf" srcId="{449737C4-5008-4883-9D35-B50B9E1D0365}" destId="{E6021B6F-4BF1-49F7-9BAA-7A50081B6E91}" srcOrd="1" destOrd="0" presId="urn:microsoft.com/office/officeart/2005/8/layout/list1"/>
    <dgm:cxn modelId="{AD666BE5-4ABA-DE48-84E3-AAA9013060F5}" type="presOf" srcId="{EDBEBC50-05D7-324F-92AD-FDF2DD72FF1B}" destId="{6011DEEF-8A9C-9943-97A6-90692C1F9CFB}" srcOrd="0" destOrd="0" presId="urn:microsoft.com/office/officeart/2005/8/layout/list1"/>
    <dgm:cxn modelId="{08E98B9A-8B23-644B-90C0-603DFEBE046F}" type="presOf" srcId="{A62FDB50-13DA-CC43-9D42-2922992E5CAF}" destId="{27D6E482-D3A9-1A48-B2F8-645033116874}" srcOrd="1" destOrd="0" presId="urn:microsoft.com/office/officeart/2005/8/layout/list1"/>
    <dgm:cxn modelId="{1E564FA6-C7AB-7B4B-A45F-6B0F5AE35775}" srcId="{AF8F3852-418C-4CCA-9422-5CA21CCE84D6}" destId="{EDBEBC50-05D7-324F-92AD-FDF2DD72FF1B}" srcOrd="9" destOrd="0" parTransId="{FE6505EF-5AE8-D245-9765-61803946DAF4}" sibTransId="{03AAF282-F159-0049-BE1D-2314011F6671}"/>
    <dgm:cxn modelId="{A7E28B00-C474-4F46-B08C-2A93C75A12AA}" srcId="{AF8F3852-418C-4CCA-9422-5CA21CCE84D6}" destId="{E9CC4945-DBAC-9248-8D93-320D0E61CAC5}" srcOrd="8" destOrd="0" parTransId="{A5B31AD5-CB99-1E4A-9F46-E828638ABDE8}" sibTransId="{922DA96C-A033-FB4F-8204-DE7B81D5BE9F}"/>
    <dgm:cxn modelId="{EC771F56-D8AF-4610-A493-6CF1DC2BA72C}" srcId="{AF8F3852-418C-4CCA-9422-5CA21CCE84D6}" destId="{449737C4-5008-4883-9D35-B50B9E1D0365}" srcOrd="1" destOrd="0" parTransId="{AB8E9C9B-2F55-462D-96BA-F7E756FFC44F}" sibTransId="{F41FC8E8-932C-4C4E-BCCB-049D4B725DF2}"/>
    <dgm:cxn modelId="{DED532F0-BEF0-E34C-A42F-8766A2AFB743}" srcId="{AF8F3852-418C-4CCA-9422-5CA21CCE84D6}" destId="{EE9DEB5E-44C7-C44B-B04D-BEC80F1C460F}" srcOrd="5" destOrd="0" parTransId="{7DE2BDE9-30D8-2A40-8322-1727594928D4}" sibTransId="{A58384D1-CB13-2E4D-8782-C0CD93F24914}"/>
    <dgm:cxn modelId="{C3EEB69C-3CFE-FD41-8074-CB33DD83590E}" type="presOf" srcId="{3DF554B4-7A12-444D-8E2B-8A0FAB9C019E}" destId="{321861D6-490E-8749-9E88-E84DB00842A2}" srcOrd="0" destOrd="0" presId="urn:microsoft.com/office/officeart/2005/8/layout/list1"/>
    <dgm:cxn modelId="{A1206798-9BFB-BA48-A45C-0468E0803F46}" type="presOf" srcId="{D6030EC6-B044-7C4A-81D7-D1D3EF86FCF1}" destId="{7734777D-AF78-A34E-AC48-4A60BA7DCA73}" srcOrd="0" destOrd="0" presId="urn:microsoft.com/office/officeart/2005/8/layout/list1"/>
    <dgm:cxn modelId="{BF5A2C55-7B9E-904A-B2A9-E16C51426AD2}" type="presOf" srcId="{3DF554B4-7A12-444D-8E2B-8A0FAB9C019E}" destId="{2B6E6823-914C-A84A-9AE0-D91B85127D61}" srcOrd="1" destOrd="0" presId="urn:microsoft.com/office/officeart/2005/8/layout/list1"/>
    <dgm:cxn modelId="{E44947CB-91DC-473B-B869-237C212E08BB}" type="presParOf" srcId="{F689F3C3-4244-4335-A2AD-354FE4F53E7F}" destId="{4503D6D9-EE76-45CF-92D0-F48C86A714E3}" srcOrd="0" destOrd="0" presId="urn:microsoft.com/office/officeart/2005/8/layout/list1"/>
    <dgm:cxn modelId="{DF392413-7204-4AE9-A8E6-1F7085BC6F6D}" type="presParOf" srcId="{4503D6D9-EE76-45CF-92D0-F48C86A714E3}" destId="{9BBD5306-58FE-433D-8C13-5D167B921D81}" srcOrd="0" destOrd="0" presId="urn:microsoft.com/office/officeart/2005/8/layout/list1"/>
    <dgm:cxn modelId="{25A056AC-C383-4218-8F83-B1C54083DDF0}" type="presParOf" srcId="{4503D6D9-EE76-45CF-92D0-F48C86A714E3}" destId="{9EB2B872-AF6A-4097-9DC5-DA51AA82E595}" srcOrd="1" destOrd="0" presId="urn:microsoft.com/office/officeart/2005/8/layout/list1"/>
    <dgm:cxn modelId="{BFCA7557-15DD-4FF6-A9BC-12835D2FEB4F}" type="presParOf" srcId="{F689F3C3-4244-4335-A2AD-354FE4F53E7F}" destId="{33969700-8B0F-4649-88FF-413EEB2D2599}" srcOrd="1" destOrd="0" presId="urn:microsoft.com/office/officeart/2005/8/layout/list1"/>
    <dgm:cxn modelId="{51026D44-E56A-4244-B5D4-EA42D723F16D}" type="presParOf" srcId="{F689F3C3-4244-4335-A2AD-354FE4F53E7F}" destId="{3CEB73BC-8D97-4BB0-9FA8-5DCA1788B042}" srcOrd="2" destOrd="0" presId="urn:microsoft.com/office/officeart/2005/8/layout/list1"/>
    <dgm:cxn modelId="{F71EBB1C-9662-4A76-9163-1D1FDC268238}" type="presParOf" srcId="{F689F3C3-4244-4335-A2AD-354FE4F53E7F}" destId="{790B9832-AD9B-4770-A59F-8B5311135803}" srcOrd="3" destOrd="0" presId="urn:microsoft.com/office/officeart/2005/8/layout/list1"/>
    <dgm:cxn modelId="{EDBD6BAF-4669-46FC-8606-6D988996F511}" type="presParOf" srcId="{F689F3C3-4244-4335-A2AD-354FE4F53E7F}" destId="{0D075D02-39AB-462E-B46E-1559F34A2660}" srcOrd="4" destOrd="0" presId="urn:microsoft.com/office/officeart/2005/8/layout/list1"/>
    <dgm:cxn modelId="{92B4431B-37F8-4584-8AD1-961DDA9F16D7}" type="presParOf" srcId="{0D075D02-39AB-462E-B46E-1559F34A2660}" destId="{9A752E06-C8C7-4635-B74A-8F490BC7913E}" srcOrd="0" destOrd="0" presId="urn:microsoft.com/office/officeart/2005/8/layout/list1"/>
    <dgm:cxn modelId="{D68123CB-8D87-4F01-B998-F837EE8AFB16}" type="presParOf" srcId="{0D075D02-39AB-462E-B46E-1559F34A2660}" destId="{E6021B6F-4BF1-49F7-9BAA-7A50081B6E91}" srcOrd="1" destOrd="0" presId="urn:microsoft.com/office/officeart/2005/8/layout/list1"/>
    <dgm:cxn modelId="{BCE38971-77E5-4FC1-BA3B-E4167279D128}" type="presParOf" srcId="{F689F3C3-4244-4335-A2AD-354FE4F53E7F}" destId="{DA77033E-E2C5-4752-8323-0C85330BC610}" srcOrd="5" destOrd="0" presId="urn:microsoft.com/office/officeart/2005/8/layout/list1"/>
    <dgm:cxn modelId="{80ECC537-EED8-40A1-AFC7-CDCB51163550}" type="presParOf" srcId="{F689F3C3-4244-4335-A2AD-354FE4F53E7F}" destId="{0B87EC61-C020-4E9C-8728-F6868ADEF36F}" srcOrd="6" destOrd="0" presId="urn:microsoft.com/office/officeart/2005/8/layout/list1"/>
    <dgm:cxn modelId="{ABB39993-5C24-4F0D-845E-D23B434F9B36}" type="presParOf" srcId="{F689F3C3-4244-4335-A2AD-354FE4F53E7F}" destId="{11866F22-3A4C-4A4D-8790-F7AA2BCF4A15}" srcOrd="7" destOrd="0" presId="urn:microsoft.com/office/officeart/2005/8/layout/list1"/>
    <dgm:cxn modelId="{02F6B48F-3BB3-4349-8DE1-F0C03CCA31FB}" type="presParOf" srcId="{F689F3C3-4244-4335-A2AD-354FE4F53E7F}" destId="{1301F0E9-EF1C-4F4B-B3EB-0522F3FF5136}" srcOrd="8" destOrd="0" presId="urn:microsoft.com/office/officeart/2005/8/layout/list1"/>
    <dgm:cxn modelId="{95773196-565A-B841-80DD-B2DDEC5E15D5}" type="presParOf" srcId="{1301F0E9-EF1C-4F4B-B3EB-0522F3FF5136}" destId="{321861D6-490E-8749-9E88-E84DB00842A2}" srcOrd="0" destOrd="0" presId="urn:microsoft.com/office/officeart/2005/8/layout/list1"/>
    <dgm:cxn modelId="{C265F2E7-976B-864C-B095-2001617F8073}" type="presParOf" srcId="{1301F0E9-EF1C-4F4B-B3EB-0522F3FF5136}" destId="{2B6E6823-914C-A84A-9AE0-D91B85127D61}" srcOrd="1" destOrd="0" presId="urn:microsoft.com/office/officeart/2005/8/layout/list1"/>
    <dgm:cxn modelId="{0501D822-85E5-3048-9464-4431665D5291}" type="presParOf" srcId="{F689F3C3-4244-4335-A2AD-354FE4F53E7F}" destId="{5CFD4133-D9EA-B34A-BAD0-2B8E9D04CC0E}" srcOrd="9" destOrd="0" presId="urn:microsoft.com/office/officeart/2005/8/layout/list1"/>
    <dgm:cxn modelId="{531E5EF2-AC58-1749-B7CC-E3367642C552}" type="presParOf" srcId="{F689F3C3-4244-4335-A2AD-354FE4F53E7F}" destId="{9448B7F8-DF1A-B744-B68E-98BEF77B01F0}" srcOrd="10" destOrd="0" presId="urn:microsoft.com/office/officeart/2005/8/layout/list1"/>
    <dgm:cxn modelId="{69C1C171-98D8-7D44-B446-19A8B53239AE}" type="presParOf" srcId="{F689F3C3-4244-4335-A2AD-354FE4F53E7F}" destId="{36503F9F-72A3-8146-A7E9-F295766A469B}" srcOrd="11" destOrd="0" presId="urn:microsoft.com/office/officeart/2005/8/layout/list1"/>
    <dgm:cxn modelId="{D0A555B2-486D-4AF7-9517-6FC7798A1C1D}" type="presParOf" srcId="{F689F3C3-4244-4335-A2AD-354FE4F53E7F}" destId="{C371251F-F625-4469-84A5-C85CE9477747}" srcOrd="12" destOrd="0" presId="urn:microsoft.com/office/officeart/2005/8/layout/list1"/>
    <dgm:cxn modelId="{CDB9FDE0-23B7-4AEB-BFD0-507F53CFC618}" type="presParOf" srcId="{C371251F-F625-4469-84A5-C85CE9477747}" destId="{6D4B82DD-A4B8-463D-9E9E-2FB5E6EA4439}" srcOrd="0" destOrd="0" presId="urn:microsoft.com/office/officeart/2005/8/layout/list1"/>
    <dgm:cxn modelId="{3AFDB627-75BB-498C-A284-1B461FBFF533}" type="presParOf" srcId="{C371251F-F625-4469-84A5-C85CE9477747}" destId="{EEA3F2AE-3F24-489D-83E3-7F4B06DD9765}" srcOrd="1" destOrd="0" presId="urn:microsoft.com/office/officeart/2005/8/layout/list1"/>
    <dgm:cxn modelId="{4E87F623-0458-4F4A-8276-045E2127BCE6}" type="presParOf" srcId="{F689F3C3-4244-4335-A2AD-354FE4F53E7F}" destId="{75D0831F-3B63-4EBB-A0B1-53B7C57588DE}" srcOrd="13" destOrd="0" presId="urn:microsoft.com/office/officeart/2005/8/layout/list1"/>
    <dgm:cxn modelId="{2CEFE1D8-9B39-4CBC-B9CD-E752463F2E63}" type="presParOf" srcId="{F689F3C3-4244-4335-A2AD-354FE4F53E7F}" destId="{0B8A64B4-F674-486C-9EBA-92878DC8B4D7}" srcOrd="14" destOrd="0" presId="urn:microsoft.com/office/officeart/2005/8/layout/list1"/>
    <dgm:cxn modelId="{0A916ECE-BAAC-4733-B7C6-8A6DD4079E7C}" type="presParOf" srcId="{F689F3C3-4244-4335-A2AD-354FE4F53E7F}" destId="{51846C43-8984-4F20-AED6-A97A48D3B774}" srcOrd="15" destOrd="0" presId="urn:microsoft.com/office/officeart/2005/8/layout/list1"/>
    <dgm:cxn modelId="{E36023D8-CBC6-4F1A-918C-87C3BD0703CC}" type="presParOf" srcId="{F689F3C3-4244-4335-A2AD-354FE4F53E7F}" destId="{00D32B50-1DAB-495A-A639-49654182DAFE}" srcOrd="16" destOrd="0" presId="urn:microsoft.com/office/officeart/2005/8/layout/list1"/>
    <dgm:cxn modelId="{97E0B1AE-4BF0-4BD1-8F06-E4775AD4A8CF}" type="presParOf" srcId="{00D32B50-1DAB-495A-A639-49654182DAFE}" destId="{33CCEBA3-E791-43A0-8232-B67C2B19AA01}" srcOrd="0" destOrd="0" presId="urn:microsoft.com/office/officeart/2005/8/layout/list1"/>
    <dgm:cxn modelId="{FB58C0BD-1B88-4764-8C63-E5E50AC881F7}" type="presParOf" srcId="{00D32B50-1DAB-495A-A639-49654182DAFE}" destId="{9336CE87-7A93-4DFF-B214-CC1E2FF5FC15}" srcOrd="1" destOrd="0" presId="urn:microsoft.com/office/officeart/2005/8/layout/list1"/>
    <dgm:cxn modelId="{603A5455-3739-48D3-B14D-C5785B2CA2F2}" type="presParOf" srcId="{F689F3C3-4244-4335-A2AD-354FE4F53E7F}" destId="{5C076AFB-B926-4656-8820-6D9774539373}" srcOrd="17" destOrd="0" presId="urn:microsoft.com/office/officeart/2005/8/layout/list1"/>
    <dgm:cxn modelId="{94FF311C-9022-49FE-AC26-15EB410E8DE5}" type="presParOf" srcId="{F689F3C3-4244-4335-A2AD-354FE4F53E7F}" destId="{F7A3555C-055C-47AA-B523-B927B85D6286}" srcOrd="18" destOrd="0" presId="urn:microsoft.com/office/officeart/2005/8/layout/list1"/>
    <dgm:cxn modelId="{020DF351-402C-7D4D-A23F-29862EA66234}" type="presParOf" srcId="{F689F3C3-4244-4335-A2AD-354FE4F53E7F}" destId="{19C5605D-C74C-E144-8A49-F62C69435463}" srcOrd="19" destOrd="0" presId="urn:microsoft.com/office/officeart/2005/8/layout/list1"/>
    <dgm:cxn modelId="{5B983879-CFC3-864F-AB9D-30B6E91A7B83}" type="presParOf" srcId="{F689F3C3-4244-4335-A2AD-354FE4F53E7F}" destId="{E8058056-662C-3243-B4F9-34D9B8AEC371}" srcOrd="20" destOrd="0" presId="urn:microsoft.com/office/officeart/2005/8/layout/list1"/>
    <dgm:cxn modelId="{BC9E55B9-8D68-1B4E-8645-B2BE320F737C}" type="presParOf" srcId="{E8058056-662C-3243-B4F9-34D9B8AEC371}" destId="{DBC5567D-2221-DA42-8B57-C682DBF9D620}" srcOrd="0" destOrd="0" presId="urn:microsoft.com/office/officeart/2005/8/layout/list1"/>
    <dgm:cxn modelId="{1059C07E-51C7-C746-984F-17CF66386E30}" type="presParOf" srcId="{E8058056-662C-3243-B4F9-34D9B8AEC371}" destId="{DA1CD2BC-A086-EF4B-B8C8-8329C0947E26}" srcOrd="1" destOrd="0" presId="urn:microsoft.com/office/officeart/2005/8/layout/list1"/>
    <dgm:cxn modelId="{4CEE5F76-C9C2-C84D-B123-2DAD77CA4C02}" type="presParOf" srcId="{F689F3C3-4244-4335-A2AD-354FE4F53E7F}" destId="{284E2290-9BB0-864B-B0E4-288818276575}" srcOrd="21" destOrd="0" presId="urn:microsoft.com/office/officeart/2005/8/layout/list1"/>
    <dgm:cxn modelId="{6BC771AD-968C-8C42-B3CD-8375A2084E0D}" type="presParOf" srcId="{F689F3C3-4244-4335-A2AD-354FE4F53E7F}" destId="{99095647-E207-3546-94B1-3F5BE6F71F3A}" srcOrd="22" destOrd="0" presId="urn:microsoft.com/office/officeart/2005/8/layout/list1"/>
    <dgm:cxn modelId="{6407D923-63C0-E84A-A045-4B1B55917474}" type="presParOf" srcId="{F689F3C3-4244-4335-A2AD-354FE4F53E7F}" destId="{C0E2B4A2-6693-294A-9518-97481C1D573D}" srcOrd="23" destOrd="0" presId="urn:microsoft.com/office/officeart/2005/8/layout/list1"/>
    <dgm:cxn modelId="{2EEF0107-5F94-D740-9657-F6D5DE92FF8E}" type="presParOf" srcId="{F689F3C3-4244-4335-A2AD-354FE4F53E7F}" destId="{0956083B-1A0D-0545-AFF5-E4AC40624D56}" srcOrd="24" destOrd="0" presId="urn:microsoft.com/office/officeart/2005/8/layout/list1"/>
    <dgm:cxn modelId="{6A8FF602-59AD-BD4A-952B-1C7CF8D6DD4E}" type="presParOf" srcId="{0956083B-1A0D-0545-AFF5-E4AC40624D56}" destId="{4973BBF6-E49D-0040-BA4A-66F0A68734CB}" srcOrd="0" destOrd="0" presId="urn:microsoft.com/office/officeart/2005/8/layout/list1"/>
    <dgm:cxn modelId="{1AC1B3F8-9850-BC45-9D30-654D1AD40726}" type="presParOf" srcId="{0956083B-1A0D-0545-AFF5-E4AC40624D56}" destId="{8BD75FB8-A2AF-D648-9B5E-E46B90088C82}" srcOrd="1" destOrd="0" presId="urn:microsoft.com/office/officeart/2005/8/layout/list1"/>
    <dgm:cxn modelId="{62D76278-0BA3-C445-AFE0-053AC8C60278}" type="presParOf" srcId="{F689F3C3-4244-4335-A2AD-354FE4F53E7F}" destId="{8570BE4A-0A7C-DE41-998F-73EBB5A2BB4A}" srcOrd="25" destOrd="0" presId="urn:microsoft.com/office/officeart/2005/8/layout/list1"/>
    <dgm:cxn modelId="{CF3642B3-70D2-BE41-B81E-AD340A37A774}" type="presParOf" srcId="{F689F3C3-4244-4335-A2AD-354FE4F53E7F}" destId="{63E77DA9-69CF-4C4A-B855-6A2268776C5B}" srcOrd="26" destOrd="0" presId="urn:microsoft.com/office/officeart/2005/8/layout/list1"/>
    <dgm:cxn modelId="{6BE7036D-DD79-964D-83D1-A1B8360FCA3A}" type="presParOf" srcId="{F689F3C3-4244-4335-A2AD-354FE4F53E7F}" destId="{627BC9BD-AE4D-3A4A-8A38-44385D586D87}" srcOrd="27" destOrd="0" presId="urn:microsoft.com/office/officeart/2005/8/layout/list1"/>
    <dgm:cxn modelId="{AAFCEB9C-A3FE-684B-BC24-AC9B7C41A620}" type="presParOf" srcId="{F689F3C3-4244-4335-A2AD-354FE4F53E7F}" destId="{9250876D-3FE8-F047-B231-082357387019}" srcOrd="28" destOrd="0" presId="urn:microsoft.com/office/officeart/2005/8/layout/list1"/>
    <dgm:cxn modelId="{B40B6DE5-B698-4540-978B-39BA4BB3C20D}" type="presParOf" srcId="{9250876D-3FE8-F047-B231-082357387019}" destId="{A526917F-3127-C047-B98C-DD3AAC0E294A}" srcOrd="0" destOrd="0" presId="urn:microsoft.com/office/officeart/2005/8/layout/list1"/>
    <dgm:cxn modelId="{C35E60E8-5388-FC40-8B0A-C60D666B62BE}" type="presParOf" srcId="{9250876D-3FE8-F047-B231-082357387019}" destId="{27D6E482-D3A9-1A48-B2F8-645033116874}" srcOrd="1" destOrd="0" presId="urn:microsoft.com/office/officeart/2005/8/layout/list1"/>
    <dgm:cxn modelId="{A9713463-DDC5-6D44-87F8-F908CF2555E2}" type="presParOf" srcId="{F689F3C3-4244-4335-A2AD-354FE4F53E7F}" destId="{95F4C134-27AD-B848-B6E6-D4AD1C8FD450}" srcOrd="29" destOrd="0" presId="urn:microsoft.com/office/officeart/2005/8/layout/list1"/>
    <dgm:cxn modelId="{6463FCBC-A3CD-484A-9621-0D08242BF146}" type="presParOf" srcId="{F689F3C3-4244-4335-A2AD-354FE4F53E7F}" destId="{1E5F57C1-28F0-2E4D-9F63-B12698611AB8}" srcOrd="30" destOrd="0" presId="urn:microsoft.com/office/officeart/2005/8/layout/list1"/>
    <dgm:cxn modelId="{ED4F5C72-7B68-9047-BF20-61868D096DD1}" type="presParOf" srcId="{F689F3C3-4244-4335-A2AD-354FE4F53E7F}" destId="{73E1DE6F-BFF8-1A43-9E57-620B26047DF1}" srcOrd="31" destOrd="0" presId="urn:microsoft.com/office/officeart/2005/8/layout/list1"/>
    <dgm:cxn modelId="{E233052E-E709-5448-B89D-0A2AB148C35C}" type="presParOf" srcId="{F689F3C3-4244-4335-A2AD-354FE4F53E7F}" destId="{E4BE37FF-F95A-CD43-B546-88322AABDD8A}" srcOrd="32" destOrd="0" presId="urn:microsoft.com/office/officeart/2005/8/layout/list1"/>
    <dgm:cxn modelId="{27A8D4B2-82F7-7C4F-9EFA-6F87FCD20D06}" type="presParOf" srcId="{E4BE37FF-F95A-CD43-B546-88322AABDD8A}" destId="{AC9D92C8-210A-DB45-BCF3-34070A2924D6}" srcOrd="0" destOrd="0" presId="urn:microsoft.com/office/officeart/2005/8/layout/list1"/>
    <dgm:cxn modelId="{ED514293-C5F5-6740-AF43-4F6DB515D3BF}" type="presParOf" srcId="{E4BE37FF-F95A-CD43-B546-88322AABDD8A}" destId="{F852A2B5-972E-E449-8E48-BCB10E8FE129}" srcOrd="1" destOrd="0" presId="urn:microsoft.com/office/officeart/2005/8/layout/list1"/>
    <dgm:cxn modelId="{584055B5-AC59-9E48-8107-72B6514FE3CD}" type="presParOf" srcId="{F689F3C3-4244-4335-A2AD-354FE4F53E7F}" destId="{9DE0B697-BFD0-C048-B036-513CAC87A7AD}" srcOrd="33" destOrd="0" presId="urn:microsoft.com/office/officeart/2005/8/layout/list1"/>
    <dgm:cxn modelId="{05040E61-EAE7-744F-8F18-231E39FBAE20}" type="presParOf" srcId="{F689F3C3-4244-4335-A2AD-354FE4F53E7F}" destId="{4305E287-67F9-734B-AA81-82EA998DFABF}" srcOrd="34" destOrd="0" presId="urn:microsoft.com/office/officeart/2005/8/layout/list1"/>
    <dgm:cxn modelId="{F8B2913A-1993-3143-BAFC-96ACBA3E6C7C}" type="presParOf" srcId="{F689F3C3-4244-4335-A2AD-354FE4F53E7F}" destId="{4E31F35E-2524-E043-B1AF-DBDAA9EAB4D5}" srcOrd="35" destOrd="0" presId="urn:microsoft.com/office/officeart/2005/8/layout/list1"/>
    <dgm:cxn modelId="{4A7526B9-80E9-3140-8F7B-247FD062DFF4}" type="presParOf" srcId="{F689F3C3-4244-4335-A2AD-354FE4F53E7F}" destId="{68257311-064E-4540-A271-ABB2E0D53B0C}" srcOrd="36" destOrd="0" presId="urn:microsoft.com/office/officeart/2005/8/layout/list1"/>
    <dgm:cxn modelId="{850F83AC-4BB3-EC44-A197-D841C6C5F695}" type="presParOf" srcId="{68257311-064E-4540-A271-ABB2E0D53B0C}" destId="{6011DEEF-8A9C-9943-97A6-90692C1F9CFB}" srcOrd="0" destOrd="0" presId="urn:microsoft.com/office/officeart/2005/8/layout/list1"/>
    <dgm:cxn modelId="{7FCCF874-1225-1C45-87E2-674EF45ED9C1}" type="presParOf" srcId="{68257311-064E-4540-A271-ABB2E0D53B0C}" destId="{556FFD06-680A-D641-AB54-11001A83B9B4}" srcOrd="1" destOrd="0" presId="urn:microsoft.com/office/officeart/2005/8/layout/list1"/>
    <dgm:cxn modelId="{EE7E702D-9B29-B64D-A33F-CCD6A25681A8}" type="presParOf" srcId="{F689F3C3-4244-4335-A2AD-354FE4F53E7F}" destId="{47660088-7B2A-A04F-9952-BECFFBB8A67B}" srcOrd="37" destOrd="0" presId="urn:microsoft.com/office/officeart/2005/8/layout/list1"/>
    <dgm:cxn modelId="{E861900B-DC92-3F40-BBDA-59CA6E5583FB}" type="presParOf" srcId="{F689F3C3-4244-4335-A2AD-354FE4F53E7F}" destId="{F2EEAAAC-100B-DA4B-8A7E-87EE12D8442D}" srcOrd="38" destOrd="0" presId="urn:microsoft.com/office/officeart/2005/8/layout/list1"/>
    <dgm:cxn modelId="{BF0CCAAF-A0CB-C840-A1A7-2A1820BD6AC0}" type="presParOf" srcId="{F689F3C3-4244-4335-A2AD-354FE4F53E7F}" destId="{C115FAAD-886D-4E48-8F96-56FF0CFEB450}" srcOrd="39" destOrd="0" presId="urn:microsoft.com/office/officeart/2005/8/layout/list1"/>
    <dgm:cxn modelId="{09A2236E-7A69-6A45-A925-C437770B3096}" type="presParOf" srcId="{F689F3C3-4244-4335-A2AD-354FE4F53E7F}" destId="{8139F01C-3F4D-CD46-A909-4847DB8AF674}" srcOrd="40" destOrd="0" presId="urn:microsoft.com/office/officeart/2005/8/layout/list1"/>
    <dgm:cxn modelId="{D8E29034-5E35-884E-8BE1-7BC75C157544}" type="presParOf" srcId="{8139F01C-3F4D-CD46-A909-4847DB8AF674}" destId="{7734777D-AF78-A34E-AC48-4A60BA7DCA73}" srcOrd="0" destOrd="0" presId="urn:microsoft.com/office/officeart/2005/8/layout/list1"/>
    <dgm:cxn modelId="{92B66EC2-D7CF-D64F-B186-786E99AE98BD}" type="presParOf" srcId="{8139F01C-3F4D-CD46-A909-4847DB8AF674}" destId="{2877A43E-2B4A-CD4B-A3E5-FD034AE581FE}" srcOrd="1" destOrd="0" presId="urn:microsoft.com/office/officeart/2005/8/layout/list1"/>
    <dgm:cxn modelId="{85C2FC99-A214-724A-929D-2E6C48BA4B77}" type="presParOf" srcId="{F689F3C3-4244-4335-A2AD-354FE4F53E7F}" destId="{7048FEB1-87A6-0049-B2A6-0A74AB9D8118}" srcOrd="41" destOrd="0" presId="urn:microsoft.com/office/officeart/2005/8/layout/list1"/>
    <dgm:cxn modelId="{01907CC3-DD58-974E-8397-662032A77138}" type="presParOf" srcId="{F689F3C3-4244-4335-A2AD-354FE4F53E7F}" destId="{8CC4F735-D583-5447-8528-16B014DBB92E}" srcOrd="42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B73BC-8D97-4BB0-9FA8-5DCA1788B042}">
      <dsp:nvSpPr>
        <dsp:cNvPr id="0" name=""/>
        <dsp:cNvSpPr/>
      </dsp:nvSpPr>
      <dsp:spPr>
        <a:xfrm>
          <a:off x="0" y="19483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2B872-AF6A-4097-9DC5-DA51AA82E595}">
      <dsp:nvSpPr>
        <dsp:cNvPr id="0" name=""/>
        <dsp:cNvSpPr/>
      </dsp:nvSpPr>
      <dsp:spPr>
        <a:xfrm>
          <a:off x="406400" y="3247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ym typeface="Wingdings 2" panose="05020102010507070707" pitchFamily="18" charset="2"/>
            </a:rPr>
            <a:t> Quick Recap</a:t>
          </a:r>
          <a:endParaRPr lang="en-US" sz="1100" kern="1200" dirty="0"/>
        </a:p>
      </dsp:txBody>
      <dsp:txXfrm>
        <a:off x="422252" y="48325"/>
        <a:ext cx="5657896" cy="293016"/>
      </dsp:txXfrm>
    </dsp:sp>
    <dsp:sp modelId="{0B87EC61-C020-4E9C-8728-F6868ADEF36F}">
      <dsp:nvSpPr>
        <dsp:cNvPr id="0" name=""/>
        <dsp:cNvSpPr/>
      </dsp:nvSpPr>
      <dsp:spPr>
        <a:xfrm>
          <a:off x="0" y="69379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21B6F-4BF1-49F7-9BAA-7A50081B6E91}">
      <dsp:nvSpPr>
        <dsp:cNvPr id="0" name=""/>
        <dsp:cNvSpPr/>
      </dsp:nvSpPr>
      <dsp:spPr>
        <a:xfrm>
          <a:off x="406400" y="53143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 smtClean="0">
              <a:sym typeface="Wingdings 2" panose="05020102010507070707" pitchFamily="18" charset="2"/>
            </a:rPr>
            <a:t>Types Of Testing</a:t>
          </a:r>
          <a:endParaRPr lang="en-US" sz="1100" kern="1200" dirty="0"/>
        </a:p>
      </dsp:txBody>
      <dsp:txXfrm>
        <a:off x="422252" y="547285"/>
        <a:ext cx="5657896" cy="293016"/>
      </dsp:txXfrm>
    </dsp:sp>
    <dsp:sp modelId="{9448B7F8-DF1A-B744-B68E-98BEF77B01F0}">
      <dsp:nvSpPr>
        <dsp:cNvPr id="0" name=""/>
        <dsp:cNvSpPr/>
      </dsp:nvSpPr>
      <dsp:spPr>
        <a:xfrm>
          <a:off x="0" y="119275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E6823-914C-A84A-9AE0-D91B85127D61}">
      <dsp:nvSpPr>
        <dsp:cNvPr id="0" name=""/>
        <dsp:cNvSpPr/>
      </dsp:nvSpPr>
      <dsp:spPr>
        <a:xfrm>
          <a:off x="406400" y="103039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 smtClean="0">
              <a:sym typeface="Wingdings 2" panose="05020102010507070707" pitchFamily="18" charset="2"/>
            </a:rPr>
            <a:t>Unit Testing</a:t>
          </a:r>
          <a:endParaRPr lang="en-US" sz="1100" kern="1200" dirty="0"/>
        </a:p>
      </dsp:txBody>
      <dsp:txXfrm>
        <a:off x="422252" y="1046245"/>
        <a:ext cx="5657896" cy="293016"/>
      </dsp:txXfrm>
    </dsp:sp>
    <dsp:sp modelId="{0B8A64B4-F674-486C-9EBA-92878DC8B4D7}">
      <dsp:nvSpPr>
        <dsp:cNvPr id="0" name=""/>
        <dsp:cNvSpPr/>
      </dsp:nvSpPr>
      <dsp:spPr>
        <a:xfrm>
          <a:off x="0" y="169171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3F2AE-3F24-489D-83E3-7F4B06DD9765}">
      <dsp:nvSpPr>
        <dsp:cNvPr id="0" name=""/>
        <dsp:cNvSpPr/>
      </dsp:nvSpPr>
      <dsp:spPr>
        <a:xfrm>
          <a:off x="406400" y="152935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 smtClean="0">
              <a:sym typeface="Wingdings 2" panose="05020102010507070707" pitchFamily="18" charset="2"/>
            </a:rPr>
            <a:t>Sending E-Mail’s</a:t>
          </a:r>
          <a:endParaRPr lang="en-US" sz="1100" kern="1200" dirty="0"/>
        </a:p>
      </dsp:txBody>
      <dsp:txXfrm>
        <a:off x="422252" y="1545205"/>
        <a:ext cx="5657896" cy="293016"/>
      </dsp:txXfrm>
    </dsp:sp>
    <dsp:sp modelId="{F7A3555C-055C-47AA-B523-B927B85D6286}">
      <dsp:nvSpPr>
        <dsp:cNvPr id="0" name=""/>
        <dsp:cNvSpPr/>
      </dsp:nvSpPr>
      <dsp:spPr>
        <a:xfrm>
          <a:off x="0" y="219067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6CE87-7A93-4DFF-B214-CC1E2FF5FC15}">
      <dsp:nvSpPr>
        <dsp:cNvPr id="0" name=""/>
        <dsp:cNvSpPr/>
      </dsp:nvSpPr>
      <dsp:spPr>
        <a:xfrm>
          <a:off x="406400" y="202831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 smtClean="0">
              <a:sym typeface="Wingdings 2" panose="05020102010507070707" pitchFamily="18" charset="2"/>
            </a:rPr>
            <a:t>Basics of Data Manipulation using Pandas</a:t>
          </a:r>
          <a:endParaRPr lang="en-US" sz="1100" kern="1200" dirty="0"/>
        </a:p>
      </dsp:txBody>
      <dsp:txXfrm>
        <a:off x="422252" y="2044165"/>
        <a:ext cx="5657896" cy="293016"/>
      </dsp:txXfrm>
    </dsp:sp>
    <dsp:sp modelId="{99095647-E207-3546-94B1-3F5BE6F71F3A}">
      <dsp:nvSpPr>
        <dsp:cNvPr id="0" name=""/>
        <dsp:cNvSpPr/>
      </dsp:nvSpPr>
      <dsp:spPr>
        <a:xfrm>
          <a:off x="0" y="268963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CD2BC-A086-EF4B-B8C8-8329C0947E26}">
      <dsp:nvSpPr>
        <dsp:cNvPr id="0" name=""/>
        <dsp:cNvSpPr/>
      </dsp:nvSpPr>
      <dsp:spPr>
        <a:xfrm>
          <a:off x="406400" y="252727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ym typeface="Wingdings 2" panose="05020102010507070707" pitchFamily="18" charset="2"/>
            </a:rPr>
            <a:t> Pandas - Series</a:t>
          </a:r>
          <a:endParaRPr lang="en-US" sz="1100" kern="1200" dirty="0"/>
        </a:p>
      </dsp:txBody>
      <dsp:txXfrm>
        <a:off x="422252" y="2543125"/>
        <a:ext cx="5657896" cy="293016"/>
      </dsp:txXfrm>
    </dsp:sp>
    <dsp:sp modelId="{63E77DA9-69CF-4C4A-B855-6A2268776C5B}">
      <dsp:nvSpPr>
        <dsp:cNvPr id="0" name=""/>
        <dsp:cNvSpPr/>
      </dsp:nvSpPr>
      <dsp:spPr>
        <a:xfrm>
          <a:off x="0" y="318859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75FB8-A2AF-D648-9B5E-E46B90088C82}">
      <dsp:nvSpPr>
        <dsp:cNvPr id="0" name=""/>
        <dsp:cNvSpPr/>
      </dsp:nvSpPr>
      <dsp:spPr>
        <a:xfrm>
          <a:off x="406400" y="302623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ym typeface="Wingdings 2" panose="05020102010507070707" pitchFamily="18" charset="2"/>
            </a:rPr>
            <a:t> Pandas - Data Frames</a:t>
          </a:r>
          <a:endParaRPr lang="en-US" sz="1100" kern="1200" dirty="0"/>
        </a:p>
      </dsp:txBody>
      <dsp:txXfrm>
        <a:off x="422252" y="3042085"/>
        <a:ext cx="5657896" cy="293016"/>
      </dsp:txXfrm>
    </dsp:sp>
    <dsp:sp modelId="{1E5F57C1-28F0-2E4D-9F63-B12698611AB8}">
      <dsp:nvSpPr>
        <dsp:cNvPr id="0" name=""/>
        <dsp:cNvSpPr/>
      </dsp:nvSpPr>
      <dsp:spPr>
        <a:xfrm>
          <a:off x="0" y="368755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6E482-D3A9-1A48-B2F8-645033116874}">
      <dsp:nvSpPr>
        <dsp:cNvPr id="0" name=""/>
        <dsp:cNvSpPr/>
      </dsp:nvSpPr>
      <dsp:spPr>
        <a:xfrm>
          <a:off x="406400" y="352519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ym typeface="Wingdings 2" panose="05020102010507070707" pitchFamily="18" charset="2"/>
            </a:rPr>
            <a:t> </a:t>
          </a:r>
          <a:r>
            <a:rPr lang="en-US" sz="1100" kern="1200" dirty="0" smtClean="0"/>
            <a:t>Use Case - Dallas City Crime Analysis</a:t>
          </a:r>
          <a:endParaRPr lang="en-US" sz="1100" kern="1200" dirty="0"/>
        </a:p>
      </dsp:txBody>
      <dsp:txXfrm>
        <a:off x="422252" y="3541045"/>
        <a:ext cx="5657896" cy="293016"/>
      </dsp:txXfrm>
    </dsp:sp>
    <dsp:sp modelId="{4305E287-67F9-734B-AA81-82EA998DFABF}">
      <dsp:nvSpPr>
        <dsp:cNvPr id="0" name=""/>
        <dsp:cNvSpPr/>
      </dsp:nvSpPr>
      <dsp:spPr>
        <a:xfrm>
          <a:off x="0" y="418651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2A2B5-972E-E449-8E48-BCB10E8FE129}">
      <dsp:nvSpPr>
        <dsp:cNvPr id="0" name=""/>
        <dsp:cNvSpPr/>
      </dsp:nvSpPr>
      <dsp:spPr>
        <a:xfrm>
          <a:off x="406400" y="402415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 smtClean="0">
              <a:sym typeface="Wingdings 2" panose="05020102010507070707" pitchFamily="18" charset="2"/>
            </a:rPr>
            <a:t>Web Automation basics using Selenium</a:t>
          </a:r>
          <a:endParaRPr lang="en-US" sz="1100" kern="1200" dirty="0"/>
        </a:p>
      </dsp:txBody>
      <dsp:txXfrm>
        <a:off x="422252" y="4040005"/>
        <a:ext cx="5657896" cy="293016"/>
      </dsp:txXfrm>
    </dsp:sp>
    <dsp:sp modelId="{F2EEAAAC-100B-DA4B-8A7E-87EE12D8442D}">
      <dsp:nvSpPr>
        <dsp:cNvPr id="0" name=""/>
        <dsp:cNvSpPr/>
      </dsp:nvSpPr>
      <dsp:spPr>
        <a:xfrm>
          <a:off x="0" y="4685474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FFD06-680A-D641-AB54-11001A83B9B4}">
      <dsp:nvSpPr>
        <dsp:cNvPr id="0" name=""/>
        <dsp:cNvSpPr/>
      </dsp:nvSpPr>
      <dsp:spPr>
        <a:xfrm>
          <a:off x="406400" y="452311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ym typeface="Wingdings 2" panose="05020102010507070707" pitchFamily="18" charset="2"/>
            </a:rPr>
            <a:t> </a:t>
          </a:r>
          <a:r>
            <a:rPr lang="en-US" sz="1100" kern="1200" dirty="0" err="1" smtClean="0">
              <a:sym typeface="Wingdings 2" panose="05020102010507070707" pitchFamily="18" charset="2"/>
            </a:rPr>
            <a:t>Sqlite</a:t>
          </a:r>
          <a:r>
            <a:rPr lang="en-US" sz="1100" kern="1200" dirty="0" smtClean="0">
              <a:sym typeface="Wingdings 2" panose="05020102010507070707" pitchFamily="18" charset="2"/>
            </a:rPr>
            <a:t> 3</a:t>
          </a:r>
          <a:endParaRPr lang="en-US" sz="1100" kern="1200" dirty="0"/>
        </a:p>
      </dsp:txBody>
      <dsp:txXfrm>
        <a:off x="422252" y="4538965"/>
        <a:ext cx="5657896" cy="293016"/>
      </dsp:txXfrm>
    </dsp:sp>
    <dsp:sp modelId="{8CC4F735-D583-5447-8528-16B014DBB92E}">
      <dsp:nvSpPr>
        <dsp:cNvPr id="0" name=""/>
        <dsp:cNvSpPr/>
      </dsp:nvSpPr>
      <dsp:spPr>
        <a:xfrm>
          <a:off x="0" y="5184434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7A43E-2B4A-CD4B-A3E5-FD034AE581FE}">
      <dsp:nvSpPr>
        <dsp:cNvPr id="0" name=""/>
        <dsp:cNvSpPr/>
      </dsp:nvSpPr>
      <dsp:spPr>
        <a:xfrm>
          <a:off x="406400" y="5022074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ym typeface="Wingdings 2" panose="05020102010507070707" pitchFamily="18" charset="2"/>
            </a:rPr>
            <a:t> Use case - Automating hotel searches on Expedia</a:t>
          </a:r>
          <a:endParaRPr lang="en-US" sz="1100" kern="1200" dirty="0"/>
        </a:p>
      </dsp:txBody>
      <dsp:txXfrm>
        <a:off x="422252" y="5037926"/>
        <a:ext cx="565789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dallasopendata.com/api/views/tbnj-w5hb/rows.csv?accessType=DOWNLOAD" TargetMode="External"/><Relationship Id="rId3" Type="http://schemas.openxmlformats.org/officeDocument/2006/relationships/hyperlink" Target="https://www.dallasopendata.com/Public-Safety/Police-Incidents/tbnj-w5hb?defaultRender=tab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hromedriver.storage.googleapis.com/index.html?path=2.32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PYTHON PROGRAMMING FOR BEGINNERS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                   </a:t>
            </a:r>
            <a:r>
              <a:rPr lang="en-US" sz="3200" b="1" dirty="0" smtClean="0">
                <a:solidFill>
                  <a:schemeClr val="bg1"/>
                </a:solidFill>
              </a:rPr>
              <a:t>Testing, E-Mails, Data Manipulation, Web Automation</a:t>
            </a:r>
            <a:r>
              <a:rPr lang="en-US" sz="3600" b="1" dirty="0">
                <a:solidFill>
                  <a:schemeClr val="bg1"/>
                </a:solidFill>
              </a:rPr>
              <a:t>				   			    </a:t>
            </a:r>
            <a:r>
              <a:rPr lang="en-US" sz="3200" dirty="0">
                <a:solidFill>
                  <a:schemeClr val="bg1"/>
                </a:solidFill>
              </a:rPr>
              <a:t>Week </a:t>
            </a:r>
            <a:r>
              <a:rPr lang="en-US" sz="3200" dirty="0" smtClean="0">
                <a:solidFill>
                  <a:schemeClr val="bg1"/>
                </a:solidFill>
              </a:rPr>
              <a:t>7 </a:t>
            </a:r>
            <a:r>
              <a:rPr lang="en-US" sz="3200" dirty="0">
                <a:solidFill>
                  <a:schemeClr val="bg1"/>
                </a:solidFill>
              </a:rPr>
              <a:t>– September </a:t>
            </a:r>
            <a:r>
              <a:rPr lang="en-US" sz="3200" dirty="0" smtClean="0">
                <a:solidFill>
                  <a:schemeClr val="bg1"/>
                </a:solidFill>
              </a:rPr>
              <a:t>9</a:t>
            </a:r>
            <a:r>
              <a:rPr lang="en-US" sz="3200" baseline="30000" dirty="0" smtClean="0">
                <a:solidFill>
                  <a:schemeClr val="bg1"/>
                </a:solidFill>
              </a:rPr>
              <a:t>th </a:t>
            </a:r>
            <a:r>
              <a:rPr lang="en-US" sz="3200" dirty="0">
                <a:solidFill>
                  <a:schemeClr val="bg1"/>
                </a:solidFill>
              </a:rPr>
              <a:t>2017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69" y="1301960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23202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PANDAS – DATA FRAMES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173" y="1279136"/>
            <a:ext cx="359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Frames </a:t>
            </a:r>
            <a:r>
              <a:rPr lang="en-US" b="1" dirty="0"/>
              <a:t>:</a:t>
            </a:r>
          </a:p>
          <a:p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Data Frames are 2 </a:t>
            </a:r>
            <a:r>
              <a:rPr lang="en-US" b="1" dirty="0" err="1" smtClean="0"/>
              <a:t>dimentional</a:t>
            </a:r>
            <a:r>
              <a:rPr lang="en-US" b="1" dirty="0" smtClean="0"/>
              <a:t> </a:t>
            </a:r>
            <a:r>
              <a:rPr lang="en-US" b="1" dirty="0" err="1" smtClean="0"/>
              <a:t>ndarrays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Think of it as a table, spreadsheet or a matrix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Dataframes</a:t>
            </a:r>
            <a:r>
              <a:rPr lang="en-US" b="1" dirty="0" smtClean="0"/>
              <a:t> can be created from multiple series, arrays, </a:t>
            </a:r>
            <a:r>
              <a:rPr lang="en-US" b="1" dirty="0" err="1" smtClean="0"/>
              <a:t>dicts</a:t>
            </a:r>
            <a:r>
              <a:rPr lang="en-US" b="1" dirty="0" smtClean="0"/>
              <a:t>, lists, csv files, database tables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Dataframes</a:t>
            </a:r>
            <a:r>
              <a:rPr lang="en-US" b="1" dirty="0" smtClean="0"/>
              <a:t> consist of the data, index and multiple columns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Index can be pre defined, added later, changed or defaulted to a sequence of </a:t>
            </a:r>
            <a:r>
              <a:rPr lang="en-US" b="1" dirty="0" smtClean="0"/>
              <a:t>numbers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98" y="1545836"/>
            <a:ext cx="7615155" cy="40294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5701" y="5963865"/>
            <a:ext cx="791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pandas.pydata.org</a:t>
            </a:r>
            <a:r>
              <a:rPr lang="en-US" dirty="0"/>
              <a:t>/pandas-docs/stable/generated/</a:t>
            </a:r>
            <a:r>
              <a:rPr lang="en-US" dirty="0" err="1"/>
              <a:t>pandas.DataFrame.html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PANDAS – DATA FRAMES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7112888" y="1438213"/>
            <a:ext cx="4556559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Example :</a:t>
            </a:r>
          </a:p>
          <a:p>
            <a:endParaRPr lang="en-US" dirty="0"/>
          </a:p>
          <a:p>
            <a:r>
              <a:rPr lang="en-US" sz="1600" dirty="0" smtClean="0"/>
              <a:t>import </a:t>
            </a:r>
            <a:r>
              <a:rPr lang="en-US" sz="1600" dirty="0"/>
              <a:t>pandas as </a:t>
            </a:r>
            <a:r>
              <a:rPr lang="en-US" sz="1600" dirty="0" err="1"/>
              <a:t>pd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i="1" dirty="0"/>
              <a:t>#Create a </a:t>
            </a:r>
            <a:r>
              <a:rPr lang="en-US" sz="1600" b="1" i="1" dirty="0" err="1"/>
              <a:t>dict</a:t>
            </a:r>
            <a:r>
              <a:rPr lang="en-US" sz="1600" b="1" i="1" dirty="0"/>
              <a:t> of lists, numbers and words are keys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dirty="0"/>
              <a:t>d = {'numbers' : [4, 2, 1, 19],</a:t>
            </a:r>
            <a:br>
              <a:rPr lang="en-US" sz="1600" dirty="0"/>
            </a:br>
            <a:r>
              <a:rPr lang="en-US" sz="1600" dirty="0"/>
              <a:t>    'words' : ['a', 'f', 'c', 'z']</a:t>
            </a:r>
            <a:br>
              <a:rPr lang="en-US" sz="1600" dirty="0"/>
            </a:br>
            <a:r>
              <a:rPr lang="en-US" sz="1600" dirty="0"/>
              <a:t> 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i="1" dirty="0"/>
              <a:t>#Create a </a:t>
            </a:r>
            <a:r>
              <a:rPr lang="en-US" sz="1600" b="1" i="1" dirty="0" err="1"/>
              <a:t>dataframe</a:t>
            </a:r>
            <a:r>
              <a:rPr lang="en-US" sz="1600" b="1" i="1" dirty="0"/>
              <a:t> from d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dirty="0" err="1"/>
              <a:t>df</a:t>
            </a:r>
            <a:r>
              <a:rPr lang="en-US" sz="1600" dirty="0"/>
              <a:t> = </a:t>
            </a:r>
            <a:r>
              <a:rPr lang="en-US" sz="1600" dirty="0" err="1"/>
              <a:t>pd.DataFrame</a:t>
            </a:r>
            <a:r>
              <a:rPr lang="en-US" sz="1600" dirty="0"/>
              <a:t>(d)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print </a:t>
            </a:r>
            <a:r>
              <a:rPr lang="en-US" sz="1600" dirty="0" err="1"/>
              <a:t>df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78"/>
          <a:stretch/>
        </p:blipFill>
        <p:spPr>
          <a:xfrm>
            <a:off x="215900" y="1438213"/>
            <a:ext cx="674971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PANDAS – DATA FRAMES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356488" y="1476313"/>
            <a:ext cx="455655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Extended Example :</a:t>
            </a:r>
          </a:p>
          <a:p>
            <a:endParaRPr lang="en-US" dirty="0"/>
          </a:p>
          <a:p>
            <a:r>
              <a:rPr lang="en-US" sz="1200" dirty="0"/>
              <a:t>import pandas as </a:t>
            </a:r>
            <a:r>
              <a:rPr lang="en-US" sz="1200" dirty="0" err="1"/>
              <a:t>pd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i="1" dirty="0"/>
              <a:t>#Create a </a:t>
            </a:r>
            <a:r>
              <a:rPr lang="en-US" sz="1200" b="1" i="1" dirty="0" err="1"/>
              <a:t>dict</a:t>
            </a:r>
            <a:r>
              <a:rPr lang="en-US" sz="1200" b="1" i="1" dirty="0"/>
              <a:t> of lists, numbers and words are keys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dirty="0"/>
              <a:t>d = {'numbers' : [4, 2, 1, 19],</a:t>
            </a:r>
            <a:br>
              <a:rPr lang="en-US" sz="1200" dirty="0"/>
            </a:br>
            <a:r>
              <a:rPr lang="en-US" sz="1200" dirty="0"/>
              <a:t>    'words' : ['a', 'f', 'c', 'z']</a:t>
            </a:r>
            <a:br>
              <a:rPr lang="en-US" sz="1200" dirty="0"/>
            </a:br>
            <a:r>
              <a:rPr lang="en-US" sz="1200" dirty="0"/>
              <a:t>     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#Create a </a:t>
            </a:r>
            <a:r>
              <a:rPr lang="en-US" sz="1200" i="1" dirty="0" err="1"/>
              <a:t>dataframe</a:t>
            </a:r>
            <a:r>
              <a:rPr lang="en-US" sz="1200" i="1" dirty="0"/>
              <a:t> from d</a:t>
            </a:r>
            <a:br>
              <a:rPr lang="en-US" sz="1200" i="1" dirty="0"/>
            </a:br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pd.DataFrame</a:t>
            </a:r>
            <a:r>
              <a:rPr lang="en-US" sz="1200" dirty="0"/>
              <a:t>(d)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print </a:t>
            </a:r>
            <a:r>
              <a:rPr lang="en-US" sz="1200" dirty="0" err="1"/>
              <a:t>df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i="1" dirty="0"/>
              <a:t>#Sort the </a:t>
            </a:r>
            <a:r>
              <a:rPr lang="en-US" sz="1200" b="1" i="1" dirty="0" err="1"/>
              <a:t>dataframe</a:t>
            </a:r>
            <a:r>
              <a:rPr lang="en-US" sz="1200" b="1" i="1" dirty="0"/>
              <a:t> by the words column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dirty="0"/>
              <a:t>print </a:t>
            </a:r>
            <a:r>
              <a:rPr lang="en-US" sz="1200" dirty="0" err="1"/>
              <a:t>df.sort_values</a:t>
            </a:r>
            <a:r>
              <a:rPr lang="en-US" sz="1200" dirty="0"/>
              <a:t>(by='words')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i="1" dirty="0"/>
              <a:t>#Sort by the numbers column in descending order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dirty="0"/>
              <a:t>print </a:t>
            </a:r>
            <a:r>
              <a:rPr lang="en-US" sz="1200" dirty="0" err="1"/>
              <a:t>df.sort_values</a:t>
            </a:r>
            <a:r>
              <a:rPr lang="en-US" sz="1200" dirty="0"/>
              <a:t>(by='</a:t>
            </a:r>
            <a:r>
              <a:rPr lang="en-US" sz="1200" dirty="0" err="1"/>
              <a:t>numbers',ascending</a:t>
            </a:r>
            <a:r>
              <a:rPr lang="en-US" sz="1200" dirty="0"/>
              <a:t>=False)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i="1" dirty="0"/>
              <a:t>#Print the number or rows and columns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dirty="0"/>
              <a:t>print </a:t>
            </a:r>
            <a:r>
              <a:rPr lang="en-US" sz="1200" dirty="0" err="1"/>
              <a:t>df.shape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i="1" dirty="0"/>
              <a:t>#Print descriptive statistics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dirty="0"/>
              <a:t>print </a:t>
            </a:r>
            <a:r>
              <a:rPr lang="en-US" sz="1200" dirty="0" err="1"/>
              <a:t>df.describe</a:t>
            </a:r>
            <a:r>
              <a:rPr lang="en-US" sz="1200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8378" y="1510037"/>
            <a:ext cx="3593822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Attributes :</a:t>
            </a:r>
          </a:p>
          <a:p>
            <a:endParaRPr lang="en-US" b="1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400" b="1" dirty="0"/>
              <a:t>s</a:t>
            </a:r>
            <a:r>
              <a:rPr lang="en-US" sz="1400" b="1" dirty="0" smtClean="0"/>
              <a:t>hape – Returns a tuple of number of rows and columns </a:t>
            </a:r>
            <a:endParaRPr lang="en-US" sz="1400" b="1" dirty="0"/>
          </a:p>
          <a:p>
            <a:pPr marL="171450" indent="-171450">
              <a:buFont typeface="Arial" charset="0"/>
              <a:buChar char="•"/>
            </a:pPr>
            <a:r>
              <a:rPr lang="en-US" sz="1400" b="1" dirty="0"/>
              <a:t>s</a:t>
            </a:r>
            <a:r>
              <a:rPr lang="en-US" sz="1400" b="1" dirty="0" smtClean="0"/>
              <a:t>ize – Returns the number of items in the Series</a:t>
            </a:r>
            <a:endParaRPr lang="en-US" sz="1400" b="1" dirty="0"/>
          </a:p>
          <a:p>
            <a:pPr marL="171450" indent="-171450">
              <a:buFont typeface="Arial" charset="0"/>
              <a:buChar char="•"/>
            </a:pPr>
            <a:r>
              <a:rPr lang="en-US" sz="1400" b="1" dirty="0"/>
              <a:t>v</a:t>
            </a:r>
            <a:r>
              <a:rPr lang="en-US" sz="1400" b="1" dirty="0" smtClean="0"/>
              <a:t>alues – Returns the series as an </a:t>
            </a:r>
            <a:r>
              <a:rPr lang="en-US" sz="1400" b="1" dirty="0" err="1" smtClean="0"/>
              <a:t>ndarray</a:t>
            </a:r>
            <a:r>
              <a:rPr lang="en-US" sz="1400" b="1" dirty="0" smtClean="0"/>
              <a:t> ( list like </a:t>
            </a:r>
            <a:r>
              <a:rPr lang="en-US" sz="1200" b="1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endParaRPr lang="en-US" sz="1200" b="1" dirty="0"/>
          </a:p>
          <a:p>
            <a:pPr lvl="0"/>
            <a:r>
              <a:rPr lang="en-US" b="1" dirty="0">
                <a:solidFill>
                  <a:prstClr val="black"/>
                </a:solidFill>
              </a:rPr>
              <a:t>Sample </a:t>
            </a:r>
            <a:r>
              <a:rPr lang="en-US" b="1" dirty="0" smtClean="0">
                <a:solidFill>
                  <a:prstClr val="black"/>
                </a:solidFill>
              </a:rPr>
              <a:t>Methods :</a:t>
            </a:r>
          </a:p>
          <a:p>
            <a:pPr lvl="0"/>
            <a:endParaRPr lang="en-US" b="1" dirty="0">
              <a:solidFill>
                <a:prstClr val="black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</a:rPr>
              <a:t>escribe() – Generates descriptive statistics like count, mean, percentiles etc.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h</a:t>
            </a:r>
            <a:r>
              <a:rPr lang="en-US" sz="1400" b="1" dirty="0" smtClean="0">
                <a:solidFill>
                  <a:prstClr val="black"/>
                </a:solidFill>
              </a:rPr>
              <a:t>ead(n) – Return first n rows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t</a:t>
            </a:r>
            <a:r>
              <a:rPr lang="en-US" sz="1400" b="1" dirty="0" smtClean="0">
                <a:solidFill>
                  <a:prstClr val="black"/>
                </a:solidFill>
              </a:rPr>
              <a:t>ail(n) – Return last n rows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 err="1">
                <a:solidFill>
                  <a:prstClr val="black"/>
                </a:solidFill>
              </a:rPr>
              <a:t>g</a:t>
            </a:r>
            <a:r>
              <a:rPr lang="en-US" sz="1400" b="1" dirty="0" err="1" smtClean="0">
                <a:solidFill>
                  <a:prstClr val="black"/>
                </a:solidFill>
              </a:rPr>
              <a:t>roupby</a:t>
            </a:r>
            <a:r>
              <a:rPr lang="en-US" sz="1400" b="1" dirty="0" smtClean="0">
                <a:solidFill>
                  <a:prstClr val="black"/>
                </a:solidFill>
              </a:rPr>
              <a:t>() – groups values by key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m</a:t>
            </a:r>
            <a:r>
              <a:rPr lang="en-US" sz="1400" b="1" dirty="0" smtClean="0">
                <a:solidFill>
                  <a:prstClr val="black"/>
                </a:solidFill>
              </a:rPr>
              <a:t>ax() – return max value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m</a:t>
            </a:r>
            <a:r>
              <a:rPr lang="en-US" sz="1400" b="1" dirty="0" smtClean="0">
                <a:solidFill>
                  <a:prstClr val="black"/>
                </a:solidFill>
              </a:rPr>
              <a:t>in() – return the minimum value</a:t>
            </a:r>
          </a:p>
          <a:p>
            <a:pPr marL="285750" lvl="0" indent="-285750">
              <a:buFont typeface="Arial" charset="0"/>
              <a:buChar char="•"/>
            </a:pPr>
            <a:endParaRPr lang="en-US" b="1" dirty="0">
              <a:solidFill>
                <a:prstClr val="black"/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33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USE CASE – DALLAS CITY CRIME ANALYSIS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16" y="1425414"/>
            <a:ext cx="4022738" cy="350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Dataset details: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The Dallas police incidents is a publicly available dataset which has incident reports from 2014 to 2017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The Dataset can be downloaded in csv format from </a:t>
            </a:r>
            <a:r>
              <a:rPr lang="en-US" sz="1400" b="1" dirty="0"/>
              <a:t>: </a:t>
            </a:r>
            <a:r>
              <a:rPr lang="en-US" sz="1400" b="1" dirty="0">
                <a:hlinkClick r:id="rId2"/>
              </a:rPr>
              <a:t>https://</a:t>
            </a:r>
            <a:r>
              <a:rPr lang="en-US" sz="1400" b="1" dirty="0" smtClean="0">
                <a:hlinkClick r:id="rId2"/>
              </a:rPr>
              <a:t>www.dallasopendata.com/api/views/tbnj-w5hb/rows.csv?accessType=DOWNLOAD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The Metadata can be found at </a:t>
            </a:r>
            <a:r>
              <a:rPr lang="en-US" sz="1400" b="1" dirty="0" smtClean="0">
                <a:hlinkClick r:id="rId3"/>
              </a:rPr>
              <a:t>https</a:t>
            </a:r>
            <a:r>
              <a:rPr lang="en-US" sz="1400" b="1" dirty="0">
                <a:hlinkClick r:id="rId3"/>
              </a:rPr>
              <a:t>://</a:t>
            </a:r>
            <a:r>
              <a:rPr lang="en-US" sz="1400" b="1" dirty="0" smtClean="0">
                <a:hlinkClick r:id="rId3"/>
              </a:rPr>
              <a:t>www.dallasopendata.com/Public-Safety/Police-Incidents/tbnj-w5hb?defaultRender=table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5183341" y="1425414"/>
            <a:ext cx="538305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Questions :</a:t>
            </a:r>
          </a:p>
          <a:p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Find the number of rows and columns in the dataset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Find the top 5 offences reported and their 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Find the average time taken to send a dispatch after receiving the incident report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Find the top 5 longest dispatch times ( time between receiving a call and sending out a dispatch )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Find the 10%, 25%, 50% and 80% percentile of dispatch times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USE CASE – DALLAS CITY CRIME ANALYSIS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395441" y="1450814"/>
            <a:ext cx="10958359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2400" b="1" dirty="0" smtClean="0"/>
              <a:t>Part 1/2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import </a:t>
            </a:r>
            <a:r>
              <a:rPr lang="en-US" sz="1400" dirty="0"/>
              <a:t>pandas as </a:t>
            </a:r>
            <a:r>
              <a:rPr lang="en-US" sz="1400" dirty="0" err="1" smtClean="0"/>
              <a:t>pd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#Download file from https://</a:t>
            </a:r>
            <a:r>
              <a:rPr lang="en-US" sz="1400" b="1" dirty="0" err="1" smtClean="0"/>
              <a:t>www.dallasopendata.com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api</a:t>
            </a:r>
            <a:r>
              <a:rPr lang="en-US" sz="1400" b="1" dirty="0" smtClean="0"/>
              <a:t>/views/tbnj-w5hb/</a:t>
            </a:r>
            <a:r>
              <a:rPr lang="en-US" sz="1400" b="1" dirty="0" err="1" smtClean="0"/>
              <a:t>rows.csv?accessType</a:t>
            </a:r>
            <a:r>
              <a:rPr lang="en-US" sz="1400" b="1" dirty="0" smtClean="0"/>
              <a:t>=DOWNLOAD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#Metadata : https://</a:t>
            </a:r>
            <a:r>
              <a:rPr lang="en-US" sz="1400" b="1" dirty="0" err="1" smtClean="0"/>
              <a:t>www.dallasopendata.com</a:t>
            </a:r>
            <a:r>
              <a:rPr lang="en-US" sz="1400" b="1" dirty="0" smtClean="0"/>
              <a:t>/Public-Safety/Police-Incidents/tbnj-w5hb?defaultRender=table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#Create a variable with the csv filename we would like to analyze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filename = '/Users/gm456e/Downloads/</a:t>
            </a:r>
            <a:r>
              <a:rPr lang="en-US" sz="1400" dirty="0" err="1" smtClean="0"/>
              <a:t>Police_incidents.csv</a:t>
            </a:r>
            <a:r>
              <a:rPr lang="en-US" sz="1400" dirty="0" smtClean="0"/>
              <a:t>'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#Create a data frame from the csv file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df</a:t>
            </a:r>
            <a:r>
              <a:rPr lang="en-US" sz="1400" dirty="0" smtClean="0"/>
              <a:t> = </a:t>
            </a:r>
            <a:r>
              <a:rPr lang="en-US" sz="1400" dirty="0" err="1" smtClean="0"/>
              <a:t>pd.read_csv</a:t>
            </a:r>
            <a:r>
              <a:rPr lang="en-US" sz="1400" dirty="0" smtClean="0"/>
              <a:t>(</a:t>
            </a:r>
            <a:r>
              <a:rPr lang="en-US" sz="1400" dirty="0" err="1" smtClean="0"/>
              <a:t>filename,header</a:t>
            </a:r>
            <a:r>
              <a:rPr lang="en-US" sz="1400" dirty="0" smtClean="0"/>
              <a:t>=0, </a:t>
            </a:r>
            <a:r>
              <a:rPr lang="en-US" sz="1400" dirty="0" err="1" smtClean="0"/>
              <a:t>index_col</a:t>
            </a:r>
            <a:r>
              <a:rPr lang="en-US" sz="1400" dirty="0" smtClean="0"/>
              <a:t> = False)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#Print All columns in the csv file as list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print </a:t>
            </a:r>
            <a:r>
              <a:rPr lang="en-US" sz="1400" dirty="0" err="1" smtClean="0"/>
              <a:t>df.columns.values.tolist</a:t>
            </a:r>
            <a:r>
              <a:rPr lang="en-US" sz="1400" dirty="0" smtClean="0"/>
              <a:t>()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#Create a new </a:t>
            </a:r>
            <a:r>
              <a:rPr lang="en-US" sz="1400" b="1" dirty="0" err="1" smtClean="0"/>
              <a:t>dataframe</a:t>
            </a:r>
            <a:r>
              <a:rPr lang="en-US" sz="1400" b="1" dirty="0" smtClean="0"/>
              <a:t> df1 from selected columns of interest from the original </a:t>
            </a:r>
            <a:r>
              <a:rPr lang="en-US" sz="1400" b="1" dirty="0" err="1" smtClean="0"/>
              <a:t>df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df1 =  </a:t>
            </a:r>
            <a:r>
              <a:rPr lang="en-US" sz="1400" dirty="0" err="1" smtClean="0"/>
              <a:t>df</a:t>
            </a:r>
            <a:r>
              <a:rPr lang="en-US" sz="1400" dirty="0" smtClean="0"/>
              <a:t>[['Year of </a:t>
            </a:r>
            <a:r>
              <a:rPr lang="en-US" sz="1400" dirty="0" err="1" smtClean="0"/>
              <a:t>Incident','Type</a:t>
            </a:r>
            <a:r>
              <a:rPr lang="en-US" sz="1400" dirty="0" smtClean="0"/>
              <a:t> of </a:t>
            </a:r>
            <a:r>
              <a:rPr lang="en-US" sz="1400" dirty="0" err="1" smtClean="0"/>
              <a:t>Incident','Call</a:t>
            </a:r>
            <a:r>
              <a:rPr lang="en-US" sz="1400" dirty="0" smtClean="0"/>
              <a:t> (911) </a:t>
            </a:r>
            <a:r>
              <a:rPr lang="en-US" sz="1400" dirty="0" err="1" smtClean="0"/>
              <a:t>Problem','Type</a:t>
            </a:r>
            <a:r>
              <a:rPr lang="en-US" sz="1400" dirty="0" smtClean="0"/>
              <a:t> of </a:t>
            </a:r>
            <a:r>
              <a:rPr lang="en-US" sz="1400" dirty="0" err="1" smtClean="0"/>
              <a:t>Location','Type</a:t>
            </a:r>
            <a:r>
              <a:rPr lang="en-US" sz="1400" dirty="0" smtClean="0"/>
              <a:t> of </a:t>
            </a:r>
            <a:r>
              <a:rPr lang="en-US" sz="1400" dirty="0" err="1" smtClean="0"/>
              <a:t>Property','Incident</a:t>
            </a:r>
            <a:r>
              <a:rPr lang="en-US" sz="1400" dirty="0" smtClean="0"/>
              <a:t> </a:t>
            </a:r>
            <a:r>
              <a:rPr lang="en-US" sz="1400" dirty="0" err="1" smtClean="0"/>
              <a:t>Address','Zip</a:t>
            </a:r>
            <a:r>
              <a:rPr lang="en-US" sz="1400" dirty="0" smtClean="0"/>
              <a:t> </a:t>
            </a:r>
            <a:r>
              <a:rPr lang="en-US" sz="1400" dirty="0" err="1" smtClean="0"/>
              <a:t>Code','City','State','Date</a:t>
            </a:r>
            <a:r>
              <a:rPr lang="en-US" sz="1400" dirty="0" smtClean="0"/>
              <a:t> of </a:t>
            </a:r>
            <a:r>
              <a:rPr lang="en-US" sz="1400" dirty="0" err="1" smtClean="0"/>
              <a:t>Report','UCR</a:t>
            </a:r>
            <a:r>
              <a:rPr lang="en-US" sz="1400" dirty="0" smtClean="0"/>
              <a:t> Offense </a:t>
            </a:r>
            <a:r>
              <a:rPr lang="en-US" sz="1400" dirty="0" err="1" smtClean="0"/>
              <a:t>Name','Call</a:t>
            </a:r>
            <a:r>
              <a:rPr lang="en-US" sz="1400" dirty="0" smtClean="0"/>
              <a:t> Received Date </a:t>
            </a:r>
            <a:r>
              <a:rPr lang="en-US" sz="1400" dirty="0" err="1" smtClean="0"/>
              <a:t>Time','Call</a:t>
            </a:r>
            <a:r>
              <a:rPr lang="en-US" sz="1400" dirty="0" smtClean="0"/>
              <a:t> Dispatch Date Time']]</a:t>
            </a:r>
          </a:p>
          <a:p>
            <a:r>
              <a:rPr lang="en-US" sz="1400" b="1" dirty="0" smtClean="0"/>
              <a:t>#Number of columns in the new </a:t>
            </a:r>
            <a:r>
              <a:rPr lang="en-US" sz="1400" b="1" dirty="0" err="1" smtClean="0"/>
              <a:t>dataframe</a:t>
            </a:r>
            <a:r>
              <a:rPr lang="en-US" sz="1400" b="1" dirty="0" smtClean="0"/>
              <a:t> df1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print 'Number of Columns : ' , </a:t>
            </a:r>
            <a:r>
              <a:rPr lang="en-US" sz="1400" dirty="0" err="1" smtClean="0"/>
              <a:t>len</a:t>
            </a:r>
            <a:r>
              <a:rPr lang="en-US" sz="1400" dirty="0" smtClean="0"/>
              <a:t>(df1.columns)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#Print All columns as list in df1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print df1.columns.values.tolist()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#Number of rows in df1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print 'Number of rows :' , </a:t>
            </a:r>
            <a:r>
              <a:rPr lang="en-US" sz="1400" dirty="0" err="1" smtClean="0"/>
              <a:t>len</a:t>
            </a:r>
            <a:r>
              <a:rPr lang="en-US" sz="1400" dirty="0" smtClean="0"/>
              <a:t>(df1)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#Print default metrics of df1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print df1.describe()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#type function can be used to determine the datatype. It should be </a:t>
            </a:r>
            <a:r>
              <a:rPr lang="en-US" sz="1400" b="1" dirty="0" err="1" smtClean="0"/>
              <a:t>dataframe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print typ</a:t>
            </a:r>
            <a:r>
              <a:rPr lang="en-US" sz="1200" dirty="0" smtClean="0"/>
              <a:t>e(df1)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8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USE CASE – DALLAS CITY CRIME ANALYSIS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484341" y="1425415"/>
            <a:ext cx="11445722" cy="504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2800" b="1" dirty="0" smtClean="0"/>
              <a:t>Part 2/2</a:t>
            </a:r>
          </a:p>
          <a:p>
            <a:endParaRPr lang="en-US" sz="1200" b="1" dirty="0"/>
          </a:p>
          <a:p>
            <a:endParaRPr lang="en-US" sz="1200" b="1" dirty="0" smtClean="0"/>
          </a:p>
          <a:p>
            <a:r>
              <a:rPr lang="en-US" sz="1200" b="1" dirty="0" smtClean="0"/>
              <a:t>#</a:t>
            </a:r>
            <a:r>
              <a:rPr lang="en-US" sz="1200" b="1" dirty="0"/>
              <a:t>Find all unique incidents in the dataset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incident_types</a:t>
            </a:r>
            <a:r>
              <a:rPr lang="en-US" sz="1200" dirty="0"/>
              <a:t> = df1['UCR Offense Name'].unique()</a:t>
            </a:r>
            <a:br>
              <a:rPr lang="en-US" sz="1200" dirty="0"/>
            </a:b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#Number of Unique type of incidents</a:t>
            </a:r>
            <a:br>
              <a:rPr lang="en-US" sz="1200" b="1" dirty="0"/>
            </a:br>
            <a:r>
              <a:rPr lang="en-US" sz="1200" dirty="0"/>
              <a:t>print 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incident_types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#Create a new </a:t>
            </a:r>
            <a:r>
              <a:rPr lang="en-US" sz="1200" b="1" dirty="0" err="1"/>
              <a:t>dataframe</a:t>
            </a:r>
            <a:r>
              <a:rPr lang="en-US" sz="1200" b="1" dirty="0"/>
              <a:t> </a:t>
            </a:r>
            <a:r>
              <a:rPr lang="en-US" sz="1200" b="1" dirty="0" err="1"/>
              <a:t>inc_group</a:t>
            </a:r>
            <a:r>
              <a:rPr lang="en-US" sz="1200" b="1" dirty="0"/>
              <a:t> by Grouping incidents and calculating the number or size of each type of incident, rename the index to count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inc_group</a:t>
            </a:r>
            <a:r>
              <a:rPr lang="en-US" sz="1200" dirty="0"/>
              <a:t> =  df1.groupby('UCR Offense Name').size().</a:t>
            </a:r>
            <a:r>
              <a:rPr lang="en-US" sz="1200" dirty="0" err="1"/>
              <a:t>reset_index</a:t>
            </a:r>
            <a:r>
              <a:rPr lang="en-US" sz="1200" dirty="0"/>
              <a:t>(name='count')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#Sort the new </a:t>
            </a:r>
            <a:r>
              <a:rPr lang="en-US" sz="1200" b="1" dirty="0" err="1"/>
              <a:t>dataframe</a:t>
            </a:r>
            <a:r>
              <a:rPr lang="en-US" sz="1200" b="1" dirty="0"/>
              <a:t> in descending order, highest number incidents first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inc_group</a:t>
            </a:r>
            <a:r>
              <a:rPr lang="en-US" sz="1200" dirty="0"/>
              <a:t> = </a:t>
            </a:r>
            <a:r>
              <a:rPr lang="en-US" sz="1200" dirty="0" err="1"/>
              <a:t>inc_group.sort_values</a:t>
            </a:r>
            <a:r>
              <a:rPr lang="en-US" sz="1200" dirty="0"/>
              <a:t>('count', ascending=False)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#Print the top 5 </a:t>
            </a:r>
            <a:r>
              <a:rPr lang="en-US" sz="1200" b="1" dirty="0" smtClean="0"/>
              <a:t>incidents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print </a:t>
            </a:r>
            <a:r>
              <a:rPr lang="en-US" sz="1200" dirty="0" err="1"/>
              <a:t>inc_group.head</a:t>
            </a:r>
            <a:r>
              <a:rPr lang="en-US" sz="1200" dirty="0"/>
              <a:t>(5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b="1" i="1" dirty="0"/>
              <a:t>#Create a new column  from the Call Received time column of df1 and convert strings into </a:t>
            </a:r>
            <a:r>
              <a:rPr lang="en-US" sz="1200" b="1" i="1" dirty="0" err="1"/>
              <a:t>DateTime</a:t>
            </a:r>
            <a:r>
              <a:rPr lang="en-US" sz="1200" b="1" i="1" dirty="0"/>
              <a:t> object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dirty="0"/>
              <a:t>df1[</a:t>
            </a:r>
            <a:r>
              <a:rPr lang="en-US" sz="1200" b="1" dirty="0"/>
              <a:t>'Call Received Date Time'</a:t>
            </a:r>
            <a:r>
              <a:rPr lang="en-US" sz="1200" dirty="0"/>
              <a:t>] = </a:t>
            </a:r>
            <a:r>
              <a:rPr lang="en-US" sz="1200" dirty="0" err="1"/>
              <a:t>pd.to_datetime</a:t>
            </a:r>
            <a:r>
              <a:rPr lang="en-US" sz="1200" dirty="0"/>
              <a:t>(df1[</a:t>
            </a:r>
            <a:r>
              <a:rPr lang="en-US" sz="1200" b="1" dirty="0"/>
              <a:t>'Call Received Date Time'</a:t>
            </a:r>
            <a:r>
              <a:rPr lang="en-US" sz="1200" dirty="0"/>
              <a:t>])</a:t>
            </a:r>
            <a:br>
              <a:rPr lang="en-US" sz="1200" dirty="0"/>
            </a:b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i="1" dirty="0"/>
              <a:t>#Create a new column from the Call Dispatch time column of df1 and convert strings into </a:t>
            </a:r>
            <a:r>
              <a:rPr lang="en-US" sz="1200" b="1" i="1" dirty="0" err="1"/>
              <a:t>DateTime</a:t>
            </a:r>
            <a:r>
              <a:rPr lang="en-US" sz="1200" b="1" i="1" dirty="0"/>
              <a:t> object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dirty="0"/>
              <a:t>df1[</a:t>
            </a:r>
            <a:r>
              <a:rPr lang="en-US" sz="1200" b="1" dirty="0"/>
              <a:t>'Call Dispatch Date Time'</a:t>
            </a:r>
            <a:r>
              <a:rPr lang="en-US" sz="1200" dirty="0"/>
              <a:t>] = </a:t>
            </a:r>
            <a:r>
              <a:rPr lang="en-US" sz="1200" dirty="0" err="1"/>
              <a:t>pd.to_datetime</a:t>
            </a:r>
            <a:r>
              <a:rPr lang="en-US" sz="1200" dirty="0"/>
              <a:t>(df1[</a:t>
            </a:r>
            <a:r>
              <a:rPr lang="en-US" sz="1200" b="1" dirty="0"/>
              <a:t>'Call Dispatch Date Time</a:t>
            </a:r>
            <a:r>
              <a:rPr lang="en-US" sz="1200" b="1" dirty="0" smtClean="0"/>
              <a:t>'</a:t>
            </a:r>
            <a:r>
              <a:rPr lang="en-US" sz="1200" dirty="0" smtClean="0"/>
              <a:t>])</a:t>
            </a:r>
          </a:p>
          <a:p>
            <a:endParaRPr lang="en-US" sz="1200" dirty="0"/>
          </a:p>
          <a:p>
            <a:r>
              <a:rPr lang="en-US" sz="1200" b="1" dirty="0"/>
              <a:t>#Calculate time between call received and call dispatched, this will be in days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df1['Time to Dispatch'] = (df1['Call Dispatch Date Time'] - df1['Call Received Date Time</a:t>
            </a:r>
            <a:r>
              <a:rPr lang="en-US" sz="1200" dirty="0" smtClean="0"/>
              <a:t>'])</a:t>
            </a:r>
          </a:p>
          <a:p>
            <a:endParaRPr lang="en-US" sz="1200" dirty="0"/>
          </a:p>
          <a:p>
            <a:r>
              <a:rPr lang="en-US" sz="1200" b="1" dirty="0"/>
              <a:t>#Define a function to convert days into Hours, this will be used in the next step</a:t>
            </a:r>
            <a:br>
              <a:rPr lang="en-US" sz="1200" b="1" dirty="0"/>
            </a:b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convertToHours</a:t>
            </a:r>
            <a:r>
              <a:rPr lang="en-US" sz="1200" dirty="0"/>
              <a:t>(x):</a:t>
            </a:r>
            <a:br>
              <a:rPr lang="en-US" sz="1200" dirty="0"/>
            </a:br>
            <a:r>
              <a:rPr lang="en-US" sz="1200" dirty="0"/>
              <a:t>    x = </a:t>
            </a:r>
            <a:r>
              <a:rPr lang="en-US" sz="1200" dirty="0" err="1"/>
              <a:t>x.total_seconds</a:t>
            </a:r>
            <a:r>
              <a:rPr lang="en-US" sz="1200" dirty="0"/>
              <a:t>() / 60.0 /60.0</a:t>
            </a:r>
            <a:br>
              <a:rPr lang="en-US" sz="1200" dirty="0"/>
            </a:br>
            <a:r>
              <a:rPr lang="en-US" sz="1200" dirty="0"/>
              <a:t>    return x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#Convert the time to dispatch column into hours, sort and save it as a new series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time_to_dispatch</a:t>
            </a:r>
            <a:r>
              <a:rPr lang="en-US" sz="1200" dirty="0"/>
              <a:t> =  df1['Time to Dispatch'].apply(</a:t>
            </a:r>
            <a:r>
              <a:rPr lang="en-US" sz="1200" dirty="0" err="1"/>
              <a:t>convertToHours</a:t>
            </a:r>
            <a:r>
              <a:rPr lang="en-US" sz="1200" dirty="0"/>
              <a:t>).</a:t>
            </a:r>
            <a:r>
              <a:rPr lang="en-US" sz="1200" dirty="0" err="1"/>
              <a:t>sort_values</a:t>
            </a:r>
            <a:r>
              <a:rPr lang="en-US" sz="1200" dirty="0"/>
              <a:t>(ascending=False)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#Print the longest 5 dispatch times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print </a:t>
            </a:r>
            <a:r>
              <a:rPr lang="en-US" sz="1200" dirty="0" err="1"/>
              <a:t>time_to_dispatch.head</a:t>
            </a:r>
            <a:r>
              <a:rPr lang="en-US" sz="1200" dirty="0"/>
              <a:t>(5)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#Print descriptive statics with the top 10%, 25%, 50% and 80% percentiles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print </a:t>
            </a:r>
            <a:r>
              <a:rPr lang="en-US" sz="1200" dirty="0" err="1"/>
              <a:t>time_to_dispatch.describe</a:t>
            </a:r>
            <a:r>
              <a:rPr lang="en-US" sz="1200" dirty="0"/>
              <a:t>(percentiles = [.10, .25, .50, .80])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14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WEB AUTOMATION FRAMEWORK - SELENIUM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616" y="1425414"/>
            <a:ext cx="413518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Selenium :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Selenium is a framework which can be used to automate tasks that require a web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Think accessing information on websites, filling out forms, navigating web pages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It is widely used for testing web application and for QA </a:t>
            </a:r>
            <a:r>
              <a:rPr lang="en-US" sz="1400" b="1" dirty="0" err="1" smtClean="0"/>
              <a:t>puposes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It can also used for scraping information from the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Selenium supports most of the popular browsers </a:t>
            </a:r>
            <a:r>
              <a:rPr lang="en-US" sz="1400" b="1" dirty="0" err="1" smtClean="0"/>
              <a:t>eg</a:t>
            </a:r>
            <a:r>
              <a:rPr lang="en-US" sz="1400" b="1" dirty="0" smtClean="0"/>
              <a:t> : Chrome, Firefox </a:t>
            </a:r>
            <a:r>
              <a:rPr lang="en-US" sz="1400" b="1" dirty="0" err="1" smtClean="0"/>
              <a:t>etc</a:t>
            </a:r>
            <a:r>
              <a:rPr lang="is-IS" sz="1400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sz="1400" b="1" dirty="0" smtClean="0"/>
              <a:t>Selenium provides an ide which can be installed as a plugin on the browser. It can be used to generate selenium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sz="1400" b="1" dirty="0" smtClean="0"/>
              <a:t>Selenium also provides API or a framework in multiple languages including Python, Java, C#, R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sz="1400" b="1" dirty="0" smtClean="0"/>
              <a:t>The Selenium API can be used to programatically control browsers</a:t>
            </a:r>
            <a:endParaRPr lang="en-US" sz="14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70716" y="1425414"/>
            <a:ext cx="6530722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Web Drivers: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Webdriver</a:t>
            </a:r>
            <a:r>
              <a:rPr lang="en-US" sz="1400" b="1" dirty="0" smtClean="0"/>
              <a:t> is an API or framework which is used to driver browsers programmatically just like a real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Different browser vendors support their </a:t>
            </a:r>
            <a:r>
              <a:rPr lang="en-US" sz="1400" b="1" dirty="0" err="1" smtClean="0"/>
              <a:t>webdrivers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Example : Google provides the chrome driver which can be used to drive the google chrome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Download chrome driver for your OS from here :</a:t>
            </a:r>
            <a:br>
              <a:rPr lang="en-US" sz="1400" b="1" dirty="0"/>
            </a:br>
            <a:r>
              <a:rPr lang="en-US" sz="1400" b="1" dirty="0">
                <a:hlinkClick r:id="rId2"/>
              </a:rPr>
              <a:t>https://chromedriver.storage.googleapis.com/index.html?path=2.32/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Unzip the zip to extract the </a:t>
            </a:r>
            <a:r>
              <a:rPr lang="en-US" sz="1400" b="1" dirty="0" err="1" smtClean="0"/>
              <a:t>chromedriver.exe</a:t>
            </a:r>
            <a:r>
              <a:rPr lang="en-US" sz="1400" b="1" dirty="0" smtClean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This will be the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70716" y="4429491"/>
            <a:ext cx="6530722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Install Chrome Driver :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Download </a:t>
            </a:r>
            <a:r>
              <a:rPr lang="en-US" sz="1400" b="1" dirty="0"/>
              <a:t>chrome driver for your OS from here :</a:t>
            </a:r>
            <a:br>
              <a:rPr lang="en-US" sz="1400" b="1" dirty="0"/>
            </a:br>
            <a:r>
              <a:rPr lang="en-US" sz="1400" b="1" dirty="0">
                <a:hlinkClick r:id="rId2"/>
              </a:rPr>
              <a:t>https://chromedriver.storage.googleapis.com/index.html?path=2.32/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Unzip the zip to extract the </a:t>
            </a:r>
            <a:r>
              <a:rPr lang="en-US" sz="1400" b="1" dirty="0" err="1" smtClean="0"/>
              <a:t>chromedriver.exe</a:t>
            </a:r>
            <a:r>
              <a:rPr lang="en-US" sz="1400" b="1" dirty="0" smtClean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This will be the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71613" y="6240554"/>
            <a:ext cx="410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http://selenium-</a:t>
            </a:r>
            <a:r>
              <a:rPr lang="en-US" dirty="0" err="1"/>
              <a:t>python.readthedocs.io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105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WEB AUTOMATION FRAMEWORK - SELENIUM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716" y="1401147"/>
            <a:ext cx="6286248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Example :</a:t>
            </a:r>
          </a:p>
          <a:p>
            <a:endParaRPr lang="en-US" b="1" dirty="0" smtClean="0"/>
          </a:p>
          <a:p>
            <a:r>
              <a:rPr lang="en-US" sz="1200" b="1" dirty="0" smtClean="0"/>
              <a:t>#Running this example will open a new chrome window, go to </a:t>
            </a:r>
            <a:r>
              <a:rPr lang="en-US" sz="1200" b="1" dirty="0" err="1" smtClean="0"/>
              <a:t>expedia.com</a:t>
            </a:r>
            <a:r>
              <a:rPr lang="en-US" sz="1200" b="1" dirty="0" smtClean="0"/>
              <a:t>/hotels and enter Dallas in the destination field</a:t>
            </a:r>
          </a:p>
          <a:p>
            <a:r>
              <a:rPr lang="en-US" sz="1400" b="1" dirty="0"/>
              <a:t>#Import Selenium </a:t>
            </a:r>
            <a:r>
              <a:rPr lang="en-US" sz="1400" b="1" dirty="0" err="1"/>
              <a:t>webdriver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from selenium import </a:t>
            </a:r>
            <a:r>
              <a:rPr lang="en-US" sz="1400" dirty="0" err="1"/>
              <a:t>webdriver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#Define the path to the downloaded </a:t>
            </a:r>
            <a:r>
              <a:rPr lang="en-US" sz="1400" b="1" dirty="0" err="1"/>
              <a:t>chromedriver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path_to_chromedriver</a:t>
            </a:r>
            <a:r>
              <a:rPr lang="en-US" sz="1400" dirty="0"/>
              <a:t> = '/Users/gm456e/Documents/</a:t>
            </a:r>
            <a:r>
              <a:rPr lang="en-US" sz="1400" dirty="0" err="1"/>
              <a:t>chromedriver</a:t>
            </a:r>
            <a:r>
              <a:rPr lang="en-US" sz="1400" dirty="0"/>
              <a:t>' 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#Create a new </a:t>
            </a:r>
            <a:r>
              <a:rPr lang="en-US" sz="1400" b="1" dirty="0" err="1"/>
              <a:t>Webdriver</a:t>
            </a:r>
            <a:r>
              <a:rPr lang="en-US" sz="1400" b="1" dirty="0"/>
              <a:t> and call it browser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browser = </a:t>
            </a:r>
            <a:r>
              <a:rPr lang="en-US" sz="1400" dirty="0" err="1"/>
              <a:t>webdriver.Chrome</a:t>
            </a:r>
            <a:r>
              <a:rPr lang="en-US" sz="1400" dirty="0"/>
              <a:t>(</a:t>
            </a:r>
            <a:r>
              <a:rPr lang="en-US" sz="1400" dirty="0" err="1"/>
              <a:t>executable_path</a:t>
            </a:r>
            <a:r>
              <a:rPr lang="en-US" sz="1400" dirty="0"/>
              <a:t> = </a:t>
            </a:r>
            <a:r>
              <a:rPr lang="en-US" sz="1400" dirty="0" err="1"/>
              <a:t>path_to_chromedriver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#URL that will be </a:t>
            </a:r>
            <a:r>
              <a:rPr lang="en-US" sz="1400" b="1" dirty="0" smtClean="0"/>
              <a:t>opened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url</a:t>
            </a:r>
            <a:r>
              <a:rPr lang="en-US" sz="1400" dirty="0"/>
              <a:t> = 'https://</a:t>
            </a:r>
            <a:r>
              <a:rPr lang="en-US" sz="1400" dirty="0" err="1"/>
              <a:t>www.expedia.com</a:t>
            </a:r>
            <a:r>
              <a:rPr lang="en-US" sz="1400" dirty="0"/>
              <a:t>/Hotels'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#Open the URL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browser.get</a:t>
            </a:r>
            <a:r>
              <a:rPr lang="en-US" sz="1400" dirty="0"/>
              <a:t>(</a:t>
            </a:r>
            <a:r>
              <a:rPr lang="en-US" sz="1400" dirty="0" err="1"/>
              <a:t>url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b="1" dirty="0"/>
              <a:t>#Find the destination element's XPATH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destination = </a:t>
            </a:r>
            <a:r>
              <a:rPr lang="en-US" sz="1400" dirty="0" err="1"/>
              <a:t>browser.find_element_by_xpath</a:t>
            </a:r>
            <a:r>
              <a:rPr lang="en-US" sz="1400" dirty="0"/>
              <a:t>('//*[@id="hotel-destination-</a:t>
            </a:r>
            <a:r>
              <a:rPr lang="en-US" sz="1400" dirty="0" err="1"/>
              <a:t>hlp</a:t>
            </a:r>
            <a:r>
              <a:rPr lang="en-US" sz="1400" dirty="0"/>
              <a:t>"]')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#Enter Dallas in the destination field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destination.send_keys</a:t>
            </a:r>
            <a:r>
              <a:rPr lang="en-US" sz="1400" dirty="0"/>
              <a:t>('Dallas')</a:t>
            </a:r>
            <a:endParaRPr lang="en-US" sz="1400" dirty="0" smtClean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29449" y="1401147"/>
            <a:ext cx="454342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Common WebDriver Methods :</a:t>
            </a:r>
          </a:p>
          <a:p>
            <a:endParaRPr lang="en-US" b="1" dirty="0"/>
          </a:p>
          <a:p>
            <a:r>
              <a:rPr lang="en-US" sz="1600" b="1" dirty="0" err="1" smtClean="0"/>
              <a:t>find_element_by_name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)</a:t>
            </a:r>
            <a:r>
              <a:rPr lang="en-US" sz="1600" dirty="0" smtClean="0"/>
              <a:t> – Find the HTML element with the attribute name is </a:t>
            </a:r>
            <a:r>
              <a:rPr lang="en-US" sz="1600" dirty="0" err="1" smtClean="0"/>
              <a:t>var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err="1" smtClean="0"/>
              <a:t>find_element_by_xpath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xpath</a:t>
            </a:r>
            <a:r>
              <a:rPr lang="en-US" sz="1600" b="1" dirty="0" smtClean="0"/>
              <a:t>) </a:t>
            </a:r>
            <a:r>
              <a:rPr lang="en-US" sz="1600" dirty="0" smtClean="0"/>
              <a:t>– Find the element which matches the given </a:t>
            </a:r>
            <a:r>
              <a:rPr lang="en-US" sz="1600" dirty="0" err="1" smtClean="0"/>
              <a:t>xpath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err="1" smtClean="0"/>
              <a:t>Send_keys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var</a:t>
            </a:r>
            <a:r>
              <a:rPr lang="en-US" sz="1600" dirty="0" smtClean="0"/>
              <a:t>) – Enter </a:t>
            </a:r>
            <a:r>
              <a:rPr lang="en-US" sz="1600" dirty="0" err="1" smtClean="0"/>
              <a:t>var</a:t>
            </a:r>
            <a:r>
              <a:rPr lang="en-US" sz="1600" dirty="0" smtClean="0"/>
              <a:t> in the selected field</a:t>
            </a:r>
          </a:p>
          <a:p>
            <a:endParaRPr lang="en-US" sz="1600" dirty="0"/>
          </a:p>
          <a:p>
            <a:r>
              <a:rPr lang="en-US" sz="1600" b="1" dirty="0" smtClean="0"/>
              <a:t>Click() </a:t>
            </a:r>
            <a:r>
              <a:rPr lang="en-US" sz="1600" dirty="0" smtClean="0"/>
              <a:t>– Click the selected element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029449" y="4599920"/>
            <a:ext cx="454342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HTML:</a:t>
            </a:r>
          </a:p>
          <a:p>
            <a:endParaRPr lang="en-US" b="1" dirty="0"/>
          </a:p>
          <a:p>
            <a:r>
              <a:rPr lang="en-US" sz="1400" dirty="0">
                <a:solidFill>
                  <a:srgbClr val="666666"/>
                </a:solidFill>
              </a:rPr>
              <a:t>&lt;</a:t>
            </a:r>
            <a:r>
              <a:rPr lang="en-US" sz="1400" dirty="0"/>
              <a:t>form </a:t>
            </a:r>
            <a:r>
              <a:rPr lang="en-US" sz="1400" dirty="0">
                <a:solidFill>
                  <a:srgbClr val="007020"/>
                </a:solidFill>
              </a:rPr>
              <a:t>id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</a:t>
            </a:r>
            <a:r>
              <a:rPr lang="en-US" sz="1400" dirty="0" err="1">
                <a:solidFill>
                  <a:srgbClr val="4070A0"/>
                </a:solidFill>
              </a:rPr>
              <a:t>loginForm</a:t>
            </a:r>
            <a:r>
              <a:rPr lang="en-US" sz="1400" dirty="0" smtClean="0">
                <a:solidFill>
                  <a:srgbClr val="4070A0"/>
                </a:solidFill>
              </a:rPr>
              <a:t>"</a:t>
            </a:r>
            <a:r>
              <a:rPr lang="en-US" sz="1400" dirty="0" smtClean="0">
                <a:solidFill>
                  <a:srgbClr val="666666"/>
                </a:solidFill>
              </a:rPr>
              <a:t>&gt;</a:t>
            </a:r>
          </a:p>
          <a:p>
            <a:r>
              <a:rPr lang="en-US" sz="1400" dirty="0" smtClean="0"/>
              <a:t> </a:t>
            </a:r>
            <a:r>
              <a:rPr lang="en-US" sz="1400" dirty="0">
                <a:solidFill>
                  <a:srgbClr val="666666"/>
                </a:solidFill>
              </a:rPr>
              <a:t>&lt;</a:t>
            </a:r>
            <a:r>
              <a:rPr lang="en-US" sz="1400" dirty="0">
                <a:solidFill>
                  <a:srgbClr val="007020"/>
                </a:solidFill>
              </a:rPr>
              <a:t>input</a:t>
            </a:r>
            <a:r>
              <a:rPr lang="en-US" sz="1400" dirty="0"/>
              <a:t> name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"username"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20"/>
                </a:solidFill>
              </a:rPr>
              <a:t>type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"text"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666666"/>
                </a:solidFill>
              </a:rPr>
              <a:t>/&gt;</a:t>
            </a:r>
          </a:p>
          <a:p>
            <a:r>
              <a:rPr lang="en-US" sz="1400" dirty="0" smtClean="0"/>
              <a:t> </a:t>
            </a:r>
            <a:r>
              <a:rPr lang="en-US" sz="1400" dirty="0">
                <a:solidFill>
                  <a:srgbClr val="666666"/>
                </a:solidFill>
              </a:rPr>
              <a:t>&lt;</a:t>
            </a:r>
            <a:r>
              <a:rPr lang="en-US" sz="1400" dirty="0">
                <a:solidFill>
                  <a:srgbClr val="007020"/>
                </a:solidFill>
              </a:rPr>
              <a:t>input</a:t>
            </a:r>
            <a:r>
              <a:rPr lang="en-US" sz="1400" dirty="0"/>
              <a:t> name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"password"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20"/>
                </a:solidFill>
              </a:rPr>
              <a:t>type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"password"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666666"/>
                </a:solidFill>
              </a:rPr>
              <a:t>/&gt;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666666"/>
                </a:solidFill>
              </a:rPr>
              <a:t>&lt;</a:t>
            </a:r>
            <a:r>
              <a:rPr lang="en-US" sz="1400" dirty="0">
                <a:solidFill>
                  <a:srgbClr val="007020"/>
                </a:solidFill>
              </a:rPr>
              <a:t>input</a:t>
            </a:r>
            <a:r>
              <a:rPr lang="en-US" sz="1400" dirty="0"/>
              <a:t> name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"continue"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20"/>
                </a:solidFill>
              </a:rPr>
              <a:t>type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"submit"</a:t>
            </a:r>
            <a:r>
              <a:rPr lang="en-US" sz="1400" dirty="0"/>
              <a:t> value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"Login"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666666"/>
                </a:solidFill>
              </a:rPr>
              <a:t>/&gt;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666666"/>
                </a:solidFill>
              </a:rPr>
              <a:t>&lt;</a:t>
            </a:r>
            <a:r>
              <a:rPr lang="en-US" sz="1400" dirty="0">
                <a:solidFill>
                  <a:srgbClr val="007020"/>
                </a:solidFill>
              </a:rPr>
              <a:t>input</a:t>
            </a:r>
            <a:r>
              <a:rPr lang="en-US" sz="1400" dirty="0"/>
              <a:t> name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"continue"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20"/>
                </a:solidFill>
              </a:rPr>
              <a:t>type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"button"</a:t>
            </a:r>
            <a:r>
              <a:rPr lang="en-US" sz="1400" dirty="0"/>
              <a:t> value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"Clear"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666666"/>
                </a:solidFill>
              </a:rPr>
              <a:t>/&gt;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666666"/>
                </a:solidFill>
              </a:rPr>
              <a:t>&lt;/</a:t>
            </a:r>
            <a:r>
              <a:rPr lang="en-US" sz="1400" dirty="0"/>
              <a:t>form</a:t>
            </a:r>
            <a:r>
              <a:rPr lang="en-US" sz="1400" dirty="0">
                <a:solidFill>
                  <a:srgbClr val="666666"/>
                </a:solidFill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95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smtClean="0">
                <a:solidFill>
                  <a:schemeClr val="bg1"/>
                </a:solidFill>
              </a:rPr>
              <a:t>SQLITE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16" y="1425414"/>
            <a:ext cx="4022738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SQLite: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SQLite is a disk based database which does not require a server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SQLite can be used for storing data by applications without having to rely on an external database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SQLite supports the standard SQL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which has incident reports from 2014 to 2017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SQLite is provided as a built in module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name of the module is 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5183341" y="1425414"/>
            <a:ext cx="6575272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Example – Create Table :</a:t>
            </a:r>
            <a:endParaRPr lang="en-US" b="1" dirty="0"/>
          </a:p>
          <a:p>
            <a:endParaRPr lang="en-US" b="1" dirty="0" smtClean="0"/>
          </a:p>
          <a:p>
            <a:r>
              <a:rPr lang="en-US" sz="1200" dirty="0"/>
              <a:t>import sqlite3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#Create a connection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conn = sqlite3.connect('</a:t>
            </a:r>
            <a:r>
              <a:rPr lang="en-US" sz="1200" dirty="0" err="1"/>
              <a:t>example.db</a:t>
            </a:r>
            <a:r>
              <a:rPr lang="en-US" sz="1200" dirty="0"/>
              <a:t>')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#Get a cursor to the DB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c = </a:t>
            </a:r>
            <a:r>
              <a:rPr lang="en-US" sz="1200" dirty="0" err="1"/>
              <a:t>conn.cursor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# Create table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c.execute</a:t>
            </a:r>
            <a:r>
              <a:rPr lang="en-US" sz="1200" dirty="0"/>
              <a:t>('''CREATE TABLE cars</a:t>
            </a:r>
            <a:br>
              <a:rPr lang="en-US" sz="1200" dirty="0"/>
            </a:br>
            <a:r>
              <a:rPr lang="en-US" sz="1200" dirty="0"/>
              <a:t>             (make text, model text, trim text, year text)''')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# Insert a row of data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c.execute</a:t>
            </a:r>
            <a:r>
              <a:rPr lang="en-US" sz="1200" dirty="0"/>
              <a:t>("INSERT INTO cars VALUES ('Ford','Explorer','Limited','2017')")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#Insert Multiple rows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c.execute</a:t>
            </a:r>
            <a:r>
              <a:rPr lang="en-US" sz="1200" dirty="0"/>
              <a:t>("INSERT INTO cars VALUES ('BMW','X5','xDrive35D','2015'), ('Nissan','Altima','3.5SL','2016'), ('Toyota','Highlander','Limited','2017')")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# Save (commit) the changes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conn.commit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#Close the connection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conn.close</a:t>
            </a:r>
            <a:r>
              <a:rPr lang="en-US" sz="1200" dirty="0"/>
              <a:t>()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463" y="6215746"/>
            <a:ext cx="46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/2/library/sqlite3.html</a:t>
            </a:r>
          </a:p>
        </p:txBody>
      </p:sp>
    </p:spTree>
    <p:extLst>
      <p:ext uri="{BB962C8B-B14F-4D97-AF65-F5344CB8AC3E}">
        <p14:creationId xmlns:p14="http://schemas.microsoft.com/office/powerpoint/2010/main" val="4897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SQL Lite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825653" y="1412885"/>
            <a:ext cx="8346921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Example – Select Queries:</a:t>
            </a:r>
            <a:endParaRPr lang="en-US" b="1" dirty="0"/>
          </a:p>
          <a:p>
            <a:endParaRPr lang="en-US" b="1" dirty="0" smtClean="0"/>
          </a:p>
          <a:p>
            <a:r>
              <a:rPr lang="en-US" sz="1600" dirty="0"/>
              <a:t>import sqlite3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#Create a connection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conn = sqlite3.connect('</a:t>
            </a:r>
            <a:r>
              <a:rPr lang="en-US" sz="1600" dirty="0" err="1"/>
              <a:t>example.db</a:t>
            </a:r>
            <a:r>
              <a:rPr lang="en-US" sz="1600" dirty="0"/>
              <a:t>')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#Get a cursor to the DB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 = </a:t>
            </a:r>
            <a:r>
              <a:rPr lang="en-US" sz="1600" dirty="0" err="1"/>
              <a:t>conn.cursor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#Execute a Select all statement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c.execute</a:t>
            </a:r>
            <a:r>
              <a:rPr lang="en-US" sz="1600" dirty="0"/>
              <a:t>('SELECT * FROM cars')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#Print all the records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print </a:t>
            </a:r>
            <a:r>
              <a:rPr lang="en-US" sz="1600" dirty="0" err="1"/>
              <a:t>c.fetchall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#Select rows where make is Ford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c.execute</a:t>
            </a:r>
            <a:r>
              <a:rPr lang="en-US" sz="1600" dirty="0"/>
              <a:t>('SELECT * FROM cars where make = "Ford"')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#Print the results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print </a:t>
            </a:r>
            <a:r>
              <a:rPr lang="en-US" sz="1600" dirty="0" err="1"/>
              <a:t>c.fetchall</a:t>
            </a:r>
            <a:r>
              <a:rPr lang="en-US" sz="1600" dirty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42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B17D702-369B-4830-B0A6-0B695C87C7E7}"/>
              </a:ext>
            </a:extLst>
          </p:cNvPr>
          <p:cNvSpPr txBox="1"/>
          <p:nvPr/>
        </p:nvSpPr>
        <p:spPr>
          <a:xfrm>
            <a:off x="68628" y="2034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151119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smtClean="0">
                <a:solidFill>
                  <a:schemeClr val="bg1"/>
                </a:solidFill>
              </a:rPr>
              <a:t>USE CASE – AUTOMATING HOTEL SEARCHES ON EXPEDIA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1411442" y="1223518"/>
            <a:ext cx="834692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Case :</a:t>
            </a:r>
          </a:p>
          <a:p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Tom will be visiting New York City from 9/22/2017 to 9/25/2017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Tom visits </a:t>
            </a:r>
            <a:r>
              <a:rPr lang="en-US" dirty="0" err="1" smtClean="0"/>
              <a:t>expedia.com</a:t>
            </a:r>
            <a:r>
              <a:rPr lang="en-US" dirty="0" smtClean="0"/>
              <a:t> everyday to check the hotel prices for the date range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Tom would like someone to automate this for him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r>
              <a:rPr lang="en-US" b="1" dirty="0" smtClean="0"/>
              <a:t>Requirements :</a:t>
            </a:r>
          </a:p>
          <a:p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Get NYC hotel prices from </a:t>
            </a:r>
            <a:r>
              <a:rPr lang="en-US" dirty="0" err="1" smtClean="0"/>
              <a:t>expedia.com</a:t>
            </a:r>
            <a:r>
              <a:rPr lang="en-US" dirty="0" smtClean="0"/>
              <a:t> for the date range 9/22/2017 to 9/25/2017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Store them in a DB with the date they were extracted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DB should include Hotel Name, Hotel Price and Search Date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E-Mail the list of hotels to Tom after the search is complete as a CSV file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r>
              <a:rPr lang="en-US" b="1" dirty="0" smtClean="0"/>
              <a:t>Project Structure :</a:t>
            </a:r>
          </a:p>
          <a:p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part of the solution we will create modules to send Email and Write results to DB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Gmail will be used for E-Mail, </a:t>
            </a:r>
            <a:r>
              <a:rPr lang="en-US" dirty="0" err="1" smtClean="0"/>
              <a:t>Sqlite</a:t>
            </a:r>
            <a:r>
              <a:rPr lang="en-US" dirty="0" smtClean="0"/>
              <a:t> as the DB and Selenium for automation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916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smtClean="0">
                <a:solidFill>
                  <a:schemeClr val="bg1"/>
                </a:solidFill>
              </a:rPr>
              <a:t>USE CASE – AUTOMATING HOTEL SEARCHES ON EXPEDIA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299612" y="1182558"/>
            <a:ext cx="11573301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 smtClean="0"/>
              <a:t>Send E-Mail Module (</a:t>
            </a:r>
            <a:r>
              <a:rPr lang="en-US" b="1" dirty="0" err="1" smtClean="0"/>
              <a:t>sendMail.py</a:t>
            </a:r>
            <a:r>
              <a:rPr lang="en-US" b="1" dirty="0" smtClean="0"/>
              <a:t>) :</a:t>
            </a:r>
          </a:p>
          <a:p>
            <a:endParaRPr lang="en-US" b="1" dirty="0"/>
          </a:p>
          <a:p>
            <a:r>
              <a:rPr lang="en-US" sz="1400" dirty="0"/>
              <a:t>import </a:t>
            </a:r>
            <a:r>
              <a:rPr lang="en-US" sz="1400" dirty="0" err="1"/>
              <a:t>smtplib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err="1"/>
              <a:t>email.mime.text</a:t>
            </a:r>
            <a:r>
              <a:rPr lang="en-US" sz="1400" dirty="0"/>
              <a:t> import </a:t>
            </a:r>
            <a:r>
              <a:rPr lang="en-US" sz="1400" dirty="0" err="1"/>
              <a:t>MIMEText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err="1"/>
              <a:t>email.mime.multipart</a:t>
            </a:r>
            <a:r>
              <a:rPr lang="en-US" sz="1400" dirty="0"/>
              <a:t> import </a:t>
            </a:r>
            <a:r>
              <a:rPr lang="en-US" sz="1400" dirty="0" err="1"/>
              <a:t>MIMEMultipart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#Create the E-Mail connection variables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smpt_server</a:t>
            </a:r>
            <a:r>
              <a:rPr lang="en-US" sz="1400" dirty="0"/>
              <a:t> = '</a:t>
            </a:r>
            <a:r>
              <a:rPr lang="en-US" sz="1400" dirty="0" err="1"/>
              <a:t>smtp.gmail.com</a:t>
            </a:r>
            <a:r>
              <a:rPr lang="en-US" sz="1400" dirty="0"/>
              <a:t>'</a:t>
            </a:r>
            <a:br>
              <a:rPr lang="en-US" sz="1400" dirty="0"/>
            </a:br>
            <a:r>
              <a:rPr lang="en-US" sz="1400" dirty="0" err="1"/>
              <a:t>smpt_port</a:t>
            </a:r>
            <a:r>
              <a:rPr lang="en-US" sz="1400" dirty="0"/>
              <a:t> = 587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</a:t>
            </a:r>
            <a:r>
              <a:rPr lang="en-US" sz="1400" b="1" dirty="0" err="1"/>
              <a:t>GMail</a:t>
            </a:r>
            <a:r>
              <a:rPr lang="en-US" sz="1400" b="1" dirty="0"/>
              <a:t> username and password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username = 'username'</a:t>
            </a:r>
            <a:br>
              <a:rPr lang="en-US" sz="1400" dirty="0"/>
            </a:br>
            <a:r>
              <a:rPr lang="en-US" sz="1400" dirty="0"/>
              <a:t>password = 'password'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#Create the </a:t>
            </a:r>
            <a:r>
              <a:rPr lang="en-US" sz="1400" b="1" dirty="0" err="1"/>
              <a:t>smtp</a:t>
            </a:r>
            <a:r>
              <a:rPr lang="en-US" sz="1400" b="1" dirty="0"/>
              <a:t> server connection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smtpserver</a:t>
            </a:r>
            <a:r>
              <a:rPr lang="en-US" sz="1400" dirty="0"/>
              <a:t> = </a:t>
            </a:r>
            <a:r>
              <a:rPr lang="en-US" sz="1400" dirty="0" err="1"/>
              <a:t>smtplib.SMTP</a:t>
            </a:r>
            <a:r>
              <a:rPr lang="en-US" sz="1400" dirty="0"/>
              <a:t>(</a:t>
            </a:r>
            <a:r>
              <a:rPr lang="en-US" sz="1400" dirty="0" err="1"/>
              <a:t>smpt_server</a:t>
            </a:r>
            <a:r>
              <a:rPr lang="en-US" sz="1400" dirty="0"/>
              <a:t>, </a:t>
            </a:r>
            <a:r>
              <a:rPr lang="en-US" sz="1400" dirty="0" err="1"/>
              <a:t>smpt_port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 err="1"/>
              <a:t>smtpserver.ehlo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err="1"/>
              <a:t>smtpserver.starttls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err="1"/>
              <a:t>smtpserver.ehlo</a:t>
            </a:r>
            <a:r>
              <a:rPr lang="en-US" sz="1400" dirty="0" smtClean="0"/>
              <a:t>(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#Define a function accept the from and to addresses, subject of the E-Mail and the file name to send as arguments and send an </a:t>
            </a:r>
            <a:r>
              <a:rPr lang="en-US" sz="1400" b="1" dirty="0" smtClean="0"/>
              <a:t>E-Mail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sendMail</a:t>
            </a:r>
            <a:r>
              <a:rPr lang="en-US" sz="1400" dirty="0"/>
              <a:t>(</a:t>
            </a:r>
            <a:r>
              <a:rPr lang="en-US" sz="1400" dirty="0" err="1"/>
              <a:t>from_email</a:t>
            </a:r>
            <a:r>
              <a:rPr lang="en-US" sz="1400" dirty="0"/>
              <a:t>, </a:t>
            </a:r>
            <a:r>
              <a:rPr lang="en-US" sz="1400" dirty="0" err="1"/>
              <a:t>to_email</a:t>
            </a:r>
            <a:r>
              <a:rPr lang="en-US" sz="1400" dirty="0"/>
              <a:t>, subject, </a:t>
            </a:r>
            <a:r>
              <a:rPr lang="en-US" sz="1400" dirty="0" err="1"/>
              <a:t>fileName</a:t>
            </a:r>
            <a:r>
              <a:rPr lang="en-US" sz="1400" dirty="0" smtClean="0"/>
              <a:t>):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#Create a new </a:t>
            </a:r>
            <a:r>
              <a:rPr lang="en-US" sz="1400" b="1" dirty="0" err="1"/>
              <a:t>MultiPart</a:t>
            </a:r>
            <a:r>
              <a:rPr lang="en-US" sz="1400" b="1" dirty="0"/>
              <a:t> message</a:t>
            </a:r>
            <a:br>
              <a:rPr lang="en-US" sz="1400" b="1" dirty="0"/>
            </a:br>
            <a:r>
              <a:rPr lang="en-US" sz="1400" dirty="0"/>
              <a:t>    </a:t>
            </a:r>
            <a:r>
              <a:rPr lang="en-US" sz="1400" dirty="0" err="1"/>
              <a:t>msg</a:t>
            </a:r>
            <a:r>
              <a:rPr lang="en-US" sz="1400" dirty="0"/>
              <a:t> = </a:t>
            </a:r>
            <a:r>
              <a:rPr lang="en-US" sz="1400" dirty="0" err="1"/>
              <a:t>MIMEMultipart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msg</a:t>
            </a:r>
            <a:r>
              <a:rPr lang="en-US" sz="1400" dirty="0"/>
              <a:t>['From'] = </a:t>
            </a:r>
            <a:r>
              <a:rPr lang="en-US" sz="1400" dirty="0" err="1"/>
              <a:t>from_email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msg</a:t>
            </a:r>
            <a:r>
              <a:rPr lang="en-US" sz="1400" dirty="0"/>
              <a:t>['To'] = </a:t>
            </a:r>
            <a:r>
              <a:rPr lang="en-US" sz="1400" dirty="0" err="1"/>
              <a:t>to_email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msg</a:t>
            </a:r>
            <a:r>
              <a:rPr lang="en-US" sz="1400" dirty="0"/>
              <a:t>['Subject'] = subject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    #Open the csv file and add the contents to the message MIME type</a:t>
            </a:r>
            <a:br>
              <a:rPr lang="en-US" sz="1400" b="1" dirty="0"/>
            </a:br>
            <a:r>
              <a:rPr lang="en-US" sz="1400" dirty="0"/>
              <a:t>    </a:t>
            </a:r>
            <a:r>
              <a:rPr lang="en-US" sz="1400" dirty="0" err="1"/>
              <a:t>fp</a:t>
            </a:r>
            <a:r>
              <a:rPr lang="en-US" sz="1400" dirty="0"/>
              <a:t> = open(</a:t>
            </a:r>
            <a:r>
              <a:rPr lang="en-US" sz="1400" dirty="0" err="1"/>
              <a:t>fileName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msg_body</a:t>
            </a:r>
            <a:r>
              <a:rPr lang="en-US" sz="1400" dirty="0"/>
              <a:t> = </a:t>
            </a:r>
            <a:r>
              <a:rPr lang="en-US" sz="1400" dirty="0" err="1"/>
              <a:t>MIMEText</a:t>
            </a:r>
            <a:r>
              <a:rPr lang="en-US" sz="1400" dirty="0"/>
              <a:t>(</a:t>
            </a:r>
            <a:r>
              <a:rPr lang="en-US" sz="1400" dirty="0" err="1"/>
              <a:t>fp.read</a:t>
            </a:r>
            <a:r>
              <a:rPr lang="en-US" sz="1400" dirty="0"/>
              <a:t>())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fp.close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#Create a attachment header and attach the content to the E-Mail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msg_body.add_header</a:t>
            </a:r>
            <a:r>
              <a:rPr lang="en-US" sz="1400" dirty="0"/>
              <a:t>("Content-Disposition", "attachment", filename=</a:t>
            </a:r>
            <a:r>
              <a:rPr lang="en-US" sz="1400" dirty="0" err="1"/>
              <a:t>fileName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msg.attach</a:t>
            </a:r>
            <a:r>
              <a:rPr lang="en-US" sz="1400" dirty="0"/>
              <a:t>(</a:t>
            </a:r>
            <a:r>
              <a:rPr lang="en-US" sz="1400" dirty="0" err="1"/>
              <a:t>msg_body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#Next, log in to the server</a:t>
            </a:r>
            <a:br>
              <a:rPr lang="en-US" sz="1400" b="1" dirty="0"/>
            </a:br>
            <a:r>
              <a:rPr lang="en-US" sz="1400" dirty="0"/>
              <a:t>    </a:t>
            </a:r>
            <a:r>
              <a:rPr lang="en-US" sz="1400" dirty="0" err="1"/>
              <a:t>smtpserver.login</a:t>
            </a:r>
            <a:r>
              <a:rPr lang="en-US" sz="1400" dirty="0"/>
              <a:t>(username, password)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#Send the mail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smtClean="0"/>
              <a:t>  text </a:t>
            </a:r>
            <a:r>
              <a:rPr lang="en-US" sz="1400" dirty="0"/>
              <a:t>= </a:t>
            </a:r>
            <a:r>
              <a:rPr lang="en-US" sz="1400" dirty="0" err="1"/>
              <a:t>msg.as_string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smtpserver.sendmail</a:t>
            </a:r>
            <a:r>
              <a:rPr lang="en-US" sz="1400" dirty="0"/>
              <a:t>(</a:t>
            </a:r>
            <a:r>
              <a:rPr lang="en-US" sz="1400" dirty="0" err="1"/>
              <a:t>from_email</a:t>
            </a:r>
            <a:r>
              <a:rPr lang="en-US" sz="1400" dirty="0"/>
              <a:t>, </a:t>
            </a:r>
            <a:r>
              <a:rPr lang="en-US" sz="1400" dirty="0" err="1"/>
              <a:t>to_email</a:t>
            </a:r>
            <a:r>
              <a:rPr lang="en-US" sz="1400" dirty="0"/>
              <a:t>, text)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80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smtClean="0">
                <a:solidFill>
                  <a:schemeClr val="bg1"/>
                </a:solidFill>
              </a:rPr>
              <a:t>USE CASE – AUTOMATING HOTEL SEARCHES ON EXPEDIA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1806729" y="1311143"/>
            <a:ext cx="8346921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 To DB Module (</a:t>
            </a:r>
            <a:r>
              <a:rPr lang="en-US" b="1" dirty="0" err="1" smtClean="0"/>
              <a:t>sqliteTool.py</a:t>
            </a:r>
            <a:r>
              <a:rPr lang="en-US" dirty="0" smtClean="0"/>
              <a:t> </a:t>
            </a:r>
            <a:r>
              <a:rPr lang="en-US" b="1" dirty="0" smtClean="0"/>
              <a:t>):</a:t>
            </a:r>
          </a:p>
          <a:p>
            <a:endParaRPr lang="en-US" b="1" dirty="0"/>
          </a:p>
          <a:p>
            <a:r>
              <a:rPr lang="en-US" dirty="0"/>
              <a:t>import sqlite3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#Define a function to accept a data frame, database name and a table name as inputs and write the </a:t>
            </a:r>
            <a:r>
              <a:rPr lang="en-US" b="1" i="1" dirty="0" err="1"/>
              <a:t>dataframe</a:t>
            </a:r>
            <a:r>
              <a:rPr lang="en-US" b="1" i="1" dirty="0"/>
              <a:t> to SQLITE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writeToDB</a:t>
            </a:r>
            <a:r>
              <a:rPr lang="en-US" dirty="0"/>
              <a:t>(</a:t>
            </a:r>
            <a:r>
              <a:rPr lang="en-US" dirty="0" err="1"/>
              <a:t>df,db_name,table_name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/>
              <a:t>#Create a new connection to the </a:t>
            </a:r>
            <a:r>
              <a:rPr lang="en-US" b="1" i="1" dirty="0" err="1"/>
              <a:t>db</a:t>
            </a:r>
            <a:r>
              <a:rPr lang="en-US" b="1" i="1" dirty="0"/>
              <a:t> name provided in the input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con = sqlite3.connect(</a:t>
            </a:r>
            <a:r>
              <a:rPr lang="en-US" dirty="0" err="1"/>
              <a:t>db_name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  </a:t>
            </a:r>
            <a:r>
              <a:rPr lang="en-US" b="1" i="1" dirty="0"/>
              <a:t>#Write the data frame to the DB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/>
              <a:t>df.to_sql</a:t>
            </a:r>
            <a:r>
              <a:rPr lang="en-US" dirty="0"/>
              <a:t>(</a:t>
            </a:r>
            <a:r>
              <a:rPr lang="en-US" dirty="0" err="1"/>
              <a:t>table_name</a:t>
            </a:r>
            <a:r>
              <a:rPr lang="en-US" dirty="0"/>
              <a:t>, con, </a:t>
            </a:r>
            <a:r>
              <a:rPr lang="en-US" dirty="0" err="1"/>
              <a:t>if_exists</a:t>
            </a:r>
            <a:r>
              <a:rPr lang="en-US" dirty="0"/>
              <a:t>='append', index=False)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  </a:t>
            </a:r>
            <a:r>
              <a:rPr lang="en-US" b="1" i="1" dirty="0"/>
              <a:t>#close the connection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/>
              <a:t>con.close</a:t>
            </a:r>
            <a:r>
              <a:rPr lang="en-US" dirty="0"/>
              <a:t>()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814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smtClean="0">
                <a:solidFill>
                  <a:schemeClr val="bg1"/>
                </a:solidFill>
              </a:rPr>
              <a:t>USE CASE – AUTOMATING HOTEL SEARCHES ON EXPEDIA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263679" y="1268280"/>
            <a:ext cx="11680671" cy="5453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 smtClean="0"/>
              <a:t>Extraction Code – Part 1/4 ( </a:t>
            </a:r>
            <a:r>
              <a:rPr lang="en-US" b="1" dirty="0" err="1" smtClean="0"/>
              <a:t>expediaHotelExtractor.py</a:t>
            </a:r>
            <a:r>
              <a:rPr lang="en-US" b="1" dirty="0" smtClean="0"/>
              <a:t> ):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r>
              <a:rPr lang="en-US" sz="1600" dirty="0"/>
              <a:t>from selenium import </a:t>
            </a:r>
            <a:r>
              <a:rPr lang="en-US" sz="1600" dirty="0" err="1"/>
              <a:t>webdriver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 </a:t>
            </a:r>
            <a:r>
              <a:rPr lang="en-US" sz="1600" dirty="0" err="1"/>
              <a:t>selenium.webdriver.support</a:t>
            </a:r>
            <a:r>
              <a:rPr lang="en-US" sz="1600" dirty="0"/>
              <a:t> import </a:t>
            </a:r>
            <a:r>
              <a:rPr lang="en-US" sz="1600" dirty="0" err="1"/>
              <a:t>expected_conditions</a:t>
            </a:r>
            <a:r>
              <a:rPr lang="en-US" sz="1600" dirty="0"/>
              <a:t> as EC</a:t>
            </a:r>
            <a:br>
              <a:rPr lang="en-US" sz="1600" dirty="0"/>
            </a:br>
            <a:r>
              <a:rPr lang="en-US" sz="1600" dirty="0"/>
              <a:t>from </a:t>
            </a:r>
            <a:r>
              <a:rPr lang="en-US" sz="1600" dirty="0" err="1"/>
              <a:t>selenium.webdriver.support.ui</a:t>
            </a:r>
            <a:r>
              <a:rPr lang="en-US" sz="1600" dirty="0"/>
              <a:t> import </a:t>
            </a:r>
            <a:r>
              <a:rPr lang="en-US" sz="1600" dirty="0" err="1"/>
              <a:t>WebDriverWait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 </a:t>
            </a:r>
            <a:r>
              <a:rPr lang="en-US" sz="1600" dirty="0" err="1"/>
              <a:t>selenium.webdriver.common.by</a:t>
            </a:r>
            <a:r>
              <a:rPr lang="en-US" sz="1600" dirty="0"/>
              <a:t> import By</a:t>
            </a:r>
            <a:br>
              <a:rPr lang="en-US" sz="1600" dirty="0"/>
            </a:br>
            <a:r>
              <a:rPr lang="en-US" sz="1600" dirty="0"/>
              <a:t>import time</a:t>
            </a:r>
            <a:br>
              <a:rPr lang="en-US" sz="1600" dirty="0"/>
            </a:br>
            <a:r>
              <a:rPr lang="en-US" sz="1600" dirty="0"/>
              <a:t>import pandas as </a:t>
            </a:r>
            <a:r>
              <a:rPr lang="en-US" sz="1600" dirty="0" err="1"/>
              <a:t>pd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#Import </a:t>
            </a:r>
            <a:r>
              <a:rPr lang="en-US" sz="1600" b="1" dirty="0" err="1"/>
              <a:t>sendMail</a:t>
            </a:r>
            <a:r>
              <a:rPr lang="en-US" sz="1600" b="1" dirty="0"/>
              <a:t> and </a:t>
            </a:r>
            <a:r>
              <a:rPr lang="en-US" sz="1600" b="1" dirty="0" err="1"/>
              <a:t>sqliteTool</a:t>
            </a:r>
            <a:r>
              <a:rPr lang="en-US" sz="1600" b="1" dirty="0"/>
              <a:t> modules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sendMail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sqliteTool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#Chrome Driver Location and </a:t>
            </a:r>
            <a:r>
              <a:rPr lang="en-US" sz="1600" b="1" dirty="0" err="1"/>
              <a:t>expedia</a:t>
            </a:r>
            <a:r>
              <a:rPr lang="en-US" sz="1600" b="1" dirty="0"/>
              <a:t> URL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path_to_chromedriver</a:t>
            </a:r>
            <a:r>
              <a:rPr lang="en-US" sz="1600" dirty="0"/>
              <a:t> = '/Users/gm456e/Documents/</a:t>
            </a:r>
            <a:r>
              <a:rPr lang="en-US" sz="1600" dirty="0" err="1"/>
              <a:t>chromedriver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 err="1"/>
              <a:t>url</a:t>
            </a:r>
            <a:r>
              <a:rPr lang="en-US" sz="1600" dirty="0"/>
              <a:t> = 'https://</a:t>
            </a:r>
            <a:r>
              <a:rPr lang="en-US" sz="1600" dirty="0" err="1"/>
              <a:t>www.expedia.com</a:t>
            </a:r>
            <a:r>
              <a:rPr lang="en-US" sz="1600" dirty="0"/>
              <a:t>/Hotels'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#Search Details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destination = 'NYC'</a:t>
            </a:r>
            <a:br>
              <a:rPr lang="en-US" sz="1600" dirty="0"/>
            </a:br>
            <a:r>
              <a:rPr lang="en-US" sz="1600" dirty="0" err="1"/>
              <a:t>checkin_date</a:t>
            </a:r>
            <a:r>
              <a:rPr lang="en-US" sz="1600" dirty="0"/>
              <a:t> = '09/22/2017'</a:t>
            </a:r>
            <a:br>
              <a:rPr lang="en-US" sz="1600" dirty="0"/>
            </a:br>
            <a:r>
              <a:rPr lang="en-US" sz="1600" dirty="0" err="1"/>
              <a:t>checkout_date</a:t>
            </a:r>
            <a:r>
              <a:rPr lang="en-US" sz="1600" dirty="0"/>
              <a:t> = '09/25/2017'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#Generate Current Date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current_date</a:t>
            </a:r>
            <a:r>
              <a:rPr lang="en-US" sz="1600" dirty="0"/>
              <a:t> = </a:t>
            </a:r>
            <a:r>
              <a:rPr lang="en-US" sz="1600" dirty="0" err="1"/>
              <a:t>time.strftime</a:t>
            </a:r>
            <a:r>
              <a:rPr lang="en-US" sz="1600" dirty="0"/>
              <a:t>("%m/%d/%Y</a:t>
            </a:r>
            <a:r>
              <a:rPr lang="en-US" sz="1600" dirty="0" smtClean="0"/>
              <a:t>")</a:t>
            </a:r>
          </a:p>
          <a:p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#Create variables required for sending an E-Mail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from_email</a:t>
            </a:r>
            <a:r>
              <a:rPr lang="en-US" sz="1600" dirty="0"/>
              <a:t> = '</a:t>
            </a:r>
            <a:r>
              <a:rPr lang="en-US" sz="1600" dirty="0" err="1"/>
              <a:t>soulzcore@gmail.com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 err="1"/>
              <a:t>to_email</a:t>
            </a:r>
            <a:r>
              <a:rPr lang="en-US" sz="1600" dirty="0"/>
              <a:t> = '</a:t>
            </a:r>
            <a:r>
              <a:rPr lang="en-US" sz="1600" dirty="0" err="1"/>
              <a:t>soulzcore@gmail.com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/>
              <a:t>subject = 'Expedia Hotel Prices'</a:t>
            </a:r>
            <a:br>
              <a:rPr lang="en-US" sz="1600" dirty="0"/>
            </a:br>
            <a:r>
              <a:rPr lang="en-US" sz="1600" dirty="0"/>
              <a:t>body = 'Check the attachment'</a:t>
            </a:r>
            <a:br>
              <a:rPr lang="en-US" sz="1600" dirty="0"/>
            </a:br>
            <a:r>
              <a:rPr lang="en-US" sz="1600" dirty="0" err="1"/>
              <a:t>fileName</a:t>
            </a:r>
            <a:r>
              <a:rPr lang="en-US" sz="1600" dirty="0"/>
              <a:t> = '</a:t>
            </a:r>
            <a:r>
              <a:rPr lang="en-US" sz="1600" dirty="0" err="1"/>
              <a:t>hotels.csv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#Create variables for writing to SQLITE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db_name</a:t>
            </a:r>
            <a:r>
              <a:rPr lang="en-US" sz="1600" dirty="0"/>
              <a:t> = '</a:t>
            </a:r>
            <a:r>
              <a:rPr lang="en-US" sz="1600" dirty="0" err="1"/>
              <a:t>hotels.db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 err="1"/>
              <a:t>table_name</a:t>
            </a:r>
            <a:r>
              <a:rPr lang="en-US" sz="1600" dirty="0"/>
              <a:t> = '</a:t>
            </a:r>
            <a:r>
              <a:rPr lang="en-US" sz="1600" dirty="0" err="1"/>
              <a:t>expedia</a:t>
            </a:r>
            <a:r>
              <a:rPr lang="en-US" sz="1600" dirty="0"/>
              <a:t>'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989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smtClean="0">
                <a:solidFill>
                  <a:schemeClr val="bg1"/>
                </a:solidFill>
              </a:rPr>
              <a:t>USE CASE – AUTOMATING HOTEL SEARCHES ON EXPEDIA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263679" y="1268280"/>
            <a:ext cx="11694959" cy="5303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 smtClean="0"/>
              <a:t>Extraction Code – Part 2/4 ( </a:t>
            </a:r>
            <a:r>
              <a:rPr lang="en-US" b="1" dirty="0" err="1" smtClean="0"/>
              <a:t>expediaHotelExtractor.py</a:t>
            </a:r>
            <a:r>
              <a:rPr lang="en-US" b="1" dirty="0" smtClean="0"/>
              <a:t> ):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r>
              <a:rPr lang="en-US" sz="1600" b="1" dirty="0"/>
              <a:t>#Initialize the Chrome web driver</a:t>
            </a:r>
            <a:br>
              <a:rPr lang="en-US" sz="1600" b="1" dirty="0"/>
            </a:br>
            <a:r>
              <a:rPr lang="en-US" sz="1600" dirty="0"/>
              <a:t>browser = </a:t>
            </a:r>
            <a:r>
              <a:rPr lang="en-US" sz="1600" dirty="0" err="1"/>
              <a:t>webdriver.Chrome</a:t>
            </a:r>
            <a:r>
              <a:rPr lang="en-US" sz="1600" dirty="0"/>
              <a:t>(</a:t>
            </a:r>
            <a:r>
              <a:rPr lang="en-US" sz="1600" dirty="0" err="1"/>
              <a:t>executable_path</a:t>
            </a:r>
            <a:r>
              <a:rPr lang="en-US" sz="1600" dirty="0"/>
              <a:t> = </a:t>
            </a:r>
            <a:r>
              <a:rPr lang="en-US" sz="1600" dirty="0" err="1"/>
              <a:t>path_to_chromedriver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#Open the Expedia URL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browser.get</a:t>
            </a:r>
            <a:r>
              <a:rPr lang="en-US" sz="1600" dirty="0"/>
              <a:t>(</a:t>
            </a:r>
            <a:r>
              <a:rPr lang="en-US" sz="1600" dirty="0" err="1"/>
              <a:t>url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#Find the destination field and enter NYC as the input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browser.find_element_by_xpath</a:t>
            </a:r>
            <a:r>
              <a:rPr lang="en-US" sz="1600" dirty="0"/>
              <a:t>('//*[@id="hotel-destination-</a:t>
            </a:r>
            <a:r>
              <a:rPr lang="en-US" sz="1600" dirty="0" err="1"/>
              <a:t>hlp</a:t>
            </a:r>
            <a:r>
              <a:rPr lang="en-US" sz="1600" dirty="0"/>
              <a:t>"]').</a:t>
            </a:r>
            <a:r>
              <a:rPr lang="en-US" sz="1600" dirty="0" err="1"/>
              <a:t>send_keys</a:t>
            </a:r>
            <a:r>
              <a:rPr lang="en-US" sz="1600" dirty="0"/>
              <a:t>(destination)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#Find the </a:t>
            </a:r>
            <a:r>
              <a:rPr lang="en-US" sz="1600" b="1" dirty="0" err="1"/>
              <a:t>Checkin</a:t>
            </a:r>
            <a:r>
              <a:rPr lang="en-US" sz="1600" b="1" dirty="0"/>
              <a:t> date field and clear it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browser.find_element_by_xpath</a:t>
            </a:r>
            <a:r>
              <a:rPr lang="en-US" sz="1600" dirty="0"/>
              <a:t>('//*[@id="hotel-</a:t>
            </a:r>
            <a:r>
              <a:rPr lang="en-US" sz="1600" dirty="0" err="1"/>
              <a:t>checkin</a:t>
            </a:r>
            <a:r>
              <a:rPr lang="en-US" sz="1600" dirty="0"/>
              <a:t>-</a:t>
            </a:r>
            <a:r>
              <a:rPr lang="en-US" sz="1600" dirty="0" err="1"/>
              <a:t>hlp</a:t>
            </a:r>
            <a:r>
              <a:rPr lang="en-US" sz="1600" dirty="0"/>
              <a:t>"]').clear()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#Enter </a:t>
            </a:r>
            <a:r>
              <a:rPr lang="en-US" sz="1600" b="1" dirty="0" err="1"/>
              <a:t>checkin</a:t>
            </a:r>
            <a:r>
              <a:rPr lang="en-US" sz="1600" b="1" dirty="0"/>
              <a:t> date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browser.find_element_by_xpath</a:t>
            </a:r>
            <a:r>
              <a:rPr lang="en-US" sz="1600" dirty="0"/>
              <a:t>('//*[@id="hotel-</a:t>
            </a:r>
            <a:r>
              <a:rPr lang="en-US" sz="1600" dirty="0" err="1"/>
              <a:t>checkin</a:t>
            </a:r>
            <a:r>
              <a:rPr lang="en-US" sz="1600" dirty="0"/>
              <a:t>-</a:t>
            </a:r>
            <a:r>
              <a:rPr lang="en-US" sz="1600" dirty="0" err="1"/>
              <a:t>hlp</a:t>
            </a:r>
            <a:r>
              <a:rPr lang="en-US" sz="1600" dirty="0"/>
              <a:t>"]').</a:t>
            </a:r>
            <a:r>
              <a:rPr lang="en-US" sz="1600" dirty="0" err="1"/>
              <a:t>send_keys</a:t>
            </a:r>
            <a:r>
              <a:rPr lang="en-US" sz="1600" dirty="0"/>
              <a:t>(</a:t>
            </a:r>
            <a:r>
              <a:rPr lang="en-US" sz="1600" dirty="0" err="1"/>
              <a:t>checkin_date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#Clear the checkout date field and enter </a:t>
            </a:r>
            <a:r>
              <a:rPr lang="en-US" sz="1600" b="1" dirty="0" err="1"/>
              <a:t>teh</a:t>
            </a:r>
            <a:r>
              <a:rPr lang="en-US" sz="1600" b="1" dirty="0"/>
              <a:t> checkout date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browser.find_element_by_xpath</a:t>
            </a:r>
            <a:r>
              <a:rPr lang="en-US" sz="1600" dirty="0"/>
              <a:t>('//*[@id="hotel-checkout-</a:t>
            </a:r>
            <a:r>
              <a:rPr lang="en-US" sz="1600" dirty="0" err="1"/>
              <a:t>hlp</a:t>
            </a:r>
            <a:r>
              <a:rPr lang="en-US" sz="1600" dirty="0"/>
              <a:t>"]').clear()</a:t>
            </a:r>
            <a:br>
              <a:rPr lang="en-US" sz="1600" dirty="0"/>
            </a:br>
            <a:r>
              <a:rPr lang="en-US" sz="1600" dirty="0" err="1"/>
              <a:t>browser.find_element_by_xpath</a:t>
            </a:r>
            <a:r>
              <a:rPr lang="en-US" sz="1600" dirty="0"/>
              <a:t>('//*[@id="hotel-checkout-</a:t>
            </a:r>
            <a:r>
              <a:rPr lang="en-US" sz="1600" dirty="0" err="1"/>
              <a:t>hlp</a:t>
            </a:r>
            <a:r>
              <a:rPr lang="en-US" sz="1600" dirty="0"/>
              <a:t>"]').</a:t>
            </a:r>
            <a:r>
              <a:rPr lang="en-US" sz="1600" dirty="0" err="1"/>
              <a:t>send_keys</a:t>
            </a:r>
            <a:r>
              <a:rPr lang="en-US" sz="1600" dirty="0"/>
              <a:t>(</a:t>
            </a:r>
            <a:r>
              <a:rPr lang="en-US" sz="1600" dirty="0" err="1"/>
              <a:t>checkout_date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#Find and click the Submit button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browser.find_element_by_xpath</a:t>
            </a:r>
            <a:r>
              <a:rPr lang="en-US" sz="1600" dirty="0"/>
              <a:t>('//*[@id="</a:t>
            </a:r>
            <a:r>
              <a:rPr lang="en-US" sz="1600" dirty="0" err="1"/>
              <a:t>gcw</a:t>
            </a:r>
            <a:r>
              <a:rPr lang="en-US" sz="1600" dirty="0"/>
              <a:t>-hotel-form-</a:t>
            </a:r>
            <a:r>
              <a:rPr lang="en-US" sz="1600" dirty="0" err="1"/>
              <a:t>hlp</a:t>
            </a:r>
            <a:r>
              <a:rPr lang="en-US" sz="1600" dirty="0"/>
              <a:t>"]/div[9]/label/button').click()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#Wait for </a:t>
            </a:r>
            <a:r>
              <a:rPr lang="en-US" sz="1600" b="1" dirty="0" err="1"/>
              <a:t>expedia</a:t>
            </a:r>
            <a:r>
              <a:rPr lang="en-US" sz="1600" b="1" dirty="0"/>
              <a:t> to load results or for 20 seconds whichever comes first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try:</a:t>
            </a:r>
            <a:br>
              <a:rPr lang="en-US" sz="1600" dirty="0"/>
            </a:br>
            <a:r>
              <a:rPr lang="en-US" sz="1600" dirty="0"/>
              <a:t>    wait = </a:t>
            </a:r>
            <a:r>
              <a:rPr lang="en-US" sz="1600" dirty="0" err="1"/>
              <a:t>WebDriverWait</a:t>
            </a:r>
            <a:r>
              <a:rPr lang="en-US" sz="1600" dirty="0"/>
              <a:t>(browser, 20)</a:t>
            </a:r>
            <a:br>
              <a:rPr lang="en-US" sz="1600" dirty="0"/>
            </a:br>
            <a:r>
              <a:rPr lang="en-US" sz="1600" dirty="0"/>
              <a:t>    #Wait until the the </a:t>
            </a:r>
            <a:r>
              <a:rPr lang="en-US" sz="1600" dirty="0" err="1"/>
              <a:t>hotelResultTitle</a:t>
            </a:r>
            <a:r>
              <a:rPr lang="en-US" sz="1600" dirty="0"/>
              <a:t> is detected on the page</a:t>
            </a:r>
            <a:br>
              <a:rPr lang="en-US" sz="1600" dirty="0"/>
            </a:br>
            <a:r>
              <a:rPr lang="en-US" sz="1600" dirty="0"/>
              <a:t>    element = </a:t>
            </a:r>
            <a:r>
              <a:rPr lang="en-US" sz="1600" dirty="0" err="1"/>
              <a:t>wait.until</a:t>
            </a:r>
            <a:r>
              <a:rPr lang="en-US" sz="1600" dirty="0"/>
              <a:t>(</a:t>
            </a:r>
            <a:r>
              <a:rPr lang="en-US" sz="1600" dirty="0" err="1"/>
              <a:t>EC.presence_of_element_located</a:t>
            </a:r>
            <a:r>
              <a:rPr lang="en-US" sz="1600" dirty="0"/>
              <a:t>((By.ID,'</a:t>
            </a:r>
            <a:r>
              <a:rPr lang="en-US" sz="1600" dirty="0" err="1"/>
              <a:t>hotelResultTitle</a:t>
            </a:r>
            <a:r>
              <a:rPr lang="en-US" sz="1600" dirty="0"/>
              <a:t>')))</a:t>
            </a:r>
            <a:br>
              <a:rPr lang="en-US" sz="1600" dirty="0"/>
            </a:br>
            <a:r>
              <a:rPr lang="en-US" sz="1600" dirty="0"/>
              <a:t>except:</a:t>
            </a:r>
            <a:br>
              <a:rPr lang="en-US" sz="1600" dirty="0"/>
            </a:br>
            <a:r>
              <a:rPr lang="en-US" sz="1600" dirty="0"/>
              <a:t>    print 'Error - Unable to find results'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42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smtClean="0">
                <a:solidFill>
                  <a:schemeClr val="bg1"/>
                </a:solidFill>
              </a:rPr>
              <a:t>USE CASE – AUTOMATING HOTEL SEARCHES ON EXPEDIA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263679" y="1268281"/>
            <a:ext cx="11847577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 smtClean="0"/>
              <a:t>Extraction Code – Part 3/4 ( </a:t>
            </a:r>
            <a:r>
              <a:rPr lang="en-US" b="1" dirty="0" err="1" smtClean="0"/>
              <a:t>expediaHotelExtractor.py</a:t>
            </a:r>
            <a:r>
              <a:rPr lang="en-US" b="1" dirty="0" smtClean="0"/>
              <a:t> ):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r>
              <a:rPr lang="en-US" sz="1400" b="1" dirty="0"/>
              <a:t>#create a list to store hotel details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hotels_list</a:t>
            </a:r>
            <a:r>
              <a:rPr lang="en-US" sz="1400" dirty="0"/>
              <a:t> = []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#Create a page number variable and default it to 1, this will be incremented at every page load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page_no</a:t>
            </a:r>
            <a:r>
              <a:rPr lang="en-US" sz="1400" dirty="0"/>
              <a:t> = 1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#Create a variable to identify if the next button is disabled ( the last page 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next_button_disabled</a:t>
            </a:r>
            <a:r>
              <a:rPr lang="en-US" sz="1400" dirty="0"/>
              <a:t> = False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#Create a loop to iterate until next button becomes </a:t>
            </a:r>
            <a:r>
              <a:rPr lang="en-US" sz="1400" dirty="0"/>
              <a:t>disabled(</a:t>
            </a:r>
            <a:r>
              <a:rPr lang="en-US" sz="1400" dirty="0" err="1"/>
              <a:t>next_button_disabled</a:t>
            </a:r>
            <a:r>
              <a:rPr lang="en-US" sz="1400" dirty="0"/>
              <a:t> becomes true on the last page)</a:t>
            </a:r>
            <a:br>
              <a:rPr lang="en-US" sz="1400" dirty="0"/>
            </a:br>
            <a:r>
              <a:rPr lang="en-US" sz="1400" dirty="0"/>
              <a:t>while not </a:t>
            </a:r>
            <a:r>
              <a:rPr lang="en-US" sz="1400" dirty="0" err="1"/>
              <a:t>next_button_disabled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b="1" dirty="0"/>
              <a:t>    #Print the current page number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print 'Current Page Number : ', </a:t>
            </a:r>
            <a:r>
              <a:rPr lang="en-US" sz="1400" dirty="0" err="1"/>
              <a:t>page_no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    #Find all tags name article on the current page. The article tag contains hotel details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hotels = </a:t>
            </a:r>
            <a:r>
              <a:rPr lang="en-US" sz="1400" dirty="0" err="1"/>
              <a:t>browser.find_elements_by_tag_name</a:t>
            </a:r>
            <a:r>
              <a:rPr lang="en-US" sz="1400" dirty="0"/>
              <a:t>('article</a:t>
            </a:r>
            <a:r>
              <a:rPr lang="en-US" sz="1400" dirty="0" smtClean="0"/>
              <a:t>')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#Iterate over the list of Hotels(articles) on the current page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for hotel in hotels: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#Try to find the hotel name price, if there is an error print 'Encountered Error' and go to the next hotel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try: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            #Get the hotel 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hotel_name</a:t>
            </a:r>
            <a:r>
              <a:rPr lang="en-US" sz="1400" dirty="0"/>
              <a:t> = </a:t>
            </a:r>
            <a:r>
              <a:rPr lang="en-US" sz="1400" dirty="0" err="1"/>
              <a:t>hotel.find_element_by_class_name</a:t>
            </a:r>
            <a:r>
              <a:rPr lang="en-US" sz="1400" dirty="0"/>
              <a:t>('</a:t>
            </a:r>
            <a:r>
              <a:rPr lang="en-US" sz="1400" dirty="0" err="1"/>
              <a:t>visuallyhidden</a:t>
            </a:r>
            <a:r>
              <a:rPr lang="en-US" sz="1400" dirty="0"/>
              <a:t>').text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            #Get the hotel price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hotel_price</a:t>
            </a:r>
            <a:r>
              <a:rPr lang="en-US" sz="1400" dirty="0"/>
              <a:t> =  </a:t>
            </a:r>
            <a:r>
              <a:rPr lang="en-US" sz="1400" dirty="0" err="1"/>
              <a:t>hotel.find_element_by_class_name</a:t>
            </a:r>
            <a:r>
              <a:rPr lang="en-US" sz="1400" dirty="0"/>
              <a:t>('</a:t>
            </a:r>
            <a:r>
              <a:rPr lang="en-US" sz="1400" dirty="0" err="1"/>
              <a:t>actualPrice</a:t>
            </a:r>
            <a:r>
              <a:rPr lang="en-US" sz="1400" dirty="0"/>
              <a:t>').text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            #Create a tuple with the hotel name, price and todays </a:t>
            </a:r>
            <a:r>
              <a:rPr lang="en-US" sz="1400" b="1" dirty="0" smtClean="0"/>
              <a:t>date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hotel_tuple</a:t>
            </a:r>
            <a:r>
              <a:rPr lang="en-US" sz="1400" dirty="0"/>
              <a:t> = (</a:t>
            </a:r>
            <a:r>
              <a:rPr lang="en-US" sz="1400" dirty="0" err="1"/>
              <a:t>hotel_name,hotel_price</a:t>
            </a:r>
            <a:r>
              <a:rPr lang="en-US" sz="1400" dirty="0"/>
              <a:t>, </a:t>
            </a:r>
            <a:r>
              <a:rPr lang="en-US" sz="1400" dirty="0" err="1"/>
              <a:t>current_date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b="1" dirty="0"/>
              <a:t>#Add the tuple to the </a:t>
            </a:r>
            <a:r>
              <a:rPr lang="en-US" sz="1400" b="1" dirty="0" err="1"/>
              <a:t>hotels_list</a:t>
            </a:r>
            <a:r>
              <a:rPr lang="en-US" sz="1400" b="1" dirty="0"/>
              <a:t> variable which was created earlier</a:t>
            </a:r>
            <a:br>
              <a:rPr lang="en-US" sz="1400" b="1" dirty="0"/>
            </a:br>
            <a:r>
              <a:rPr lang="en-US" sz="1400" dirty="0"/>
              <a:t>            </a:t>
            </a:r>
            <a:r>
              <a:rPr lang="en-US" sz="1400" dirty="0" err="1"/>
              <a:t>hotels_list.append</a:t>
            </a:r>
            <a:r>
              <a:rPr lang="en-US" sz="1400" dirty="0"/>
              <a:t>(</a:t>
            </a:r>
            <a:r>
              <a:rPr lang="en-US" sz="1400" dirty="0" err="1"/>
              <a:t>hotel_tuple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except: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print 'Encountered error'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90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smtClean="0">
                <a:solidFill>
                  <a:schemeClr val="bg1"/>
                </a:solidFill>
              </a:rPr>
              <a:t>USE CASE – AUTOMATING HOTEL SEARCHES ON EXPEDIA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263679" y="1268281"/>
            <a:ext cx="11723533" cy="606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 smtClean="0"/>
              <a:t>Extraction Code – Part 4/4 ( </a:t>
            </a:r>
            <a:r>
              <a:rPr lang="en-US" b="1" dirty="0" err="1" smtClean="0"/>
              <a:t>expediaHotelExtractor.py</a:t>
            </a:r>
            <a:r>
              <a:rPr lang="en-US" b="1" dirty="0" smtClean="0"/>
              <a:t> ):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r>
              <a:rPr lang="en-US" sz="1600" b="1" dirty="0"/>
              <a:t>#Get the next button disabled status, this will be true if the next button is disabled else false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next_button_disabled</a:t>
            </a:r>
            <a:r>
              <a:rPr lang="en-US" sz="1600" dirty="0"/>
              <a:t> = </a:t>
            </a:r>
            <a:r>
              <a:rPr lang="en-US" sz="1600" dirty="0" err="1"/>
              <a:t>browser.find_element_by_class_name</a:t>
            </a:r>
            <a:r>
              <a:rPr lang="en-US" sz="1600" dirty="0"/>
              <a:t>('pagination-next').</a:t>
            </a:r>
            <a:r>
              <a:rPr lang="en-US" sz="1600" dirty="0" err="1"/>
              <a:t>get_attribute</a:t>
            </a:r>
            <a:r>
              <a:rPr lang="en-US" sz="1600" dirty="0"/>
              <a:t>('disabled')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if not </a:t>
            </a:r>
            <a:r>
              <a:rPr lang="en-US" sz="1600" dirty="0" err="1"/>
              <a:t>next_button_disabled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/>
              <a:t>#increment the page number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page_no</a:t>
            </a:r>
            <a:r>
              <a:rPr lang="en-US" sz="1600" dirty="0"/>
              <a:t> = </a:t>
            </a:r>
            <a:r>
              <a:rPr lang="en-US" sz="1600" dirty="0" err="1"/>
              <a:t>page_no</a:t>
            </a:r>
            <a:r>
              <a:rPr lang="en-US" sz="1600" dirty="0"/>
              <a:t> + 1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/>
              <a:t>#Click next button on the page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browser.find_element_by_class_name</a:t>
            </a:r>
            <a:r>
              <a:rPr lang="en-US" sz="1600" dirty="0"/>
              <a:t>('pagination-next').</a:t>
            </a:r>
            <a:r>
              <a:rPr lang="en-US" sz="1600" dirty="0" err="1"/>
              <a:t>find_element_by_tag_name</a:t>
            </a:r>
            <a:r>
              <a:rPr lang="en-US" sz="1600" dirty="0"/>
              <a:t>('</a:t>
            </a:r>
            <a:r>
              <a:rPr lang="en-US" sz="1600" dirty="0" err="1"/>
              <a:t>abbr</a:t>
            </a:r>
            <a:r>
              <a:rPr lang="en-US" sz="1600" dirty="0"/>
              <a:t>').click()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/>
              <a:t>#Wait 5 seconds, this is to let </a:t>
            </a:r>
            <a:r>
              <a:rPr lang="en-US" sz="1600" b="1" dirty="0" err="1"/>
              <a:t>expedia</a:t>
            </a:r>
            <a:r>
              <a:rPr lang="en-US" sz="1600" b="1" dirty="0"/>
              <a:t> load new results from the next page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time.sleep</a:t>
            </a:r>
            <a:r>
              <a:rPr lang="en-US" sz="1600" dirty="0"/>
              <a:t>(5)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r>
              <a:rPr lang="en-US" sz="1600" b="1" dirty="0" smtClean="0"/>
              <a:t>#</a:t>
            </a:r>
            <a:r>
              <a:rPr lang="en-US" sz="1600" b="1" dirty="0"/>
              <a:t>Create a data frame from the hotel list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hotel_df</a:t>
            </a:r>
            <a:r>
              <a:rPr lang="en-US" sz="1600" dirty="0"/>
              <a:t> = </a:t>
            </a:r>
            <a:r>
              <a:rPr lang="en-US" sz="1600" dirty="0" err="1"/>
              <a:t>pd.DataFrame</a:t>
            </a:r>
            <a:r>
              <a:rPr lang="en-US" sz="1600" dirty="0"/>
              <a:t>(</a:t>
            </a:r>
            <a:r>
              <a:rPr lang="en-US" sz="1600" dirty="0" err="1"/>
              <a:t>hotels_list</a:t>
            </a:r>
            <a:r>
              <a:rPr lang="en-US" sz="1600" dirty="0"/>
              <a:t>, columns=['</a:t>
            </a:r>
            <a:r>
              <a:rPr lang="en-US" sz="1600" dirty="0" err="1"/>
              <a:t>name','price','date</a:t>
            </a:r>
            <a:r>
              <a:rPr lang="en-US" sz="1600" dirty="0"/>
              <a:t>']).</a:t>
            </a:r>
            <a:r>
              <a:rPr lang="en-US" sz="1600" dirty="0" err="1"/>
              <a:t>drop_duplicates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#Print the number of rows and columns in the data frame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print </a:t>
            </a:r>
            <a:r>
              <a:rPr lang="en-US" sz="1600" dirty="0" err="1"/>
              <a:t>hotel_df.shape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#Print the descriptive statistics of the data frame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print </a:t>
            </a:r>
            <a:r>
              <a:rPr lang="en-US" sz="1600" dirty="0" err="1"/>
              <a:t>hotel_df.describe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#Write the </a:t>
            </a:r>
            <a:r>
              <a:rPr lang="en-US" sz="1600" b="1" dirty="0" err="1"/>
              <a:t>dataframe</a:t>
            </a:r>
            <a:r>
              <a:rPr lang="en-US" sz="1600" b="1" dirty="0"/>
              <a:t> data into a csv file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hotel_df.to_csv</a:t>
            </a:r>
            <a:r>
              <a:rPr lang="en-US" sz="1600" dirty="0"/>
              <a:t>(</a:t>
            </a:r>
            <a:r>
              <a:rPr lang="en-US" sz="1600" dirty="0" err="1"/>
              <a:t>fileName,index</a:t>
            </a:r>
            <a:r>
              <a:rPr lang="en-US" sz="1600" dirty="0"/>
              <a:t>=False, encoding='utf8')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#Write the results of the data frame to a DB by calling the </a:t>
            </a:r>
            <a:r>
              <a:rPr lang="en-US" sz="1600" b="1" dirty="0" err="1"/>
              <a:t>writeToDB</a:t>
            </a:r>
            <a:r>
              <a:rPr lang="en-US" sz="1600" b="1" dirty="0"/>
              <a:t> function from the </a:t>
            </a:r>
            <a:r>
              <a:rPr lang="en-US" sz="1600" b="1" dirty="0" err="1"/>
              <a:t>sqliteTool</a:t>
            </a:r>
            <a:r>
              <a:rPr lang="en-US" sz="1600" b="1" dirty="0"/>
              <a:t> module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sqliteTool.writeToDB</a:t>
            </a:r>
            <a:r>
              <a:rPr lang="en-US" sz="1600" dirty="0"/>
              <a:t>(</a:t>
            </a:r>
            <a:r>
              <a:rPr lang="en-US" sz="1600" dirty="0" err="1"/>
              <a:t>hotel_df,db_name,table_name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#Send E-Mail with the csv as an attachment by calling the </a:t>
            </a:r>
            <a:r>
              <a:rPr lang="en-US" sz="1600" b="1" dirty="0" err="1"/>
              <a:t>sendMail</a:t>
            </a:r>
            <a:r>
              <a:rPr lang="en-US" sz="1600" b="1" dirty="0"/>
              <a:t> function of the </a:t>
            </a:r>
            <a:r>
              <a:rPr lang="en-US" sz="1600" b="1" dirty="0" err="1"/>
              <a:t>sendMail</a:t>
            </a:r>
            <a:r>
              <a:rPr lang="en-US" sz="1600" b="1" dirty="0"/>
              <a:t> module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sendMail.sendMail</a:t>
            </a:r>
            <a:r>
              <a:rPr lang="en-US" sz="1600" dirty="0"/>
              <a:t>(</a:t>
            </a:r>
            <a:r>
              <a:rPr lang="en-US" sz="1600" dirty="0" err="1"/>
              <a:t>from_email,to_email,subject,fileName</a:t>
            </a:r>
            <a:r>
              <a:rPr lang="en-US" sz="1600" dirty="0"/>
              <a:t>)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 </a:t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162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262459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smtClean="0">
                <a:solidFill>
                  <a:schemeClr val="bg1"/>
                </a:solidFill>
              </a:rPr>
              <a:t>THE </a:t>
            </a:r>
            <a:r>
              <a:rPr lang="en-US" sz="4800" b="1" smtClean="0">
                <a:solidFill>
                  <a:schemeClr val="bg1"/>
                </a:solidFill>
              </a:rPr>
              <a:t>END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3B9D6A2-EEFD-4791-A00F-CB360258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262459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QUICK 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3B9D6A2-EEFD-4791-A00F-CB360258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A8B9134-39E4-43BE-BE78-E16E79D11F9F}"/>
              </a:ext>
            </a:extLst>
          </p:cNvPr>
          <p:cNvSpPr txBox="1"/>
          <p:nvPr/>
        </p:nvSpPr>
        <p:spPr>
          <a:xfrm>
            <a:off x="68628" y="2034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TYPES OF TESTING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181" y="1454770"/>
            <a:ext cx="307598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Testing: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 is an integral part of software development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 is the process of finding bugs, validating and verifying functionality in the software application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Thorough testing is as important as coding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 is done at multiple stages by developers, Quality Analysts, Business Analysts</a:t>
            </a:r>
            <a:endParaRPr lang="en-US" dirty="0"/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614AFD7-3C26-4513-BA08-9209C4A2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2781" y="1461740"/>
            <a:ext cx="307598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Types Of Testing: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most common categories of testing are 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Acceptance Testing</a:t>
            </a:r>
          </a:p>
          <a:p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52781" y="3920653"/>
            <a:ext cx="307598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Unit Testing :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 testing is the most basic form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done by developers writing the code</a:t>
            </a:r>
          </a:p>
          <a:p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83381" y="1461740"/>
            <a:ext cx="30759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Integration Testing :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testing is done to test connectivity between different applications and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Its usually at the application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done by developers or QA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3381" y="4409425"/>
            <a:ext cx="307598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Acceptance Testing :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UAT is the end to end testing process involving multiple applications across multiple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Done by Quality or Business Analysts</a:t>
            </a:r>
          </a:p>
        </p:txBody>
      </p:sp>
    </p:spTree>
    <p:extLst>
      <p:ext uri="{BB962C8B-B14F-4D97-AF65-F5344CB8AC3E}">
        <p14:creationId xmlns:p14="http://schemas.microsoft.com/office/powerpoint/2010/main" val="5203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C99254C-06E7-4B55-B3CC-2E90764C1EDC}"/>
              </a:ext>
            </a:extLst>
          </p:cNvPr>
          <p:cNvSpPr txBox="1"/>
          <p:nvPr/>
        </p:nvSpPr>
        <p:spPr>
          <a:xfrm>
            <a:off x="68628" y="2034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UNIT TESTING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614AFD7-3C26-4513-BA08-9209C4A2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6F257BB-FF84-4811-957D-CB6773A7EAD9}"/>
              </a:ext>
            </a:extLst>
          </p:cNvPr>
          <p:cNvSpPr txBox="1"/>
          <p:nvPr/>
        </p:nvSpPr>
        <p:spPr>
          <a:xfrm>
            <a:off x="3499293" y="1453054"/>
            <a:ext cx="4146107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 smtClean="0"/>
              <a:t>Basic Example 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sz="1400" b="1" dirty="0" smtClean="0"/>
              <a:t>#Import </a:t>
            </a:r>
            <a:r>
              <a:rPr lang="en-US" sz="1400" b="1" dirty="0" err="1" smtClean="0"/>
              <a:t>unittest</a:t>
            </a:r>
            <a:r>
              <a:rPr lang="en-US" sz="1400" b="1" dirty="0" smtClean="0"/>
              <a:t> module</a:t>
            </a:r>
          </a:p>
          <a:p>
            <a:r>
              <a:rPr lang="en-US" sz="1400" dirty="0"/>
              <a:t>import</a:t>
            </a:r>
            <a:r>
              <a:rPr lang="en-US" sz="1400" b="1" dirty="0"/>
              <a:t> </a:t>
            </a:r>
            <a:r>
              <a:rPr lang="en-US" sz="1400" dirty="0" err="1" smtClean="0"/>
              <a:t>unittest</a:t>
            </a:r>
            <a:endParaRPr lang="en-US" sz="1400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#Create a class by inheriting from </a:t>
            </a:r>
            <a:r>
              <a:rPr lang="en-US" sz="1400" b="1" dirty="0" err="1" smtClean="0"/>
              <a:t>unittest.TestCase</a:t>
            </a:r>
            <a:endParaRPr lang="en-US" sz="1400" b="1" dirty="0"/>
          </a:p>
          <a:p>
            <a:r>
              <a:rPr lang="en-US" sz="1400" dirty="0"/>
              <a:t>class</a:t>
            </a:r>
            <a:r>
              <a:rPr lang="en-US" sz="1400" b="1" dirty="0"/>
              <a:t> </a:t>
            </a:r>
            <a:r>
              <a:rPr lang="en-US" sz="1400" dirty="0" err="1"/>
              <a:t>UnitTestExample</a:t>
            </a:r>
            <a:r>
              <a:rPr lang="en-US" sz="1400" dirty="0"/>
              <a:t>(</a:t>
            </a:r>
            <a:r>
              <a:rPr lang="en-US" sz="1400" dirty="0" err="1"/>
              <a:t>unittest.TestCase</a:t>
            </a:r>
            <a:r>
              <a:rPr lang="en-US" sz="1400" dirty="0"/>
              <a:t>):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b="1" dirty="0" smtClean="0"/>
              <a:t>#Create a new test to test if 2+3 is 5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b="1" dirty="0"/>
              <a:t> </a:t>
            </a:r>
            <a:r>
              <a:rPr lang="en-US" sz="1400" dirty="0" err="1"/>
              <a:t>testAdditionOfNumbers</a:t>
            </a:r>
            <a:r>
              <a:rPr lang="en-US" sz="1400" dirty="0"/>
              <a:t>(self):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self.assertEquals</a:t>
            </a:r>
            <a:r>
              <a:rPr lang="en-US" sz="1400" dirty="0"/>
              <a:t>(2+3,5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b="1" dirty="0" smtClean="0"/>
              <a:t>#Running this will give you the result. Try it</a:t>
            </a:r>
            <a:endParaRPr lang="en-US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4E055A5-A453-4024-8BAB-341BDD4AEB5B}"/>
              </a:ext>
            </a:extLst>
          </p:cNvPr>
          <p:cNvSpPr/>
          <p:nvPr/>
        </p:nvSpPr>
        <p:spPr>
          <a:xfrm>
            <a:off x="3509039" y="6254368"/>
            <a:ext cx="4640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  <a:r>
              <a:rPr lang="en-US" dirty="0" err="1"/>
              <a:t>unittest.html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0692" y="1456777"/>
            <a:ext cx="307598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Unit Testing :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 testing is the most basic form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done by developers writing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Unit Testing the smallest units of code are tested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unit of code is tested for an expected output based on a given input or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 Tests are usually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provides a built in module for unit testing called </a:t>
            </a:r>
            <a:r>
              <a:rPr lang="en-US" b="1" dirty="0" err="1" smtClean="0"/>
              <a:t>unittest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F257BB-FF84-4811-957D-CB6773A7EAD9}"/>
              </a:ext>
            </a:extLst>
          </p:cNvPr>
          <p:cNvSpPr txBox="1"/>
          <p:nvPr/>
        </p:nvSpPr>
        <p:spPr>
          <a:xfrm>
            <a:off x="7824616" y="1453054"/>
            <a:ext cx="4146107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 smtClean="0"/>
              <a:t>Multiple Test Cases Example 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sz="1400" dirty="0"/>
              <a:t>import</a:t>
            </a:r>
            <a:r>
              <a:rPr lang="en-US" sz="1400" b="1" dirty="0"/>
              <a:t> </a:t>
            </a:r>
            <a:r>
              <a:rPr lang="en-US" sz="1400" dirty="0" err="1" smtClean="0"/>
              <a:t>unittest</a:t>
            </a:r>
            <a:endParaRPr lang="en-US" sz="1400" dirty="0" smtClean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#Define a function to convert inches to cm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 smtClean="0"/>
              <a:t>def</a:t>
            </a:r>
            <a:r>
              <a:rPr lang="en-US" sz="1400" b="1" dirty="0" smtClean="0"/>
              <a:t> </a:t>
            </a:r>
            <a:r>
              <a:rPr lang="en-US" sz="1400" dirty="0" err="1"/>
              <a:t>inchesToCentimeres</a:t>
            </a:r>
            <a:r>
              <a:rPr lang="en-US" sz="1400" dirty="0"/>
              <a:t>(inches):</a:t>
            </a:r>
            <a:br>
              <a:rPr lang="en-US" sz="1400" dirty="0"/>
            </a:br>
            <a:r>
              <a:rPr lang="en-US" sz="1400" dirty="0"/>
              <a:t>    centimeters = inches * 2.54</a:t>
            </a:r>
            <a:br>
              <a:rPr lang="en-US" sz="1400" dirty="0"/>
            </a:br>
            <a:r>
              <a:rPr lang="en-US" sz="1400" dirty="0"/>
              <a:t>    return</a:t>
            </a:r>
            <a:r>
              <a:rPr lang="en-US" sz="1400" b="1" dirty="0"/>
              <a:t> </a:t>
            </a:r>
            <a:r>
              <a:rPr lang="en-US" sz="1400" dirty="0"/>
              <a:t>centimeters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class</a:t>
            </a:r>
            <a:r>
              <a:rPr lang="en-US" sz="1400" b="1" dirty="0"/>
              <a:t> </a:t>
            </a:r>
            <a:r>
              <a:rPr lang="en-US" sz="1400" dirty="0" err="1"/>
              <a:t>UnitTestExample</a:t>
            </a:r>
            <a:r>
              <a:rPr lang="en-US" sz="1400" dirty="0"/>
              <a:t>(</a:t>
            </a:r>
            <a:r>
              <a:rPr lang="en-US" sz="1400" dirty="0" err="1"/>
              <a:t>unittest.TestCase</a:t>
            </a:r>
            <a:r>
              <a:rPr lang="en-US" sz="1400" dirty="0"/>
              <a:t>):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b="1" dirty="0"/>
              <a:t> </a:t>
            </a:r>
            <a:r>
              <a:rPr lang="en-US" sz="1400" dirty="0" err="1"/>
              <a:t>testAdditionOfNumbers</a:t>
            </a:r>
            <a:r>
              <a:rPr lang="en-US" sz="1400" dirty="0"/>
              <a:t>(self):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self.assertEquals</a:t>
            </a:r>
            <a:r>
              <a:rPr lang="en-US" sz="1400" dirty="0"/>
              <a:t>(2+3,5)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b="1" dirty="0"/>
              <a:t> </a:t>
            </a:r>
            <a:r>
              <a:rPr lang="en-US" sz="1400" dirty="0" err="1"/>
              <a:t>testUpperCase</a:t>
            </a:r>
            <a:r>
              <a:rPr lang="en-US" sz="1400" dirty="0"/>
              <a:t>(self):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self.assertEqual</a:t>
            </a:r>
            <a:r>
              <a:rPr lang="en-US" sz="1400" dirty="0"/>
              <a:t>('</a:t>
            </a:r>
            <a:r>
              <a:rPr lang="en-US" sz="1400" dirty="0" err="1"/>
              <a:t>upper</a:t>
            </a:r>
            <a:r>
              <a:rPr lang="en-US" sz="1400" b="1" dirty="0" err="1"/>
              <a:t>'</a:t>
            </a:r>
            <a:r>
              <a:rPr lang="en-US" sz="1400" dirty="0" err="1"/>
              <a:t>.upper</a:t>
            </a:r>
            <a:r>
              <a:rPr lang="en-US" sz="1400" dirty="0"/>
              <a:t>(), 'UPPER</a:t>
            </a:r>
            <a:r>
              <a:rPr lang="en-US" sz="1400" b="1" dirty="0"/>
              <a:t>'</a:t>
            </a:r>
            <a:r>
              <a:rPr lang="en-US" sz="1400" dirty="0"/>
              <a:t>)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b="1" dirty="0" smtClean="0"/>
              <a:t>#Test the </a:t>
            </a:r>
            <a:r>
              <a:rPr lang="en-US" sz="1400" b="1" dirty="0" err="1" smtClean="0"/>
              <a:t>inchesTocm</a:t>
            </a:r>
            <a:r>
              <a:rPr lang="en-US" sz="1400" b="1" dirty="0" smtClean="0"/>
              <a:t> function to see if 10’’ = 25.4cm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b="1" dirty="0"/>
              <a:t> </a:t>
            </a:r>
            <a:r>
              <a:rPr lang="en-US" sz="1400" dirty="0" err="1"/>
              <a:t>testInchesToCenti</a:t>
            </a:r>
            <a:r>
              <a:rPr lang="en-US" sz="1400" dirty="0"/>
              <a:t>(self):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self.assertEquals</a:t>
            </a:r>
            <a:r>
              <a:rPr lang="en-US" sz="1400" dirty="0"/>
              <a:t>(</a:t>
            </a:r>
            <a:r>
              <a:rPr lang="en-US" sz="1400" dirty="0" err="1"/>
              <a:t>inchesToCentimeres</a:t>
            </a:r>
            <a:r>
              <a:rPr lang="en-US" sz="1400" dirty="0"/>
              <a:t>(10), 25.4)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317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18288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SENDING E-MAIL’S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521" y="1128092"/>
            <a:ext cx="359382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E-Mails: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Python has built in libraries to send and receive simple and complex emails.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Python supports sending email through an </a:t>
            </a:r>
            <a:r>
              <a:rPr lang="en-US" sz="1600" b="1" dirty="0" err="1" smtClean="0"/>
              <a:t>smtp</a:t>
            </a:r>
            <a:r>
              <a:rPr lang="en-US" sz="1600" b="1" dirty="0" smtClean="0"/>
              <a:t> server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Receiving E-Mails can be done via Pop3 or IMAP </a:t>
            </a:r>
            <a:r>
              <a:rPr lang="en-US" sz="1600" b="1" dirty="0" err="1" smtClean="0"/>
              <a:t>protocal</a:t>
            </a:r>
            <a:r>
              <a:rPr lang="en-US" sz="1600" b="1" dirty="0" smtClean="0"/>
              <a:t>, both supported by Python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7521" y="4169032"/>
            <a:ext cx="3593822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E-Mails: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The </a:t>
            </a:r>
            <a:r>
              <a:rPr lang="en-US" sz="1600" b="1" dirty="0" err="1" smtClean="0"/>
              <a:t>smtplib</a:t>
            </a:r>
            <a:r>
              <a:rPr lang="en-US" sz="1600" b="1" dirty="0" smtClean="0"/>
              <a:t> library can be used to send out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Plain Text, HTML, E-Mail with attachments etc.. Can be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Free </a:t>
            </a:r>
            <a:r>
              <a:rPr lang="en-US" sz="1600" b="1" dirty="0" err="1" smtClean="0"/>
              <a:t>smtp</a:t>
            </a:r>
            <a:r>
              <a:rPr lang="en-US" sz="1600" b="1" dirty="0" smtClean="0"/>
              <a:t> servers from </a:t>
            </a:r>
            <a:r>
              <a:rPr lang="en-US" sz="1600" b="1" dirty="0" err="1" smtClean="0"/>
              <a:t>gmail</a:t>
            </a:r>
            <a:r>
              <a:rPr lang="en-US" sz="1600" b="1" dirty="0" smtClean="0"/>
              <a:t> and yahoo  e-mail accounts can be used for sending E-Mails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0672" y="1128092"/>
            <a:ext cx="7631928" cy="5601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 smtClean="0"/>
              <a:t>Basic Example via </a:t>
            </a:r>
            <a:r>
              <a:rPr lang="en-US" b="1" dirty="0" err="1" smtClean="0"/>
              <a:t>GMail</a:t>
            </a:r>
            <a:r>
              <a:rPr lang="en-US" b="1" dirty="0" smtClean="0"/>
              <a:t>:</a:t>
            </a:r>
            <a:endParaRPr lang="en-US" b="1" dirty="0"/>
          </a:p>
          <a:p>
            <a:endParaRPr lang="en-US" b="1" dirty="0"/>
          </a:p>
          <a:p>
            <a:r>
              <a:rPr lang="en-US" sz="1400" b="1" dirty="0"/>
              <a:t># Import </a:t>
            </a:r>
            <a:r>
              <a:rPr lang="en-US" sz="1400" b="1" dirty="0" err="1"/>
              <a:t>smtplib</a:t>
            </a:r>
            <a:r>
              <a:rPr lang="en-US" sz="1400" b="1" dirty="0"/>
              <a:t> and MIME libraries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smtplib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err="1"/>
              <a:t>email.mime.text</a:t>
            </a:r>
            <a:r>
              <a:rPr lang="en-US" sz="1400" dirty="0"/>
              <a:t> import </a:t>
            </a:r>
            <a:r>
              <a:rPr lang="en-US" sz="1400" dirty="0" err="1"/>
              <a:t>MIMEText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err="1"/>
              <a:t>email.mime.multipart</a:t>
            </a:r>
            <a:r>
              <a:rPr lang="en-US" sz="1400" dirty="0"/>
              <a:t> import </a:t>
            </a:r>
            <a:r>
              <a:rPr lang="en-US" sz="1400" dirty="0" err="1"/>
              <a:t>MIMEMultipart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#Create the </a:t>
            </a:r>
            <a:r>
              <a:rPr lang="en-US" sz="1400" b="1" dirty="0" err="1"/>
              <a:t>smtp</a:t>
            </a:r>
            <a:r>
              <a:rPr lang="en-US" sz="1400" b="1" dirty="0"/>
              <a:t> connection to </a:t>
            </a:r>
            <a:r>
              <a:rPr lang="en-US" sz="1400" b="1" dirty="0" err="1"/>
              <a:t>gmail's</a:t>
            </a:r>
            <a:r>
              <a:rPr lang="en-US" sz="1400" b="1" dirty="0"/>
              <a:t> </a:t>
            </a:r>
            <a:r>
              <a:rPr lang="en-US" sz="1400" b="1" dirty="0" err="1"/>
              <a:t>smtp</a:t>
            </a:r>
            <a:r>
              <a:rPr lang="en-US" sz="1400" b="1" dirty="0"/>
              <a:t> server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smtpserver</a:t>
            </a:r>
            <a:r>
              <a:rPr lang="en-US" sz="1400" dirty="0"/>
              <a:t> = </a:t>
            </a:r>
            <a:r>
              <a:rPr lang="en-US" sz="1400" dirty="0" err="1"/>
              <a:t>smtplib.SMTP</a:t>
            </a:r>
            <a:r>
              <a:rPr lang="en-US" sz="1400" dirty="0"/>
              <a:t>("</a:t>
            </a:r>
            <a:r>
              <a:rPr lang="en-US" sz="1400" dirty="0" err="1"/>
              <a:t>smtp.gmail.com</a:t>
            </a:r>
            <a:r>
              <a:rPr lang="en-US" sz="1400" dirty="0"/>
              <a:t>", 587)</a:t>
            </a:r>
            <a:br>
              <a:rPr lang="en-US" sz="1400" dirty="0"/>
            </a:br>
            <a:r>
              <a:rPr lang="en-US" sz="1400" dirty="0" err="1"/>
              <a:t>smtpserver.ehlo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err="1"/>
              <a:t>smtpserver.starttls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err="1"/>
              <a:t>smtpserver.ehlo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#The from and to addresses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from_email</a:t>
            </a:r>
            <a:r>
              <a:rPr lang="en-US" sz="1400" dirty="0"/>
              <a:t> = '</a:t>
            </a:r>
            <a:r>
              <a:rPr lang="en-US" sz="1400" dirty="0" err="1"/>
              <a:t>from@gmail.com</a:t>
            </a:r>
            <a:r>
              <a:rPr lang="en-US" sz="1400" dirty="0"/>
              <a:t>'</a:t>
            </a:r>
            <a:br>
              <a:rPr lang="en-US" sz="1400" dirty="0"/>
            </a:br>
            <a:r>
              <a:rPr lang="en-US" sz="1400" dirty="0" err="1"/>
              <a:t>to_email</a:t>
            </a:r>
            <a:r>
              <a:rPr lang="en-US" sz="1400" dirty="0"/>
              <a:t> = '</a:t>
            </a:r>
            <a:r>
              <a:rPr lang="en-US" sz="1400" dirty="0" err="1"/>
              <a:t>to@gmail.com</a:t>
            </a:r>
            <a:r>
              <a:rPr lang="en-US" sz="1400" dirty="0"/>
              <a:t>'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#Create the </a:t>
            </a:r>
            <a:r>
              <a:rPr lang="en-US" sz="1400" b="1" dirty="0" err="1"/>
              <a:t>EMail</a:t>
            </a:r>
            <a:r>
              <a:rPr lang="en-US" sz="1400" b="1" dirty="0"/>
              <a:t> MIME object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msg</a:t>
            </a:r>
            <a:r>
              <a:rPr lang="en-US" sz="1400" dirty="0"/>
              <a:t> = </a:t>
            </a:r>
            <a:r>
              <a:rPr lang="en-US" sz="1400" dirty="0" err="1"/>
              <a:t>MIMEMultipart</a:t>
            </a:r>
            <a:r>
              <a:rPr lang="en-US" sz="1400" dirty="0"/>
              <a:t>()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 err="1"/>
              <a:t>msg</a:t>
            </a:r>
            <a:r>
              <a:rPr lang="en-US" sz="1400" dirty="0"/>
              <a:t>['Subject'] = '</a:t>
            </a:r>
            <a:r>
              <a:rPr lang="en-US" sz="1400" dirty="0" err="1"/>
              <a:t>EMail</a:t>
            </a:r>
            <a:r>
              <a:rPr lang="en-US" sz="1400" dirty="0"/>
              <a:t> from Python'</a:t>
            </a:r>
            <a:br>
              <a:rPr lang="en-US" sz="1400" dirty="0"/>
            </a:br>
            <a:r>
              <a:rPr lang="en-US" sz="1400" dirty="0" err="1"/>
              <a:t>msg</a:t>
            </a:r>
            <a:r>
              <a:rPr lang="en-US" sz="1400" dirty="0"/>
              <a:t>['From'] = </a:t>
            </a:r>
            <a:r>
              <a:rPr lang="en-US" sz="1400" dirty="0" err="1"/>
              <a:t>from_email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msg</a:t>
            </a:r>
            <a:r>
              <a:rPr lang="en-US" sz="1400" dirty="0"/>
              <a:t>['To'] = </a:t>
            </a:r>
            <a:r>
              <a:rPr lang="en-US" sz="1400" dirty="0" err="1"/>
              <a:t>to_email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body = 'E-Mail Body'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msg.attach</a:t>
            </a:r>
            <a:r>
              <a:rPr lang="en-US" sz="1400" dirty="0"/>
              <a:t>(</a:t>
            </a:r>
            <a:r>
              <a:rPr lang="en-US" sz="1400" dirty="0" err="1"/>
              <a:t>MIMEText</a:t>
            </a:r>
            <a:r>
              <a:rPr lang="en-US" sz="1400" dirty="0"/>
              <a:t>(body, 'plain'))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#log in to the server using </a:t>
            </a:r>
            <a:r>
              <a:rPr lang="en-US" sz="1400" b="1" dirty="0" err="1"/>
              <a:t>gmail</a:t>
            </a:r>
            <a:r>
              <a:rPr lang="en-US" sz="1400" b="1" dirty="0"/>
              <a:t> username and password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smtpserver.login</a:t>
            </a:r>
            <a:r>
              <a:rPr lang="en-US" sz="1400" dirty="0"/>
              <a:t>("username", "password")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#Send the mail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text = </a:t>
            </a:r>
            <a:r>
              <a:rPr lang="en-US" sz="1400" dirty="0" err="1"/>
              <a:t>msg.as_string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err="1"/>
              <a:t>smtpserver.sendmail</a:t>
            </a:r>
            <a:r>
              <a:rPr lang="en-US" sz="1400" dirty="0"/>
              <a:t>(</a:t>
            </a:r>
            <a:r>
              <a:rPr lang="en-US" sz="1400" dirty="0" err="1"/>
              <a:t>from_email</a:t>
            </a:r>
            <a:r>
              <a:rPr lang="en-US" sz="1400" dirty="0"/>
              <a:t>, </a:t>
            </a:r>
            <a:r>
              <a:rPr lang="en-US" sz="1400" dirty="0" err="1"/>
              <a:t>to_email</a:t>
            </a:r>
            <a:r>
              <a:rPr lang="en-US" sz="1400" dirty="0"/>
              <a:t>, text)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#E-Mail should be in the inbox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02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23202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DATA MANIPULATION USING PANDAS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173" y="1216501"/>
            <a:ext cx="359382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Pandas 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Pandas is a python library or package commonly used for data analysis and manipulation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It is extremely powerful an flexible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It is being widely adopted in the Data Engineering and Data Science community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Pandas add support different types of data, some common types are :</a:t>
            </a:r>
            <a:br>
              <a:rPr lang="en-US" b="1" dirty="0" smtClean="0"/>
            </a:br>
            <a:endParaRPr lang="en-US" b="1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b="1" dirty="0"/>
              <a:t>Tabular </a:t>
            </a:r>
            <a:r>
              <a:rPr lang="en-US" b="1" dirty="0" smtClean="0"/>
              <a:t>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Time </a:t>
            </a:r>
            <a:r>
              <a:rPr lang="en-US" b="1" dirty="0"/>
              <a:t>series </a:t>
            </a:r>
            <a:r>
              <a:rPr lang="en-US" b="1" dirty="0" smtClean="0"/>
              <a:t>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Matrices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6BB66F4-FEF3-4639-ACD5-6BB88F65FD95}"/>
              </a:ext>
            </a:extLst>
          </p:cNvPr>
          <p:cNvSpPr txBox="1"/>
          <p:nvPr/>
        </p:nvSpPr>
        <p:spPr>
          <a:xfrm>
            <a:off x="4105898" y="1251508"/>
            <a:ext cx="302842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Pandas support reading and writing to text, csv, excel, </a:t>
            </a:r>
            <a:r>
              <a:rPr lang="en-US" b="1" dirty="0" err="1"/>
              <a:t>sql</a:t>
            </a:r>
            <a:r>
              <a:rPr lang="en-US" b="1" dirty="0"/>
              <a:t> databases </a:t>
            </a:r>
            <a:r>
              <a:rPr lang="en-US" b="1" dirty="0" err="1"/>
              <a:t>etc</a:t>
            </a:r>
            <a:r>
              <a:rPr lang="is-IS" b="1" dirty="0"/>
              <a:t>…</a:t>
            </a:r>
          </a:p>
          <a:p>
            <a:pPr marL="285750" indent="-285750">
              <a:buFont typeface="Arial" charset="0"/>
              <a:buChar char="•"/>
            </a:pPr>
            <a:r>
              <a:rPr lang="is-IS" b="1" dirty="0"/>
              <a:t>Pandas is extremely fast and optimized for performance</a:t>
            </a:r>
          </a:p>
          <a:p>
            <a:pPr marL="285750" indent="-285750">
              <a:buFont typeface="Arial" charset="0"/>
              <a:buChar char="•"/>
            </a:pPr>
            <a:r>
              <a:rPr lang="is-IS" b="1" dirty="0"/>
              <a:t>Pandas is built on top of NumPy – Scientific computing package for Python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285C023-8D45-463B-9273-BA5268827F5B}"/>
              </a:ext>
            </a:extLst>
          </p:cNvPr>
          <p:cNvSpPr txBox="1"/>
          <p:nvPr/>
        </p:nvSpPr>
        <p:spPr>
          <a:xfrm>
            <a:off x="4494804" y="6169580"/>
            <a:ext cx="2639522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pandas.pydata.org</a:t>
            </a:r>
            <a:r>
              <a:rPr lang="en-US" dirty="0"/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6BB66F4-FEF3-4639-ACD5-6BB88F65FD95}"/>
              </a:ext>
            </a:extLst>
          </p:cNvPr>
          <p:cNvSpPr txBox="1"/>
          <p:nvPr/>
        </p:nvSpPr>
        <p:spPr>
          <a:xfrm>
            <a:off x="7460824" y="1251508"/>
            <a:ext cx="351197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Pandas </a:t>
            </a:r>
            <a:r>
              <a:rPr lang="en-US" b="1" dirty="0" smtClean="0"/>
              <a:t>introduce three new data structures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Series – One dimensional arrays ( think lists 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Data Frames – 2 dimensional data structure</a:t>
            </a:r>
            <a:r>
              <a:rPr lang="is-IS" b="1" dirty="0" smtClean="0"/>
              <a:t>  ( Think tables or excel spreadsheets with rows and columns ). </a:t>
            </a:r>
          </a:p>
          <a:p>
            <a:pPr marL="742950" lvl="1" indent="-285750">
              <a:buFont typeface="Arial" charset="0"/>
              <a:buChar char="•"/>
            </a:pPr>
            <a:r>
              <a:rPr lang="is-IS" b="1" dirty="0" smtClean="0"/>
              <a:t>Panels – 3 dimensional data structure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542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112541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PANDAS - SERIES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093" y="1499530"/>
            <a:ext cx="359382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Series: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Series are one dimensional arrays ( </a:t>
            </a:r>
            <a:r>
              <a:rPr lang="en-US" b="1" dirty="0" err="1" smtClean="0"/>
              <a:t>ndarrays</a:t>
            </a:r>
            <a:r>
              <a:rPr lang="en-US" b="1" dirty="0" smtClean="0"/>
              <a:t> 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Ndarrays</a:t>
            </a:r>
            <a:r>
              <a:rPr lang="en-US" b="1" dirty="0" smtClean="0"/>
              <a:t> are multi dimensional data structures defined by </a:t>
            </a:r>
            <a:r>
              <a:rPr lang="en-US" b="1" dirty="0" err="1" smtClean="0"/>
              <a:t>numpy</a:t>
            </a:r>
            <a:r>
              <a:rPr lang="en-US" b="1" dirty="0" smtClean="0"/>
              <a:t> – the framework pandas are built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Series can be created from lists, </a:t>
            </a:r>
            <a:r>
              <a:rPr lang="en-US" b="1" dirty="0" err="1" smtClean="0"/>
              <a:t>dicts</a:t>
            </a:r>
            <a:r>
              <a:rPr lang="en-US" b="1" dirty="0" smtClean="0"/>
              <a:t> , by passing values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Series consist of an Index and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Index can be pre defined, added later, changed or defaulted to a sequence of numbers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1" b="60926"/>
          <a:stretch/>
        </p:blipFill>
        <p:spPr>
          <a:xfrm>
            <a:off x="4216400" y="1499530"/>
            <a:ext cx="6749716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0449" y="3861256"/>
            <a:ext cx="3593822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– Series from a list:</a:t>
            </a:r>
          </a:p>
          <a:p>
            <a:endParaRPr lang="en-US" b="1" dirty="0" smtClean="0"/>
          </a:p>
          <a:p>
            <a:r>
              <a:rPr lang="en-US" sz="1200" b="1" dirty="0" smtClean="0"/>
              <a:t>#import pandas and call it </a:t>
            </a:r>
            <a:r>
              <a:rPr lang="en-US" sz="1200" b="1" dirty="0" err="1" smtClean="0"/>
              <a:t>pd</a:t>
            </a:r>
            <a:endParaRPr lang="en-US" sz="1200" b="1" dirty="0"/>
          </a:p>
          <a:p>
            <a:r>
              <a:rPr lang="en-US" sz="1200" dirty="0"/>
              <a:t>import</a:t>
            </a:r>
            <a:r>
              <a:rPr lang="en-US" sz="1200" b="1" dirty="0"/>
              <a:t> </a:t>
            </a:r>
            <a:r>
              <a:rPr lang="en-US" sz="1200" dirty="0"/>
              <a:t>pandas as</a:t>
            </a:r>
            <a:r>
              <a:rPr lang="en-US" sz="1200" b="1" dirty="0"/>
              <a:t> </a:t>
            </a:r>
            <a:r>
              <a:rPr lang="en-US" sz="1200" dirty="0" err="1"/>
              <a:t>pd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listOfNumbers</a:t>
            </a:r>
            <a:r>
              <a:rPr lang="en-US" sz="1200" dirty="0"/>
              <a:t> = [1,3,5,7,9,0]</a:t>
            </a:r>
            <a:br>
              <a:rPr lang="en-US" sz="1200" dirty="0"/>
            </a:br>
            <a:endParaRPr lang="en-US" sz="1200" dirty="0" smtClean="0"/>
          </a:p>
          <a:p>
            <a:r>
              <a:rPr lang="en-US" sz="1200" b="1" dirty="0" smtClean="0"/>
              <a:t>#Use the Series class to create a new Series object, use the list above as data and an </a:t>
            </a:r>
            <a:r>
              <a:rPr lang="en-US" sz="1200" b="1" dirty="0" err="1" smtClean="0"/>
              <a:t>arbitary</a:t>
            </a:r>
            <a:r>
              <a:rPr lang="en-US" sz="1200" b="1" dirty="0" smtClean="0"/>
              <a:t> index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pd.Series</a:t>
            </a:r>
            <a:r>
              <a:rPr lang="en-US" sz="1200" dirty="0"/>
              <a:t>(</a:t>
            </a:r>
            <a:r>
              <a:rPr lang="en-US" sz="1200" dirty="0" err="1"/>
              <a:t>listOfNumbers</a:t>
            </a:r>
            <a:r>
              <a:rPr lang="en-US" sz="1200" dirty="0"/>
              <a:t>, index=['a','e','</a:t>
            </a:r>
            <a:r>
              <a:rPr lang="en-US" sz="1200" dirty="0" err="1"/>
              <a:t>i</a:t>
            </a:r>
            <a:r>
              <a:rPr lang="en-US" sz="1200" dirty="0"/>
              <a:t>','</a:t>
            </a:r>
            <a:r>
              <a:rPr lang="en-US" sz="1200" dirty="0" err="1"/>
              <a:t>o','u','z</a:t>
            </a:r>
            <a:r>
              <a:rPr lang="en-US" sz="1200" dirty="0"/>
              <a:t>'])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print</a:t>
            </a:r>
            <a:r>
              <a:rPr lang="en-US" sz="1200" b="1" dirty="0"/>
              <a:t> </a:t>
            </a:r>
            <a:r>
              <a:rPr lang="en-US" sz="1200" dirty="0" err="1" smtClean="0"/>
              <a:t>df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538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112541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PANDAS - SERIES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3138" y="1458566"/>
            <a:ext cx="379216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2 – Series from a list :</a:t>
            </a:r>
          </a:p>
          <a:p>
            <a:endParaRPr lang="en-US" b="1" dirty="0" smtClean="0"/>
          </a:p>
          <a:p>
            <a:r>
              <a:rPr lang="en-US" sz="1400" b="1" dirty="0" smtClean="0"/>
              <a:t>#import pandas and call it </a:t>
            </a:r>
            <a:r>
              <a:rPr lang="en-US" sz="1400" b="1" dirty="0" err="1" smtClean="0"/>
              <a:t>pd</a:t>
            </a:r>
            <a:endParaRPr lang="en-US" sz="1400" b="1" dirty="0"/>
          </a:p>
          <a:p>
            <a:r>
              <a:rPr lang="en-US" sz="1400" dirty="0"/>
              <a:t>import</a:t>
            </a:r>
            <a:r>
              <a:rPr lang="en-US" sz="1400" b="1" dirty="0"/>
              <a:t> </a:t>
            </a:r>
            <a:r>
              <a:rPr lang="en-US" sz="1400" dirty="0"/>
              <a:t>pandas as</a:t>
            </a:r>
            <a:r>
              <a:rPr lang="en-US" sz="1400" b="1" dirty="0"/>
              <a:t> </a:t>
            </a:r>
            <a:r>
              <a:rPr lang="en-US" sz="1400" dirty="0" err="1"/>
              <a:t>pd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listOfNumbers</a:t>
            </a:r>
            <a:r>
              <a:rPr lang="en-US" sz="1400" dirty="0"/>
              <a:t> = [1,3,5,7,9,0]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b="1" dirty="0" smtClean="0"/>
              <a:t>#Use the Series class to create a new Series object, use the list above as data and an </a:t>
            </a:r>
            <a:r>
              <a:rPr lang="en-US" sz="1400" b="1" dirty="0" err="1" smtClean="0"/>
              <a:t>arbitary</a:t>
            </a:r>
            <a:r>
              <a:rPr lang="en-US" sz="1400" b="1" dirty="0" smtClean="0"/>
              <a:t> index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df</a:t>
            </a:r>
            <a:r>
              <a:rPr lang="en-US" sz="1400" dirty="0"/>
              <a:t> = </a:t>
            </a:r>
            <a:r>
              <a:rPr lang="en-US" sz="1400" dirty="0" err="1"/>
              <a:t>pd.Series</a:t>
            </a:r>
            <a:r>
              <a:rPr lang="en-US" sz="1400" dirty="0"/>
              <a:t>(</a:t>
            </a:r>
            <a:r>
              <a:rPr lang="en-US" sz="1400" dirty="0" err="1"/>
              <a:t>listOfNumbers</a:t>
            </a:r>
            <a:r>
              <a:rPr lang="en-US" sz="1400" dirty="0"/>
              <a:t>, index=['a','e','</a:t>
            </a:r>
            <a:r>
              <a:rPr lang="en-US" sz="1400" dirty="0" err="1"/>
              <a:t>i</a:t>
            </a:r>
            <a:r>
              <a:rPr lang="en-US" sz="1400" dirty="0"/>
              <a:t>','</a:t>
            </a:r>
            <a:r>
              <a:rPr lang="en-US" sz="1400" dirty="0" err="1"/>
              <a:t>o','u','z</a:t>
            </a:r>
            <a:r>
              <a:rPr lang="en-US" sz="1400" dirty="0"/>
              <a:t>'])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print</a:t>
            </a:r>
            <a:r>
              <a:rPr lang="en-US" sz="1400" b="1" dirty="0"/>
              <a:t> </a:t>
            </a:r>
            <a:r>
              <a:rPr lang="en-US" sz="1400" dirty="0" err="1" smtClean="0"/>
              <a:t>df</a:t>
            </a:r>
            <a:endParaRPr lang="en-US" sz="1400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#Sort and print values in ascending order</a:t>
            </a:r>
            <a:endParaRPr lang="en-US" sz="1400" b="1" dirty="0"/>
          </a:p>
          <a:p>
            <a:r>
              <a:rPr lang="en-US" sz="1400" dirty="0"/>
              <a:t>print</a:t>
            </a:r>
            <a:r>
              <a:rPr lang="en-US" sz="1400" b="1" dirty="0"/>
              <a:t> </a:t>
            </a:r>
            <a:r>
              <a:rPr lang="en-US" sz="1400" dirty="0" err="1"/>
              <a:t>df.sort_values</a:t>
            </a:r>
            <a:r>
              <a:rPr lang="en-US" sz="1400" dirty="0" smtClean="0"/>
              <a:t>()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#Print the value for index </a:t>
            </a:r>
            <a:r>
              <a:rPr lang="en-US" sz="1400" b="1" dirty="0" err="1" smtClean="0"/>
              <a:t>i</a:t>
            </a:r>
            <a:endParaRPr lang="en-US" sz="1400" b="1" dirty="0"/>
          </a:p>
          <a:p>
            <a:r>
              <a:rPr lang="en-US" sz="1400" dirty="0" smtClean="0"/>
              <a:t>print </a:t>
            </a:r>
            <a:r>
              <a:rPr lang="en-US" sz="1400" dirty="0" err="1" smtClean="0"/>
              <a:t>df</a:t>
            </a:r>
            <a:r>
              <a:rPr lang="en-US" sz="1400" dirty="0" smtClean="0"/>
              <a:t>[’</a:t>
            </a:r>
            <a:r>
              <a:rPr lang="en-US" sz="1400" dirty="0" err="1" smtClean="0"/>
              <a:t>i</a:t>
            </a:r>
            <a:r>
              <a:rPr lang="en-US" sz="1400" dirty="0" smtClean="0"/>
              <a:t>’]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52749" y="1127162"/>
            <a:ext cx="3593822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Attributes :</a:t>
            </a:r>
          </a:p>
          <a:p>
            <a:endParaRPr lang="en-US" b="1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400" b="1" dirty="0"/>
              <a:t>s</a:t>
            </a:r>
            <a:r>
              <a:rPr lang="en-US" sz="1400" b="1" dirty="0" smtClean="0"/>
              <a:t>hape – Returns a tuple of number of rows and columns </a:t>
            </a:r>
            <a:endParaRPr lang="en-US" sz="1400" b="1" dirty="0"/>
          </a:p>
          <a:p>
            <a:pPr marL="171450" indent="-171450">
              <a:buFont typeface="Arial" charset="0"/>
              <a:buChar char="•"/>
            </a:pPr>
            <a:r>
              <a:rPr lang="en-US" sz="1400" b="1" dirty="0"/>
              <a:t>s</a:t>
            </a:r>
            <a:r>
              <a:rPr lang="en-US" sz="1400" b="1" dirty="0" smtClean="0"/>
              <a:t>ize – Returns the number of items in the Series</a:t>
            </a:r>
            <a:endParaRPr lang="en-US" sz="1400" b="1" dirty="0"/>
          </a:p>
          <a:p>
            <a:pPr marL="171450" indent="-171450">
              <a:buFont typeface="Arial" charset="0"/>
              <a:buChar char="•"/>
            </a:pPr>
            <a:r>
              <a:rPr lang="en-US" sz="1400" b="1" dirty="0"/>
              <a:t>v</a:t>
            </a:r>
            <a:r>
              <a:rPr lang="en-US" sz="1400" b="1" dirty="0" smtClean="0"/>
              <a:t>alues – Returns the series as an </a:t>
            </a:r>
            <a:r>
              <a:rPr lang="en-US" sz="1400" b="1" dirty="0" err="1" smtClean="0"/>
              <a:t>ndarray</a:t>
            </a:r>
            <a:r>
              <a:rPr lang="en-US" sz="1400" b="1" dirty="0" smtClean="0"/>
              <a:t> ( list like </a:t>
            </a:r>
            <a:r>
              <a:rPr lang="en-US" sz="1200" b="1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endParaRPr lang="en-US" sz="1200" b="1" dirty="0"/>
          </a:p>
          <a:p>
            <a:pPr lvl="0"/>
            <a:r>
              <a:rPr lang="en-US" b="1" dirty="0">
                <a:solidFill>
                  <a:prstClr val="black"/>
                </a:solidFill>
              </a:rPr>
              <a:t>Sample </a:t>
            </a:r>
            <a:r>
              <a:rPr lang="en-US" b="1" dirty="0" smtClean="0">
                <a:solidFill>
                  <a:prstClr val="black"/>
                </a:solidFill>
              </a:rPr>
              <a:t>Methods :</a:t>
            </a:r>
          </a:p>
          <a:p>
            <a:pPr lvl="0"/>
            <a:endParaRPr lang="en-US" b="1" dirty="0">
              <a:solidFill>
                <a:prstClr val="black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</a:rPr>
              <a:t>escribe() – Generates descriptive statistics like count, mean, percentiles etc.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h</a:t>
            </a:r>
            <a:r>
              <a:rPr lang="en-US" sz="1400" b="1" dirty="0" smtClean="0">
                <a:solidFill>
                  <a:prstClr val="black"/>
                </a:solidFill>
              </a:rPr>
              <a:t>ead(n) – Return first n rows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t</a:t>
            </a:r>
            <a:r>
              <a:rPr lang="en-US" sz="1400" b="1" dirty="0" smtClean="0">
                <a:solidFill>
                  <a:prstClr val="black"/>
                </a:solidFill>
              </a:rPr>
              <a:t>ail(n) – Return last n rows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 err="1">
                <a:solidFill>
                  <a:prstClr val="black"/>
                </a:solidFill>
              </a:rPr>
              <a:t>g</a:t>
            </a:r>
            <a:r>
              <a:rPr lang="en-US" sz="1400" b="1" dirty="0" err="1" smtClean="0">
                <a:solidFill>
                  <a:prstClr val="black"/>
                </a:solidFill>
              </a:rPr>
              <a:t>roupby</a:t>
            </a:r>
            <a:r>
              <a:rPr lang="en-US" sz="1400" b="1" dirty="0" smtClean="0">
                <a:solidFill>
                  <a:prstClr val="black"/>
                </a:solidFill>
              </a:rPr>
              <a:t>() – groups values by key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m</a:t>
            </a:r>
            <a:r>
              <a:rPr lang="en-US" sz="1400" b="1" dirty="0" smtClean="0">
                <a:solidFill>
                  <a:prstClr val="black"/>
                </a:solidFill>
              </a:rPr>
              <a:t>ax() – return max value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m</a:t>
            </a:r>
            <a:r>
              <a:rPr lang="en-US" sz="1400" b="1" dirty="0" smtClean="0">
                <a:solidFill>
                  <a:prstClr val="black"/>
                </a:solidFill>
              </a:rPr>
              <a:t>in() – return the minimum value</a:t>
            </a:r>
          </a:p>
          <a:p>
            <a:pPr marL="285750" lvl="0" indent="-285750">
              <a:buFont typeface="Arial" charset="0"/>
              <a:buChar char="•"/>
            </a:pPr>
            <a:endParaRPr lang="en-US" b="1" dirty="0">
              <a:solidFill>
                <a:prstClr val="black"/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73300" y="6131759"/>
            <a:ext cx="779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/pandas-docs/stable/generated/</a:t>
            </a:r>
            <a:r>
              <a:rPr lang="en-US" dirty="0" err="1"/>
              <a:t>pandas.Series.html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12725</TotalTime>
  <Words>1781</Words>
  <Application>Microsoft Macintosh PowerPoint</Application>
  <PresentationFormat>Widescreen</PresentationFormat>
  <Paragraphs>357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Wingdings 2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MOHAMMED, GHOUSE A</cp:lastModifiedBy>
  <cp:revision>551</cp:revision>
  <dcterms:created xsi:type="dcterms:W3CDTF">2017-07-26T00:23:55Z</dcterms:created>
  <dcterms:modified xsi:type="dcterms:W3CDTF">2017-09-07T23:33:44Z</dcterms:modified>
</cp:coreProperties>
</file>