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75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F3852-418C-4CCA-9422-5CA21CCE84D6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441D3CF-DCAD-4AA1-9DCB-7DCE65E9CFB0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Introductions</a:t>
          </a:r>
        </a:p>
      </dgm:t>
    </dgm:pt>
    <dgm:pt modelId="{2394ED3E-B039-4CB3-9DEF-7F05460399CE}" type="parTrans" cxnId="{F99E2F40-9DC0-4235-B3C4-F3E2B756E8B0}">
      <dgm:prSet/>
      <dgm:spPr/>
      <dgm:t>
        <a:bodyPr/>
        <a:lstStyle/>
        <a:p>
          <a:endParaRPr lang="en-US"/>
        </a:p>
      </dgm:t>
    </dgm:pt>
    <dgm:pt modelId="{769B4220-6623-410B-8B5E-311E4FAB44D4}" type="sibTrans" cxnId="{F99E2F40-9DC0-4235-B3C4-F3E2B756E8B0}">
      <dgm:prSet/>
      <dgm:spPr/>
      <dgm:t>
        <a:bodyPr/>
        <a:lstStyle/>
        <a:p>
          <a:endParaRPr lang="en-US"/>
        </a:p>
      </dgm:t>
    </dgm:pt>
    <dgm:pt modelId="{DE091E4A-EF9D-41BB-884B-DAA1B0918D6D}">
      <dgm:prSet phldrT="[Text]"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Loops</a:t>
          </a:r>
        </a:p>
      </dgm:t>
    </dgm:pt>
    <dgm:pt modelId="{7F9EFF6B-2655-4C15-8191-FEB5898B4CD4}" type="parTrans" cxnId="{A953778D-35CA-4034-85D3-D486463BBEA4}">
      <dgm:prSet/>
      <dgm:spPr/>
      <dgm:t>
        <a:bodyPr/>
        <a:lstStyle/>
        <a:p>
          <a:endParaRPr lang="en-US"/>
        </a:p>
      </dgm:t>
    </dgm:pt>
    <dgm:pt modelId="{93E3B98D-888E-416D-B2D3-EA72150EDA5A}" type="sibTrans" cxnId="{A953778D-35CA-4034-85D3-D486463BBEA4}">
      <dgm:prSet/>
      <dgm:spPr/>
      <dgm:t>
        <a:bodyPr/>
        <a:lstStyle/>
        <a:p>
          <a:endParaRPr lang="en-US"/>
        </a:p>
      </dgm:t>
    </dgm:pt>
    <dgm:pt modelId="{1423AB0F-1D38-445D-A822-4CF74FC079B1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Conditional Operators</a:t>
          </a:r>
        </a:p>
      </dgm:t>
    </dgm:pt>
    <dgm:pt modelId="{5F7585D1-8E36-42C6-B480-FE82D90DE664}" type="parTrans" cxnId="{4F5FE157-D6B9-4729-9B3A-FDB45ADE952F}">
      <dgm:prSet/>
      <dgm:spPr/>
      <dgm:t>
        <a:bodyPr/>
        <a:lstStyle/>
        <a:p>
          <a:endParaRPr lang="en-US"/>
        </a:p>
      </dgm:t>
    </dgm:pt>
    <dgm:pt modelId="{6A56FBBD-3A44-466E-90CD-43A992EAD2C9}" type="sibTrans" cxnId="{4F5FE157-D6B9-4729-9B3A-FDB45ADE952F}">
      <dgm:prSet/>
      <dgm:spPr/>
      <dgm:t>
        <a:bodyPr/>
        <a:lstStyle/>
        <a:p>
          <a:endParaRPr lang="en-US"/>
        </a:p>
      </dgm:t>
    </dgm:pt>
    <dgm:pt modelId="{08AB1BFE-2FF8-4E08-AB67-659848F1B8CA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Why Python?</a:t>
          </a:r>
        </a:p>
      </dgm:t>
    </dgm:pt>
    <dgm:pt modelId="{071D4CA8-A1C5-4C39-A38E-9F2A0A24ECF1}" type="parTrans" cxnId="{37060273-8046-46E3-AE02-6101C7B25F4D}">
      <dgm:prSet/>
      <dgm:spPr/>
      <dgm:t>
        <a:bodyPr/>
        <a:lstStyle/>
        <a:p>
          <a:endParaRPr lang="en-US"/>
        </a:p>
      </dgm:t>
    </dgm:pt>
    <dgm:pt modelId="{5429D7E4-5EF3-43E8-806A-B16531DF679F}" type="sibTrans" cxnId="{37060273-8046-46E3-AE02-6101C7B25F4D}">
      <dgm:prSet/>
      <dgm:spPr/>
      <dgm:t>
        <a:bodyPr/>
        <a:lstStyle/>
        <a:p>
          <a:endParaRPr lang="en-US"/>
        </a:p>
      </dgm:t>
    </dgm:pt>
    <dgm:pt modelId="{D8C46262-9067-4467-A904-AE070F8C95CB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Comparison Operators</a:t>
          </a:r>
        </a:p>
      </dgm:t>
    </dgm:pt>
    <dgm:pt modelId="{EAEB661D-D140-4E45-9B62-7A2B614EB3CB}" type="parTrans" cxnId="{99F25413-DDF5-43AA-A355-DCDD99B4688F}">
      <dgm:prSet/>
      <dgm:spPr/>
      <dgm:t>
        <a:bodyPr/>
        <a:lstStyle/>
        <a:p>
          <a:endParaRPr lang="en-US"/>
        </a:p>
      </dgm:t>
    </dgm:pt>
    <dgm:pt modelId="{CB72F381-7FF7-4284-A4AC-06840AC734BC}" type="sibTrans" cxnId="{99F25413-DDF5-43AA-A355-DCDD99B4688F}">
      <dgm:prSet/>
      <dgm:spPr/>
      <dgm:t>
        <a:bodyPr/>
        <a:lstStyle/>
        <a:p>
          <a:endParaRPr lang="en-US"/>
        </a:p>
      </dgm:t>
    </dgm:pt>
    <dgm:pt modelId="{AE330853-ACAA-4E46-92CB-2ECE19A41D4D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Installation</a:t>
          </a:r>
        </a:p>
      </dgm:t>
    </dgm:pt>
    <dgm:pt modelId="{24EBF22E-6046-42F3-AF40-A2A19A81A1EF}" type="parTrans" cxnId="{6C018B70-9F4F-4888-BF7D-4AB622E8AFEA}">
      <dgm:prSet/>
      <dgm:spPr/>
      <dgm:t>
        <a:bodyPr/>
        <a:lstStyle/>
        <a:p>
          <a:endParaRPr lang="en-US"/>
        </a:p>
      </dgm:t>
    </dgm:pt>
    <dgm:pt modelId="{2DFC9632-294A-4209-A222-AD6089D7679F}" type="sibTrans" cxnId="{6C018B70-9F4F-4888-BF7D-4AB622E8AFEA}">
      <dgm:prSet/>
      <dgm:spPr/>
      <dgm:t>
        <a:bodyPr/>
        <a:lstStyle/>
        <a:p>
          <a:endParaRPr lang="en-US"/>
        </a:p>
      </dgm:t>
    </dgm:pt>
    <dgm:pt modelId="{EA3DAD3A-25EC-41C2-8921-943B9ABA5317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IDE/Text Editors</a:t>
          </a:r>
        </a:p>
      </dgm:t>
    </dgm:pt>
    <dgm:pt modelId="{D1578A07-AAE7-40A9-94E3-5336E33930FD}" type="parTrans" cxnId="{DAC8C060-5731-4EB7-AC00-B981D5AE55A6}">
      <dgm:prSet/>
      <dgm:spPr/>
      <dgm:t>
        <a:bodyPr/>
        <a:lstStyle/>
        <a:p>
          <a:endParaRPr lang="en-US"/>
        </a:p>
      </dgm:t>
    </dgm:pt>
    <dgm:pt modelId="{4DE1C64A-2337-4AB5-A363-A761CF28BEED}" type="sibTrans" cxnId="{DAC8C060-5731-4EB7-AC00-B981D5AE55A6}">
      <dgm:prSet/>
      <dgm:spPr/>
      <dgm:t>
        <a:bodyPr/>
        <a:lstStyle/>
        <a:p>
          <a:endParaRPr lang="en-US"/>
        </a:p>
      </dgm:t>
    </dgm:pt>
    <dgm:pt modelId="{6BF18443-35F8-4A83-86E8-7CB3FD203BA9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Data Structures</a:t>
          </a:r>
        </a:p>
      </dgm:t>
    </dgm:pt>
    <dgm:pt modelId="{3A5907C7-DF5E-4106-AF4E-EF7436BDB984}" type="parTrans" cxnId="{53B1C920-75A2-4B71-9DBB-C224FCC9EF4F}">
      <dgm:prSet/>
      <dgm:spPr/>
      <dgm:t>
        <a:bodyPr/>
        <a:lstStyle/>
        <a:p>
          <a:endParaRPr lang="en-US"/>
        </a:p>
      </dgm:t>
    </dgm:pt>
    <dgm:pt modelId="{BFF20AE1-A3E8-4E52-A02D-C8573759A964}" type="sibTrans" cxnId="{53B1C920-75A2-4B71-9DBB-C224FCC9EF4F}">
      <dgm:prSet/>
      <dgm:spPr/>
      <dgm:t>
        <a:bodyPr/>
        <a:lstStyle/>
        <a:p>
          <a:endParaRPr lang="en-US"/>
        </a:p>
      </dgm:t>
    </dgm:pt>
    <dgm:pt modelId="{F689F3C3-4244-4335-A2AD-354FE4F53E7F}" type="pres">
      <dgm:prSet presAssocID="{AF8F3852-418C-4CCA-9422-5CA21CCE84D6}" presName="linear" presStyleCnt="0">
        <dgm:presLayoutVars>
          <dgm:dir/>
          <dgm:animLvl val="lvl"/>
          <dgm:resizeHandles val="exact"/>
        </dgm:presLayoutVars>
      </dgm:prSet>
      <dgm:spPr/>
    </dgm:pt>
    <dgm:pt modelId="{4503D6D9-EE76-45CF-92D0-F48C86A714E3}" type="pres">
      <dgm:prSet presAssocID="{2441D3CF-DCAD-4AA1-9DCB-7DCE65E9CFB0}" presName="parentLin" presStyleCnt="0"/>
      <dgm:spPr/>
    </dgm:pt>
    <dgm:pt modelId="{9BBD5306-58FE-433D-8C13-5D167B921D81}" type="pres">
      <dgm:prSet presAssocID="{2441D3CF-DCAD-4AA1-9DCB-7DCE65E9CFB0}" presName="parentLeftMargin" presStyleLbl="node1" presStyleIdx="0" presStyleCnt="8"/>
      <dgm:spPr/>
    </dgm:pt>
    <dgm:pt modelId="{9EB2B872-AF6A-4097-9DC5-DA51AA82E595}" type="pres">
      <dgm:prSet presAssocID="{2441D3CF-DCAD-4AA1-9DCB-7DCE65E9CFB0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3969700-8B0F-4649-88FF-413EEB2D2599}" type="pres">
      <dgm:prSet presAssocID="{2441D3CF-DCAD-4AA1-9DCB-7DCE65E9CFB0}" presName="negativeSpace" presStyleCnt="0"/>
      <dgm:spPr/>
    </dgm:pt>
    <dgm:pt modelId="{3CEB73BC-8D97-4BB0-9FA8-5DCA1788B042}" type="pres">
      <dgm:prSet presAssocID="{2441D3CF-DCAD-4AA1-9DCB-7DCE65E9CFB0}" presName="childText" presStyleLbl="conFgAcc1" presStyleIdx="0" presStyleCnt="8">
        <dgm:presLayoutVars>
          <dgm:bulletEnabled val="1"/>
        </dgm:presLayoutVars>
      </dgm:prSet>
      <dgm:spPr/>
    </dgm:pt>
    <dgm:pt modelId="{790B9832-AD9B-4770-A59F-8B5311135803}" type="pres">
      <dgm:prSet presAssocID="{769B4220-6623-410B-8B5E-311E4FAB44D4}" presName="spaceBetweenRectangles" presStyleCnt="0"/>
      <dgm:spPr/>
    </dgm:pt>
    <dgm:pt modelId="{C371251F-F625-4469-84A5-C85CE9477747}" type="pres">
      <dgm:prSet presAssocID="{08AB1BFE-2FF8-4E08-AB67-659848F1B8CA}" presName="parentLin" presStyleCnt="0"/>
      <dgm:spPr/>
    </dgm:pt>
    <dgm:pt modelId="{6D4B82DD-A4B8-463D-9E9E-2FB5E6EA4439}" type="pres">
      <dgm:prSet presAssocID="{08AB1BFE-2FF8-4E08-AB67-659848F1B8CA}" presName="parentLeftMargin" presStyleLbl="node1" presStyleIdx="0" presStyleCnt="8"/>
      <dgm:spPr/>
    </dgm:pt>
    <dgm:pt modelId="{EEA3F2AE-3F24-489D-83E3-7F4B06DD9765}" type="pres">
      <dgm:prSet presAssocID="{08AB1BFE-2FF8-4E08-AB67-659848F1B8C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5D0831F-3B63-4EBB-A0B1-53B7C57588DE}" type="pres">
      <dgm:prSet presAssocID="{08AB1BFE-2FF8-4E08-AB67-659848F1B8CA}" presName="negativeSpace" presStyleCnt="0"/>
      <dgm:spPr/>
    </dgm:pt>
    <dgm:pt modelId="{0B8A64B4-F674-486C-9EBA-92878DC8B4D7}" type="pres">
      <dgm:prSet presAssocID="{08AB1BFE-2FF8-4E08-AB67-659848F1B8CA}" presName="childText" presStyleLbl="conFgAcc1" presStyleIdx="1" presStyleCnt="8">
        <dgm:presLayoutVars>
          <dgm:bulletEnabled val="1"/>
        </dgm:presLayoutVars>
      </dgm:prSet>
      <dgm:spPr/>
    </dgm:pt>
    <dgm:pt modelId="{EDC1F65F-23A0-4DA1-AF95-A2B1C8321228}" type="pres">
      <dgm:prSet presAssocID="{5429D7E4-5EF3-43E8-806A-B16531DF679F}" presName="spaceBetweenRectangles" presStyleCnt="0"/>
      <dgm:spPr/>
    </dgm:pt>
    <dgm:pt modelId="{DC66FD53-FA05-4B54-9C28-7D5899B67FAE}" type="pres">
      <dgm:prSet presAssocID="{AE330853-ACAA-4E46-92CB-2ECE19A41D4D}" presName="parentLin" presStyleCnt="0"/>
      <dgm:spPr/>
    </dgm:pt>
    <dgm:pt modelId="{699DCC03-04E3-496E-988A-A2AA2F593CF8}" type="pres">
      <dgm:prSet presAssocID="{AE330853-ACAA-4E46-92CB-2ECE19A41D4D}" presName="parentLeftMargin" presStyleLbl="node1" presStyleIdx="1" presStyleCnt="8"/>
      <dgm:spPr/>
    </dgm:pt>
    <dgm:pt modelId="{A57D7FB9-801D-4729-B113-02EDB02DB97E}" type="pres">
      <dgm:prSet presAssocID="{AE330853-ACAA-4E46-92CB-2ECE19A41D4D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FA2B1544-FD9E-486E-AA10-9114FC76650B}" type="pres">
      <dgm:prSet presAssocID="{AE330853-ACAA-4E46-92CB-2ECE19A41D4D}" presName="negativeSpace" presStyleCnt="0"/>
      <dgm:spPr/>
    </dgm:pt>
    <dgm:pt modelId="{1042439C-F633-4D0A-9BB5-EF4AD5E36B2C}" type="pres">
      <dgm:prSet presAssocID="{AE330853-ACAA-4E46-92CB-2ECE19A41D4D}" presName="childText" presStyleLbl="conFgAcc1" presStyleIdx="2" presStyleCnt="8">
        <dgm:presLayoutVars>
          <dgm:bulletEnabled val="1"/>
        </dgm:presLayoutVars>
      </dgm:prSet>
      <dgm:spPr/>
    </dgm:pt>
    <dgm:pt modelId="{C27B6B1E-7B12-433C-95A1-07DFB7F846E7}" type="pres">
      <dgm:prSet presAssocID="{2DFC9632-294A-4209-A222-AD6089D7679F}" presName="spaceBetweenRectangles" presStyleCnt="0"/>
      <dgm:spPr/>
    </dgm:pt>
    <dgm:pt modelId="{5DA76D80-D4B6-4C10-89D6-BADC85EC2709}" type="pres">
      <dgm:prSet presAssocID="{EA3DAD3A-25EC-41C2-8921-943B9ABA5317}" presName="parentLin" presStyleCnt="0"/>
      <dgm:spPr/>
    </dgm:pt>
    <dgm:pt modelId="{7ADB1107-A141-4A25-904B-E678A1B0B0DC}" type="pres">
      <dgm:prSet presAssocID="{EA3DAD3A-25EC-41C2-8921-943B9ABA5317}" presName="parentLeftMargin" presStyleLbl="node1" presStyleIdx="2" presStyleCnt="8"/>
      <dgm:spPr/>
    </dgm:pt>
    <dgm:pt modelId="{E4ECB096-F737-4492-BD8B-3D9C97664118}" type="pres">
      <dgm:prSet presAssocID="{EA3DAD3A-25EC-41C2-8921-943B9ABA531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E9C8B50-7CF5-4394-AE15-B19F45DE9875}" type="pres">
      <dgm:prSet presAssocID="{EA3DAD3A-25EC-41C2-8921-943B9ABA5317}" presName="negativeSpace" presStyleCnt="0"/>
      <dgm:spPr/>
    </dgm:pt>
    <dgm:pt modelId="{E82D658B-180E-4B86-9E59-D4E330C3B91A}" type="pres">
      <dgm:prSet presAssocID="{EA3DAD3A-25EC-41C2-8921-943B9ABA5317}" presName="childText" presStyleLbl="conFgAcc1" presStyleIdx="3" presStyleCnt="8">
        <dgm:presLayoutVars>
          <dgm:bulletEnabled val="1"/>
        </dgm:presLayoutVars>
      </dgm:prSet>
      <dgm:spPr/>
    </dgm:pt>
    <dgm:pt modelId="{7E6742C0-7872-477D-8602-C903A965C40D}" type="pres">
      <dgm:prSet presAssocID="{4DE1C64A-2337-4AB5-A363-A761CF28BEED}" presName="spaceBetweenRectangles" presStyleCnt="0"/>
      <dgm:spPr/>
    </dgm:pt>
    <dgm:pt modelId="{E6F7ED6D-AA4D-4799-BFAB-787D005BBBC8}" type="pres">
      <dgm:prSet presAssocID="{6BF18443-35F8-4A83-86E8-7CB3FD203BA9}" presName="parentLin" presStyleCnt="0"/>
      <dgm:spPr/>
    </dgm:pt>
    <dgm:pt modelId="{68634F59-93DF-4D75-8F2E-49AF112417C2}" type="pres">
      <dgm:prSet presAssocID="{6BF18443-35F8-4A83-86E8-7CB3FD203BA9}" presName="parentLeftMargin" presStyleLbl="node1" presStyleIdx="3" presStyleCnt="8"/>
      <dgm:spPr/>
    </dgm:pt>
    <dgm:pt modelId="{A5ADACA8-23F3-47AF-8A21-5B835BB94677}" type="pres">
      <dgm:prSet presAssocID="{6BF18443-35F8-4A83-86E8-7CB3FD203BA9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5E16ECA-A6B1-48B5-93C8-50EF7CBE9DD2}" type="pres">
      <dgm:prSet presAssocID="{6BF18443-35F8-4A83-86E8-7CB3FD203BA9}" presName="negativeSpace" presStyleCnt="0"/>
      <dgm:spPr/>
    </dgm:pt>
    <dgm:pt modelId="{FC458E48-BFB5-4682-A544-BEB0C6995359}" type="pres">
      <dgm:prSet presAssocID="{6BF18443-35F8-4A83-86E8-7CB3FD203BA9}" presName="childText" presStyleLbl="conFgAcc1" presStyleIdx="4" presStyleCnt="8">
        <dgm:presLayoutVars>
          <dgm:bulletEnabled val="1"/>
        </dgm:presLayoutVars>
      </dgm:prSet>
      <dgm:spPr/>
    </dgm:pt>
    <dgm:pt modelId="{07B14D20-2ED7-40C5-A38B-BEE3C3DE9CA0}" type="pres">
      <dgm:prSet presAssocID="{BFF20AE1-A3E8-4E52-A02D-C8573759A964}" presName="spaceBetweenRectangles" presStyleCnt="0"/>
      <dgm:spPr/>
    </dgm:pt>
    <dgm:pt modelId="{2B6ED0B1-A4CE-4B83-B647-CACD5CF0BAA4}" type="pres">
      <dgm:prSet presAssocID="{D8C46262-9067-4467-A904-AE070F8C95CB}" presName="parentLin" presStyleCnt="0"/>
      <dgm:spPr/>
    </dgm:pt>
    <dgm:pt modelId="{0BE0BF10-E8F2-415E-97D5-DD279FEA5C3E}" type="pres">
      <dgm:prSet presAssocID="{D8C46262-9067-4467-A904-AE070F8C95CB}" presName="parentLeftMargin" presStyleLbl="node1" presStyleIdx="4" presStyleCnt="8"/>
      <dgm:spPr/>
    </dgm:pt>
    <dgm:pt modelId="{E6E96AE6-914E-4C9B-9BC4-B810FDB147C1}" type="pres">
      <dgm:prSet presAssocID="{D8C46262-9067-4467-A904-AE070F8C95CB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43AC42E-2089-4F9E-AE2E-E8B012EBE869}" type="pres">
      <dgm:prSet presAssocID="{D8C46262-9067-4467-A904-AE070F8C95CB}" presName="negativeSpace" presStyleCnt="0"/>
      <dgm:spPr/>
    </dgm:pt>
    <dgm:pt modelId="{FD094B59-FE9E-49A1-97EF-00F0B70B4E87}" type="pres">
      <dgm:prSet presAssocID="{D8C46262-9067-4467-A904-AE070F8C95CB}" presName="childText" presStyleLbl="conFgAcc1" presStyleIdx="5" presStyleCnt="8">
        <dgm:presLayoutVars>
          <dgm:bulletEnabled val="1"/>
        </dgm:presLayoutVars>
      </dgm:prSet>
      <dgm:spPr/>
    </dgm:pt>
    <dgm:pt modelId="{FA52998E-D2BA-4AA6-9C03-52A7A8AAAF68}" type="pres">
      <dgm:prSet presAssocID="{CB72F381-7FF7-4284-A4AC-06840AC734BC}" presName="spaceBetweenRectangles" presStyleCnt="0"/>
      <dgm:spPr/>
    </dgm:pt>
    <dgm:pt modelId="{669D1627-7C49-4D6C-A5DC-EE856088B800}" type="pres">
      <dgm:prSet presAssocID="{1423AB0F-1D38-445D-A822-4CF74FC079B1}" presName="parentLin" presStyleCnt="0"/>
      <dgm:spPr/>
    </dgm:pt>
    <dgm:pt modelId="{D831E9C9-0D74-4736-AADC-CE8404D45BDC}" type="pres">
      <dgm:prSet presAssocID="{1423AB0F-1D38-445D-A822-4CF74FC079B1}" presName="parentLeftMargin" presStyleLbl="node1" presStyleIdx="5" presStyleCnt="8"/>
      <dgm:spPr/>
    </dgm:pt>
    <dgm:pt modelId="{78E36ADC-47EB-40B8-805E-8606FBC314FC}" type="pres">
      <dgm:prSet presAssocID="{1423AB0F-1D38-445D-A822-4CF74FC079B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01FCE0C-DA10-4A88-9C46-31846CC9E4CC}" type="pres">
      <dgm:prSet presAssocID="{1423AB0F-1D38-445D-A822-4CF74FC079B1}" presName="negativeSpace" presStyleCnt="0"/>
      <dgm:spPr/>
    </dgm:pt>
    <dgm:pt modelId="{61A38A41-6809-4450-89FB-5963FA111000}" type="pres">
      <dgm:prSet presAssocID="{1423AB0F-1D38-445D-A822-4CF74FC079B1}" presName="childText" presStyleLbl="conFgAcc1" presStyleIdx="6" presStyleCnt="8">
        <dgm:presLayoutVars>
          <dgm:bulletEnabled val="1"/>
        </dgm:presLayoutVars>
      </dgm:prSet>
      <dgm:spPr/>
    </dgm:pt>
    <dgm:pt modelId="{E38DB504-71A5-4067-98AF-081B1F79C450}" type="pres">
      <dgm:prSet presAssocID="{6A56FBBD-3A44-466E-90CD-43A992EAD2C9}" presName="spaceBetweenRectangles" presStyleCnt="0"/>
      <dgm:spPr/>
    </dgm:pt>
    <dgm:pt modelId="{256B0FD7-59CF-4B18-8062-31FC377B0891}" type="pres">
      <dgm:prSet presAssocID="{DE091E4A-EF9D-41BB-884B-DAA1B0918D6D}" presName="parentLin" presStyleCnt="0"/>
      <dgm:spPr/>
    </dgm:pt>
    <dgm:pt modelId="{EC32A382-0ADD-491E-8D74-968BA7A55CE6}" type="pres">
      <dgm:prSet presAssocID="{DE091E4A-EF9D-41BB-884B-DAA1B0918D6D}" presName="parentLeftMargin" presStyleLbl="node1" presStyleIdx="6" presStyleCnt="8"/>
      <dgm:spPr/>
    </dgm:pt>
    <dgm:pt modelId="{A5A798FE-B86F-43D9-9F28-6F8CAB72C0EE}" type="pres">
      <dgm:prSet presAssocID="{DE091E4A-EF9D-41BB-884B-DAA1B0918D6D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652688B2-6515-4657-B743-B9AED73C6085}" type="pres">
      <dgm:prSet presAssocID="{DE091E4A-EF9D-41BB-884B-DAA1B0918D6D}" presName="negativeSpace" presStyleCnt="0"/>
      <dgm:spPr/>
    </dgm:pt>
    <dgm:pt modelId="{91A9641F-8D50-4C9C-9A98-ED2ACAB270DA}" type="pres">
      <dgm:prSet presAssocID="{DE091E4A-EF9D-41BB-884B-DAA1B0918D6D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66DB930C-72C0-435D-B1A6-FA99C57E86D2}" type="presOf" srcId="{2441D3CF-DCAD-4AA1-9DCB-7DCE65E9CFB0}" destId="{9EB2B872-AF6A-4097-9DC5-DA51AA82E595}" srcOrd="1" destOrd="0" presId="urn:microsoft.com/office/officeart/2005/8/layout/list1"/>
    <dgm:cxn modelId="{99F25413-DDF5-43AA-A355-DCDD99B4688F}" srcId="{AF8F3852-418C-4CCA-9422-5CA21CCE84D6}" destId="{D8C46262-9067-4467-A904-AE070F8C95CB}" srcOrd="5" destOrd="0" parTransId="{EAEB661D-D140-4E45-9B62-7A2B614EB3CB}" sibTransId="{CB72F381-7FF7-4284-A4AC-06840AC734BC}"/>
    <dgm:cxn modelId="{3A8CFC19-CFA9-44BD-B237-84B1D47ECD6C}" type="presOf" srcId="{AE330853-ACAA-4E46-92CB-2ECE19A41D4D}" destId="{699DCC03-04E3-496E-988A-A2AA2F593CF8}" srcOrd="0" destOrd="0" presId="urn:microsoft.com/office/officeart/2005/8/layout/list1"/>
    <dgm:cxn modelId="{53B1C920-75A2-4B71-9DBB-C224FCC9EF4F}" srcId="{AF8F3852-418C-4CCA-9422-5CA21CCE84D6}" destId="{6BF18443-35F8-4A83-86E8-7CB3FD203BA9}" srcOrd="4" destOrd="0" parTransId="{3A5907C7-DF5E-4106-AF4E-EF7436BDB984}" sibTransId="{BFF20AE1-A3E8-4E52-A02D-C8573759A964}"/>
    <dgm:cxn modelId="{31750A29-70F2-46B6-90D8-AF67CF3EDC8D}" type="presOf" srcId="{EA3DAD3A-25EC-41C2-8921-943B9ABA5317}" destId="{E4ECB096-F737-4492-BD8B-3D9C97664118}" srcOrd="1" destOrd="0" presId="urn:microsoft.com/office/officeart/2005/8/layout/list1"/>
    <dgm:cxn modelId="{DA26E12D-B549-477B-A194-61F193E7A78D}" type="presOf" srcId="{1423AB0F-1D38-445D-A822-4CF74FC079B1}" destId="{78E36ADC-47EB-40B8-805E-8606FBC314FC}" srcOrd="1" destOrd="0" presId="urn:microsoft.com/office/officeart/2005/8/layout/list1"/>
    <dgm:cxn modelId="{C6B61930-0D69-44BB-B9A5-9E6076F6522C}" type="presOf" srcId="{08AB1BFE-2FF8-4E08-AB67-659848F1B8CA}" destId="{6D4B82DD-A4B8-463D-9E9E-2FB5E6EA4439}" srcOrd="0" destOrd="0" presId="urn:microsoft.com/office/officeart/2005/8/layout/list1"/>
    <dgm:cxn modelId="{9A794B3E-3A5A-4CDE-AC3E-E3C970A6B80E}" type="presOf" srcId="{6BF18443-35F8-4A83-86E8-7CB3FD203BA9}" destId="{68634F59-93DF-4D75-8F2E-49AF112417C2}" srcOrd="0" destOrd="0" presId="urn:microsoft.com/office/officeart/2005/8/layout/list1"/>
    <dgm:cxn modelId="{F99E2F40-9DC0-4235-B3C4-F3E2B756E8B0}" srcId="{AF8F3852-418C-4CCA-9422-5CA21CCE84D6}" destId="{2441D3CF-DCAD-4AA1-9DCB-7DCE65E9CFB0}" srcOrd="0" destOrd="0" parTransId="{2394ED3E-B039-4CB3-9DEF-7F05460399CE}" sibTransId="{769B4220-6623-410B-8B5E-311E4FAB44D4}"/>
    <dgm:cxn modelId="{705A3C40-184D-4F58-8EE4-A43D0268E02D}" type="presOf" srcId="{AF8F3852-418C-4CCA-9422-5CA21CCE84D6}" destId="{F689F3C3-4244-4335-A2AD-354FE4F53E7F}" srcOrd="0" destOrd="0" presId="urn:microsoft.com/office/officeart/2005/8/layout/list1"/>
    <dgm:cxn modelId="{2C0ABF40-D8E7-4F14-B61C-12664191C368}" type="presOf" srcId="{DE091E4A-EF9D-41BB-884B-DAA1B0918D6D}" destId="{EC32A382-0ADD-491E-8D74-968BA7A55CE6}" srcOrd="0" destOrd="0" presId="urn:microsoft.com/office/officeart/2005/8/layout/list1"/>
    <dgm:cxn modelId="{DAC8C060-5731-4EB7-AC00-B981D5AE55A6}" srcId="{AF8F3852-418C-4CCA-9422-5CA21CCE84D6}" destId="{EA3DAD3A-25EC-41C2-8921-943B9ABA5317}" srcOrd="3" destOrd="0" parTransId="{D1578A07-AAE7-40A9-94E3-5336E33930FD}" sibTransId="{4DE1C64A-2337-4AB5-A363-A761CF28BEED}"/>
    <dgm:cxn modelId="{6C018B70-9F4F-4888-BF7D-4AB622E8AFEA}" srcId="{AF8F3852-418C-4CCA-9422-5CA21CCE84D6}" destId="{AE330853-ACAA-4E46-92CB-2ECE19A41D4D}" srcOrd="2" destOrd="0" parTransId="{24EBF22E-6046-42F3-AF40-A2A19A81A1EF}" sibTransId="{2DFC9632-294A-4209-A222-AD6089D7679F}"/>
    <dgm:cxn modelId="{37060273-8046-46E3-AE02-6101C7B25F4D}" srcId="{AF8F3852-418C-4CCA-9422-5CA21CCE84D6}" destId="{08AB1BFE-2FF8-4E08-AB67-659848F1B8CA}" srcOrd="1" destOrd="0" parTransId="{071D4CA8-A1C5-4C39-A38E-9F2A0A24ECF1}" sibTransId="{5429D7E4-5EF3-43E8-806A-B16531DF679F}"/>
    <dgm:cxn modelId="{4F5FE157-D6B9-4729-9B3A-FDB45ADE952F}" srcId="{AF8F3852-418C-4CCA-9422-5CA21CCE84D6}" destId="{1423AB0F-1D38-445D-A822-4CF74FC079B1}" srcOrd="6" destOrd="0" parTransId="{5F7585D1-8E36-42C6-B480-FE82D90DE664}" sibTransId="{6A56FBBD-3A44-466E-90CD-43A992EAD2C9}"/>
    <dgm:cxn modelId="{77FA5659-9042-4A83-A497-313408F54982}" type="presOf" srcId="{6BF18443-35F8-4A83-86E8-7CB3FD203BA9}" destId="{A5ADACA8-23F3-47AF-8A21-5B835BB94677}" srcOrd="1" destOrd="0" presId="urn:microsoft.com/office/officeart/2005/8/layout/list1"/>
    <dgm:cxn modelId="{438EC984-B3AD-4299-BA8C-57A9B4C1613C}" type="presOf" srcId="{D8C46262-9067-4467-A904-AE070F8C95CB}" destId="{0BE0BF10-E8F2-415E-97D5-DD279FEA5C3E}" srcOrd="0" destOrd="0" presId="urn:microsoft.com/office/officeart/2005/8/layout/list1"/>
    <dgm:cxn modelId="{A953778D-35CA-4034-85D3-D486463BBEA4}" srcId="{AF8F3852-418C-4CCA-9422-5CA21CCE84D6}" destId="{DE091E4A-EF9D-41BB-884B-DAA1B0918D6D}" srcOrd="7" destOrd="0" parTransId="{7F9EFF6B-2655-4C15-8191-FEB5898B4CD4}" sibTransId="{93E3B98D-888E-416D-B2D3-EA72150EDA5A}"/>
    <dgm:cxn modelId="{AACFBCAA-2CCA-4D0A-B11A-0DE21D5DB2A3}" type="presOf" srcId="{1423AB0F-1D38-445D-A822-4CF74FC079B1}" destId="{D831E9C9-0D74-4736-AADC-CE8404D45BDC}" srcOrd="0" destOrd="0" presId="urn:microsoft.com/office/officeart/2005/8/layout/list1"/>
    <dgm:cxn modelId="{D5ADA4B5-035D-40EC-B510-ED7D74C2C719}" type="presOf" srcId="{2441D3CF-DCAD-4AA1-9DCB-7DCE65E9CFB0}" destId="{9BBD5306-58FE-433D-8C13-5D167B921D81}" srcOrd="0" destOrd="0" presId="urn:microsoft.com/office/officeart/2005/8/layout/list1"/>
    <dgm:cxn modelId="{E32E7ED7-D7A3-4918-963F-9FC746D294C6}" type="presOf" srcId="{AE330853-ACAA-4E46-92CB-2ECE19A41D4D}" destId="{A57D7FB9-801D-4729-B113-02EDB02DB97E}" srcOrd="1" destOrd="0" presId="urn:microsoft.com/office/officeart/2005/8/layout/list1"/>
    <dgm:cxn modelId="{E89E56DD-0022-4E8C-943E-AB8243A0735E}" type="presOf" srcId="{DE091E4A-EF9D-41BB-884B-DAA1B0918D6D}" destId="{A5A798FE-B86F-43D9-9F28-6F8CAB72C0EE}" srcOrd="1" destOrd="0" presId="urn:microsoft.com/office/officeart/2005/8/layout/list1"/>
    <dgm:cxn modelId="{3327B6E1-D74E-482E-B7F9-F1F97A37F1E3}" type="presOf" srcId="{EA3DAD3A-25EC-41C2-8921-943B9ABA5317}" destId="{7ADB1107-A141-4A25-904B-E678A1B0B0DC}" srcOrd="0" destOrd="0" presId="urn:microsoft.com/office/officeart/2005/8/layout/list1"/>
    <dgm:cxn modelId="{DF638EE7-73C4-408C-9C6A-EE698F620815}" type="presOf" srcId="{08AB1BFE-2FF8-4E08-AB67-659848F1B8CA}" destId="{EEA3F2AE-3F24-489D-83E3-7F4B06DD9765}" srcOrd="1" destOrd="0" presId="urn:microsoft.com/office/officeart/2005/8/layout/list1"/>
    <dgm:cxn modelId="{0B71B9FD-DA6D-49A2-BF84-B6AA0416ED9B}" type="presOf" srcId="{D8C46262-9067-4467-A904-AE070F8C95CB}" destId="{E6E96AE6-914E-4C9B-9BC4-B810FDB147C1}" srcOrd="1" destOrd="0" presId="urn:microsoft.com/office/officeart/2005/8/layout/list1"/>
    <dgm:cxn modelId="{E44947CB-91DC-473B-B869-237C212E08BB}" type="presParOf" srcId="{F689F3C3-4244-4335-A2AD-354FE4F53E7F}" destId="{4503D6D9-EE76-45CF-92D0-F48C86A714E3}" srcOrd="0" destOrd="0" presId="urn:microsoft.com/office/officeart/2005/8/layout/list1"/>
    <dgm:cxn modelId="{DF392413-7204-4AE9-A8E6-1F7085BC6F6D}" type="presParOf" srcId="{4503D6D9-EE76-45CF-92D0-F48C86A714E3}" destId="{9BBD5306-58FE-433D-8C13-5D167B921D81}" srcOrd="0" destOrd="0" presId="urn:microsoft.com/office/officeart/2005/8/layout/list1"/>
    <dgm:cxn modelId="{25A056AC-C383-4218-8F83-B1C54083DDF0}" type="presParOf" srcId="{4503D6D9-EE76-45CF-92D0-F48C86A714E3}" destId="{9EB2B872-AF6A-4097-9DC5-DA51AA82E595}" srcOrd="1" destOrd="0" presId="urn:microsoft.com/office/officeart/2005/8/layout/list1"/>
    <dgm:cxn modelId="{BFCA7557-15DD-4FF6-A9BC-12835D2FEB4F}" type="presParOf" srcId="{F689F3C3-4244-4335-A2AD-354FE4F53E7F}" destId="{33969700-8B0F-4649-88FF-413EEB2D2599}" srcOrd="1" destOrd="0" presId="urn:microsoft.com/office/officeart/2005/8/layout/list1"/>
    <dgm:cxn modelId="{51026D44-E56A-4244-B5D4-EA42D723F16D}" type="presParOf" srcId="{F689F3C3-4244-4335-A2AD-354FE4F53E7F}" destId="{3CEB73BC-8D97-4BB0-9FA8-5DCA1788B042}" srcOrd="2" destOrd="0" presId="urn:microsoft.com/office/officeart/2005/8/layout/list1"/>
    <dgm:cxn modelId="{F71EBB1C-9662-4A76-9163-1D1FDC268238}" type="presParOf" srcId="{F689F3C3-4244-4335-A2AD-354FE4F53E7F}" destId="{790B9832-AD9B-4770-A59F-8B5311135803}" srcOrd="3" destOrd="0" presId="urn:microsoft.com/office/officeart/2005/8/layout/list1"/>
    <dgm:cxn modelId="{D0A555B2-486D-4AF7-9517-6FC7798A1C1D}" type="presParOf" srcId="{F689F3C3-4244-4335-A2AD-354FE4F53E7F}" destId="{C371251F-F625-4469-84A5-C85CE9477747}" srcOrd="4" destOrd="0" presId="urn:microsoft.com/office/officeart/2005/8/layout/list1"/>
    <dgm:cxn modelId="{CDB9FDE0-23B7-4AEB-BFD0-507F53CFC618}" type="presParOf" srcId="{C371251F-F625-4469-84A5-C85CE9477747}" destId="{6D4B82DD-A4B8-463D-9E9E-2FB5E6EA4439}" srcOrd="0" destOrd="0" presId="urn:microsoft.com/office/officeart/2005/8/layout/list1"/>
    <dgm:cxn modelId="{3AFDB627-75BB-498C-A284-1B461FBFF533}" type="presParOf" srcId="{C371251F-F625-4469-84A5-C85CE9477747}" destId="{EEA3F2AE-3F24-489D-83E3-7F4B06DD9765}" srcOrd="1" destOrd="0" presId="urn:microsoft.com/office/officeart/2005/8/layout/list1"/>
    <dgm:cxn modelId="{4E87F623-0458-4F4A-8276-045E2127BCE6}" type="presParOf" srcId="{F689F3C3-4244-4335-A2AD-354FE4F53E7F}" destId="{75D0831F-3B63-4EBB-A0B1-53B7C57588DE}" srcOrd="5" destOrd="0" presId="urn:microsoft.com/office/officeart/2005/8/layout/list1"/>
    <dgm:cxn modelId="{2CEFE1D8-9B39-4CBC-B9CD-E752463F2E63}" type="presParOf" srcId="{F689F3C3-4244-4335-A2AD-354FE4F53E7F}" destId="{0B8A64B4-F674-486C-9EBA-92878DC8B4D7}" srcOrd="6" destOrd="0" presId="urn:microsoft.com/office/officeart/2005/8/layout/list1"/>
    <dgm:cxn modelId="{CFFCEAC8-0828-4D10-8BE9-0CB6900E4830}" type="presParOf" srcId="{F689F3C3-4244-4335-A2AD-354FE4F53E7F}" destId="{EDC1F65F-23A0-4DA1-AF95-A2B1C8321228}" srcOrd="7" destOrd="0" presId="urn:microsoft.com/office/officeart/2005/8/layout/list1"/>
    <dgm:cxn modelId="{78194E91-012C-4ADD-8E12-A9FB84A65E09}" type="presParOf" srcId="{F689F3C3-4244-4335-A2AD-354FE4F53E7F}" destId="{DC66FD53-FA05-4B54-9C28-7D5899B67FAE}" srcOrd="8" destOrd="0" presId="urn:microsoft.com/office/officeart/2005/8/layout/list1"/>
    <dgm:cxn modelId="{82260FE0-76E2-4508-BB7A-8735646FD0C6}" type="presParOf" srcId="{DC66FD53-FA05-4B54-9C28-7D5899B67FAE}" destId="{699DCC03-04E3-496E-988A-A2AA2F593CF8}" srcOrd="0" destOrd="0" presId="urn:microsoft.com/office/officeart/2005/8/layout/list1"/>
    <dgm:cxn modelId="{B3446C7A-E7F6-4584-81E1-A3947A2D39C0}" type="presParOf" srcId="{DC66FD53-FA05-4B54-9C28-7D5899B67FAE}" destId="{A57D7FB9-801D-4729-B113-02EDB02DB97E}" srcOrd="1" destOrd="0" presId="urn:microsoft.com/office/officeart/2005/8/layout/list1"/>
    <dgm:cxn modelId="{9ADB3DD5-9D13-4132-BEF0-DA81B6252E73}" type="presParOf" srcId="{F689F3C3-4244-4335-A2AD-354FE4F53E7F}" destId="{FA2B1544-FD9E-486E-AA10-9114FC76650B}" srcOrd="9" destOrd="0" presId="urn:microsoft.com/office/officeart/2005/8/layout/list1"/>
    <dgm:cxn modelId="{574F11F8-A386-46D4-A179-0B2A26EBB3EF}" type="presParOf" srcId="{F689F3C3-4244-4335-A2AD-354FE4F53E7F}" destId="{1042439C-F633-4D0A-9BB5-EF4AD5E36B2C}" srcOrd="10" destOrd="0" presId="urn:microsoft.com/office/officeart/2005/8/layout/list1"/>
    <dgm:cxn modelId="{56DFC67C-FFBA-438B-9987-FF4793C0264C}" type="presParOf" srcId="{F689F3C3-4244-4335-A2AD-354FE4F53E7F}" destId="{C27B6B1E-7B12-433C-95A1-07DFB7F846E7}" srcOrd="11" destOrd="0" presId="urn:microsoft.com/office/officeart/2005/8/layout/list1"/>
    <dgm:cxn modelId="{C885CA9A-02DE-48F0-9566-4A73AF1B0089}" type="presParOf" srcId="{F689F3C3-4244-4335-A2AD-354FE4F53E7F}" destId="{5DA76D80-D4B6-4C10-89D6-BADC85EC2709}" srcOrd="12" destOrd="0" presId="urn:microsoft.com/office/officeart/2005/8/layout/list1"/>
    <dgm:cxn modelId="{2AC90B32-5757-4A42-A4FD-E684E7C26B07}" type="presParOf" srcId="{5DA76D80-D4B6-4C10-89D6-BADC85EC2709}" destId="{7ADB1107-A141-4A25-904B-E678A1B0B0DC}" srcOrd="0" destOrd="0" presId="urn:microsoft.com/office/officeart/2005/8/layout/list1"/>
    <dgm:cxn modelId="{367ADB7B-12D4-459C-BE09-B258ABE56E5C}" type="presParOf" srcId="{5DA76D80-D4B6-4C10-89D6-BADC85EC2709}" destId="{E4ECB096-F737-4492-BD8B-3D9C97664118}" srcOrd="1" destOrd="0" presId="urn:microsoft.com/office/officeart/2005/8/layout/list1"/>
    <dgm:cxn modelId="{8E7D7873-0024-4B61-AD2A-517C3A26F640}" type="presParOf" srcId="{F689F3C3-4244-4335-A2AD-354FE4F53E7F}" destId="{6E9C8B50-7CF5-4394-AE15-B19F45DE9875}" srcOrd="13" destOrd="0" presId="urn:microsoft.com/office/officeart/2005/8/layout/list1"/>
    <dgm:cxn modelId="{C30F4B10-9C86-487B-B1EC-38E2E5877B05}" type="presParOf" srcId="{F689F3C3-4244-4335-A2AD-354FE4F53E7F}" destId="{E82D658B-180E-4B86-9E59-D4E330C3B91A}" srcOrd="14" destOrd="0" presId="urn:microsoft.com/office/officeart/2005/8/layout/list1"/>
    <dgm:cxn modelId="{F005B219-CCE2-43BD-85F6-2582D27B4010}" type="presParOf" srcId="{F689F3C3-4244-4335-A2AD-354FE4F53E7F}" destId="{7E6742C0-7872-477D-8602-C903A965C40D}" srcOrd="15" destOrd="0" presId="urn:microsoft.com/office/officeart/2005/8/layout/list1"/>
    <dgm:cxn modelId="{75B443BB-CAE7-4E83-BE3C-5DD1D96A80E5}" type="presParOf" srcId="{F689F3C3-4244-4335-A2AD-354FE4F53E7F}" destId="{E6F7ED6D-AA4D-4799-BFAB-787D005BBBC8}" srcOrd="16" destOrd="0" presId="urn:microsoft.com/office/officeart/2005/8/layout/list1"/>
    <dgm:cxn modelId="{FD31AC40-A4A3-4E7A-8D3C-0DD7D29A5166}" type="presParOf" srcId="{E6F7ED6D-AA4D-4799-BFAB-787D005BBBC8}" destId="{68634F59-93DF-4D75-8F2E-49AF112417C2}" srcOrd="0" destOrd="0" presId="urn:microsoft.com/office/officeart/2005/8/layout/list1"/>
    <dgm:cxn modelId="{EE4D9F09-E685-4EAA-8962-556D560A7679}" type="presParOf" srcId="{E6F7ED6D-AA4D-4799-BFAB-787D005BBBC8}" destId="{A5ADACA8-23F3-47AF-8A21-5B835BB94677}" srcOrd="1" destOrd="0" presId="urn:microsoft.com/office/officeart/2005/8/layout/list1"/>
    <dgm:cxn modelId="{697EAE59-4CF5-4BD3-AD19-CA91C39F763B}" type="presParOf" srcId="{F689F3C3-4244-4335-A2AD-354FE4F53E7F}" destId="{95E16ECA-A6B1-48B5-93C8-50EF7CBE9DD2}" srcOrd="17" destOrd="0" presId="urn:microsoft.com/office/officeart/2005/8/layout/list1"/>
    <dgm:cxn modelId="{DE0F5BE6-5176-4ABD-95FF-167161B97449}" type="presParOf" srcId="{F689F3C3-4244-4335-A2AD-354FE4F53E7F}" destId="{FC458E48-BFB5-4682-A544-BEB0C6995359}" srcOrd="18" destOrd="0" presId="urn:microsoft.com/office/officeart/2005/8/layout/list1"/>
    <dgm:cxn modelId="{2D3128C7-D473-468B-896A-A962BE808550}" type="presParOf" srcId="{F689F3C3-4244-4335-A2AD-354FE4F53E7F}" destId="{07B14D20-2ED7-40C5-A38B-BEE3C3DE9CA0}" srcOrd="19" destOrd="0" presId="urn:microsoft.com/office/officeart/2005/8/layout/list1"/>
    <dgm:cxn modelId="{5DEF2DC1-454A-4C4B-B1B2-0188A623521A}" type="presParOf" srcId="{F689F3C3-4244-4335-A2AD-354FE4F53E7F}" destId="{2B6ED0B1-A4CE-4B83-B647-CACD5CF0BAA4}" srcOrd="20" destOrd="0" presId="urn:microsoft.com/office/officeart/2005/8/layout/list1"/>
    <dgm:cxn modelId="{3CEE8EDF-86BD-4245-A01B-E63612304E7B}" type="presParOf" srcId="{2B6ED0B1-A4CE-4B83-B647-CACD5CF0BAA4}" destId="{0BE0BF10-E8F2-415E-97D5-DD279FEA5C3E}" srcOrd="0" destOrd="0" presId="urn:microsoft.com/office/officeart/2005/8/layout/list1"/>
    <dgm:cxn modelId="{750D80B8-1956-490B-BAC8-A9416638F229}" type="presParOf" srcId="{2B6ED0B1-A4CE-4B83-B647-CACD5CF0BAA4}" destId="{E6E96AE6-914E-4C9B-9BC4-B810FDB147C1}" srcOrd="1" destOrd="0" presId="urn:microsoft.com/office/officeart/2005/8/layout/list1"/>
    <dgm:cxn modelId="{81662D4B-79F6-4AC4-936B-DEBE23A222F5}" type="presParOf" srcId="{F689F3C3-4244-4335-A2AD-354FE4F53E7F}" destId="{E43AC42E-2089-4F9E-AE2E-E8B012EBE869}" srcOrd="21" destOrd="0" presId="urn:microsoft.com/office/officeart/2005/8/layout/list1"/>
    <dgm:cxn modelId="{72D78200-9745-4222-B55E-681A8FD7F6C8}" type="presParOf" srcId="{F689F3C3-4244-4335-A2AD-354FE4F53E7F}" destId="{FD094B59-FE9E-49A1-97EF-00F0B70B4E87}" srcOrd="22" destOrd="0" presId="urn:microsoft.com/office/officeart/2005/8/layout/list1"/>
    <dgm:cxn modelId="{CAFC11BA-B518-4C1B-95E3-B89DE8A6D63A}" type="presParOf" srcId="{F689F3C3-4244-4335-A2AD-354FE4F53E7F}" destId="{FA52998E-D2BA-4AA6-9C03-52A7A8AAAF68}" srcOrd="23" destOrd="0" presId="urn:microsoft.com/office/officeart/2005/8/layout/list1"/>
    <dgm:cxn modelId="{48502CD1-975D-444F-B2CD-481A1576E818}" type="presParOf" srcId="{F689F3C3-4244-4335-A2AD-354FE4F53E7F}" destId="{669D1627-7C49-4D6C-A5DC-EE856088B800}" srcOrd="24" destOrd="0" presId="urn:microsoft.com/office/officeart/2005/8/layout/list1"/>
    <dgm:cxn modelId="{8B2A358A-11A4-4885-AE42-738924E9FB5E}" type="presParOf" srcId="{669D1627-7C49-4D6C-A5DC-EE856088B800}" destId="{D831E9C9-0D74-4736-AADC-CE8404D45BDC}" srcOrd="0" destOrd="0" presId="urn:microsoft.com/office/officeart/2005/8/layout/list1"/>
    <dgm:cxn modelId="{01FDD891-432C-4625-85A6-D470D7519719}" type="presParOf" srcId="{669D1627-7C49-4D6C-A5DC-EE856088B800}" destId="{78E36ADC-47EB-40B8-805E-8606FBC314FC}" srcOrd="1" destOrd="0" presId="urn:microsoft.com/office/officeart/2005/8/layout/list1"/>
    <dgm:cxn modelId="{AF6317DD-7628-4A23-B37B-B298AA8416EC}" type="presParOf" srcId="{F689F3C3-4244-4335-A2AD-354FE4F53E7F}" destId="{601FCE0C-DA10-4A88-9C46-31846CC9E4CC}" srcOrd="25" destOrd="0" presId="urn:microsoft.com/office/officeart/2005/8/layout/list1"/>
    <dgm:cxn modelId="{F351C1F1-87C1-4FB5-B32F-51A0D5FA63AD}" type="presParOf" srcId="{F689F3C3-4244-4335-A2AD-354FE4F53E7F}" destId="{61A38A41-6809-4450-89FB-5963FA111000}" srcOrd="26" destOrd="0" presId="urn:microsoft.com/office/officeart/2005/8/layout/list1"/>
    <dgm:cxn modelId="{E10A0BA9-D4C5-4095-AFEB-16D702F0ED28}" type="presParOf" srcId="{F689F3C3-4244-4335-A2AD-354FE4F53E7F}" destId="{E38DB504-71A5-4067-98AF-081B1F79C450}" srcOrd="27" destOrd="0" presId="urn:microsoft.com/office/officeart/2005/8/layout/list1"/>
    <dgm:cxn modelId="{000508F2-8133-493E-AB29-B91A3227FE7E}" type="presParOf" srcId="{F689F3C3-4244-4335-A2AD-354FE4F53E7F}" destId="{256B0FD7-59CF-4B18-8062-31FC377B0891}" srcOrd="28" destOrd="0" presId="urn:microsoft.com/office/officeart/2005/8/layout/list1"/>
    <dgm:cxn modelId="{4EC1304A-747A-46BE-8A2C-73F8DF918157}" type="presParOf" srcId="{256B0FD7-59CF-4B18-8062-31FC377B0891}" destId="{EC32A382-0ADD-491E-8D74-968BA7A55CE6}" srcOrd="0" destOrd="0" presId="urn:microsoft.com/office/officeart/2005/8/layout/list1"/>
    <dgm:cxn modelId="{A31873C1-CA74-46A7-8EEF-C3F62EE13B3B}" type="presParOf" srcId="{256B0FD7-59CF-4B18-8062-31FC377B0891}" destId="{A5A798FE-B86F-43D9-9F28-6F8CAB72C0EE}" srcOrd="1" destOrd="0" presId="urn:microsoft.com/office/officeart/2005/8/layout/list1"/>
    <dgm:cxn modelId="{65EC4C8F-EE58-46E1-9C84-2B553F5280CA}" type="presParOf" srcId="{F689F3C3-4244-4335-A2AD-354FE4F53E7F}" destId="{652688B2-6515-4657-B743-B9AED73C6085}" srcOrd="29" destOrd="0" presId="urn:microsoft.com/office/officeart/2005/8/layout/list1"/>
    <dgm:cxn modelId="{B8903B9C-2BD8-4773-874E-3D0132C85514}" type="presParOf" srcId="{F689F3C3-4244-4335-A2AD-354FE4F53E7F}" destId="{91A9641F-8D50-4C9C-9A98-ED2ACAB270DA}" srcOrd="30" destOrd="0" presId="urn:microsoft.com/office/officeart/2005/8/layout/list1"/>
  </dgm:cxnLst>
  <dgm:bg>
    <a:solidFill>
      <a:schemeClr val="bg2">
        <a:lumMod val="9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83AC23-0E0E-4DF7-9225-0BFB19A4C8A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A6C15E-2F7D-4761-9E40-424B6D8744D4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/>
            <a:t>History</a:t>
          </a:r>
        </a:p>
      </dgm:t>
    </dgm:pt>
    <dgm:pt modelId="{0C8BAFF2-D6BD-4CC9-B6D0-993DB68A4370}" type="parTrans" cxnId="{40B17696-0101-4991-91B7-3632F884BFE6}">
      <dgm:prSet/>
      <dgm:spPr/>
      <dgm:t>
        <a:bodyPr/>
        <a:lstStyle/>
        <a:p>
          <a:endParaRPr lang="en-US"/>
        </a:p>
      </dgm:t>
    </dgm:pt>
    <dgm:pt modelId="{DD81431A-3DBE-483D-9557-C8A7C3FE45E9}" type="sibTrans" cxnId="{40B17696-0101-4991-91B7-3632F884BFE6}">
      <dgm:prSet/>
      <dgm:spPr/>
      <dgm:t>
        <a:bodyPr/>
        <a:lstStyle/>
        <a:p>
          <a:endParaRPr lang="en-US"/>
        </a:p>
      </dgm:t>
    </dgm:pt>
    <dgm:pt modelId="{5F309474-B625-4058-B2D3-D7C0C0E76D20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Why Python?</a:t>
          </a:r>
        </a:p>
      </dgm:t>
    </dgm:pt>
    <dgm:pt modelId="{DF85DD63-B3BF-43CA-A44E-36CACD48AFE2}" type="parTrans" cxnId="{38BDC83C-05A2-4225-8FC8-7DD01C7E868D}">
      <dgm:prSet/>
      <dgm:spPr/>
      <dgm:t>
        <a:bodyPr/>
        <a:lstStyle/>
        <a:p>
          <a:endParaRPr lang="en-US"/>
        </a:p>
      </dgm:t>
    </dgm:pt>
    <dgm:pt modelId="{73E14BAB-EA4A-486A-B533-80DB44F42B5A}" type="sibTrans" cxnId="{38BDC83C-05A2-4225-8FC8-7DD01C7E868D}">
      <dgm:prSet/>
      <dgm:spPr/>
      <dgm:t>
        <a:bodyPr/>
        <a:lstStyle/>
        <a:p>
          <a:endParaRPr lang="en-US"/>
        </a:p>
      </dgm:t>
    </dgm:pt>
    <dgm:pt modelId="{689710D6-337D-4DA8-B45B-999BCE49356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Applications</a:t>
          </a:r>
        </a:p>
      </dgm:t>
    </dgm:pt>
    <dgm:pt modelId="{5B375808-154E-48C3-A28F-017F02CBD249}" type="parTrans" cxnId="{0C107622-ADE6-4EAB-9716-6D5F7866E9FD}">
      <dgm:prSet/>
      <dgm:spPr/>
      <dgm:t>
        <a:bodyPr/>
        <a:lstStyle/>
        <a:p>
          <a:endParaRPr lang="en-US"/>
        </a:p>
      </dgm:t>
    </dgm:pt>
    <dgm:pt modelId="{91C6D972-76E1-4FF4-AB34-B4DECC02E99C}" type="sibTrans" cxnId="{0C107622-ADE6-4EAB-9716-6D5F7866E9FD}">
      <dgm:prSet/>
      <dgm:spPr/>
      <dgm:t>
        <a:bodyPr/>
        <a:lstStyle/>
        <a:p>
          <a:endParaRPr lang="en-US"/>
        </a:p>
      </dgm:t>
    </dgm:pt>
    <dgm:pt modelId="{3875226A-8457-45F6-A504-7C7C0A717721}">
      <dgm:prSet/>
      <dgm:spPr/>
      <dgm:t>
        <a:bodyPr/>
        <a:lstStyle/>
        <a:p>
          <a:r>
            <a:rPr lang="en-US" dirty="0"/>
            <a:t>Created by Guido Van Rossum in Netherlands in early 1990’s</a:t>
          </a:r>
        </a:p>
      </dgm:t>
    </dgm:pt>
    <dgm:pt modelId="{F69764A4-22E2-413D-8952-D9C42203612D}" type="parTrans" cxnId="{558CBBB1-DA13-47BE-9710-0BF6E218CC76}">
      <dgm:prSet/>
      <dgm:spPr/>
      <dgm:t>
        <a:bodyPr/>
        <a:lstStyle/>
        <a:p>
          <a:endParaRPr lang="en-US"/>
        </a:p>
      </dgm:t>
    </dgm:pt>
    <dgm:pt modelId="{FF7D3412-CFA2-4009-A856-0BCDECBAD317}" type="sibTrans" cxnId="{558CBBB1-DA13-47BE-9710-0BF6E218CC76}">
      <dgm:prSet/>
      <dgm:spPr/>
      <dgm:t>
        <a:bodyPr/>
        <a:lstStyle/>
        <a:p>
          <a:endParaRPr lang="en-US"/>
        </a:p>
      </dgm:t>
    </dgm:pt>
    <dgm:pt modelId="{8A84D833-8928-41AF-B9B6-D283808F1E08}">
      <dgm:prSet/>
      <dgm:spPr/>
      <dgm:t>
        <a:bodyPr/>
        <a:lstStyle/>
        <a:p>
          <a:r>
            <a:rPr lang="en-US" dirty="0"/>
            <a:t>Python is implemented in C</a:t>
          </a:r>
        </a:p>
      </dgm:t>
    </dgm:pt>
    <dgm:pt modelId="{DAD7662A-B104-4AAD-BEA5-0B3F845EA4F2}" type="parTrans" cxnId="{73F25C06-F590-4B4F-B1A4-07CF5E743F4B}">
      <dgm:prSet/>
      <dgm:spPr/>
      <dgm:t>
        <a:bodyPr/>
        <a:lstStyle/>
        <a:p>
          <a:endParaRPr lang="en-US"/>
        </a:p>
      </dgm:t>
    </dgm:pt>
    <dgm:pt modelId="{22D114AD-CA54-47A7-8BDC-164D1B448747}" type="sibTrans" cxnId="{73F25C06-F590-4B4F-B1A4-07CF5E743F4B}">
      <dgm:prSet/>
      <dgm:spPr/>
      <dgm:t>
        <a:bodyPr/>
        <a:lstStyle/>
        <a:p>
          <a:endParaRPr lang="en-US"/>
        </a:p>
      </dgm:t>
    </dgm:pt>
    <dgm:pt modelId="{FC5F8776-DC36-40E9-8A1C-55AE951CFE12}">
      <dgm:prSet/>
      <dgm:spPr/>
      <dgm:t>
        <a:bodyPr/>
        <a:lstStyle/>
        <a:p>
          <a:r>
            <a:rPr lang="en-US" dirty="0"/>
            <a:t>Python was named after the BBC TV show Monty Python</a:t>
          </a:r>
        </a:p>
      </dgm:t>
    </dgm:pt>
    <dgm:pt modelId="{76AB3453-2770-40ED-9618-5997DBF92175}" type="parTrans" cxnId="{CB85E50D-BC11-4E82-BB35-3B551F97912D}">
      <dgm:prSet/>
      <dgm:spPr/>
      <dgm:t>
        <a:bodyPr/>
        <a:lstStyle/>
        <a:p>
          <a:endParaRPr lang="en-US"/>
        </a:p>
      </dgm:t>
    </dgm:pt>
    <dgm:pt modelId="{4440BA6C-CD83-40D9-86CD-E494B3B0B8BB}" type="sibTrans" cxnId="{CB85E50D-BC11-4E82-BB35-3B551F97912D}">
      <dgm:prSet/>
      <dgm:spPr/>
      <dgm:t>
        <a:bodyPr/>
        <a:lstStyle/>
        <a:p>
          <a:endParaRPr lang="en-US"/>
        </a:p>
      </dgm:t>
    </dgm:pt>
    <dgm:pt modelId="{0E0C7B62-958D-4AAC-BE0C-B9F76D5597F6}">
      <dgm:prSet/>
      <dgm:spPr/>
      <dgm:t>
        <a:bodyPr/>
        <a:lstStyle/>
        <a:p>
          <a:r>
            <a:rPr lang="en-US" dirty="0"/>
            <a:t>Multipurpose</a:t>
          </a:r>
        </a:p>
      </dgm:t>
    </dgm:pt>
    <dgm:pt modelId="{F5CDA7F7-DF0F-4C5F-AB31-D10EE2927EFE}" type="parTrans" cxnId="{12D86E30-9DF4-4398-87A0-4CCB27707690}">
      <dgm:prSet/>
      <dgm:spPr/>
      <dgm:t>
        <a:bodyPr/>
        <a:lstStyle/>
        <a:p>
          <a:endParaRPr lang="en-US"/>
        </a:p>
      </dgm:t>
    </dgm:pt>
    <dgm:pt modelId="{C575697E-1783-4F46-AE87-0C478B3473E2}" type="sibTrans" cxnId="{12D86E30-9DF4-4398-87A0-4CCB27707690}">
      <dgm:prSet/>
      <dgm:spPr/>
      <dgm:t>
        <a:bodyPr/>
        <a:lstStyle/>
        <a:p>
          <a:endParaRPr lang="en-US"/>
        </a:p>
      </dgm:t>
    </dgm:pt>
    <dgm:pt modelId="{222F1B1D-F30C-4C8A-9CF5-14C5628D77BD}">
      <dgm:prSet/>
      <dgm:spPr/>
      <dgm:t>
        <a:bodyPr/>
        <a:lstStyle/>
        <a:p>
          <a:r>
            <a:rPr lang="en-US" dirty="0"/>
            <a:t>Simple and Reliable</a:t>
          </a:r>
        </a:p>
      </dgm:t>
    </dgm:pt>
    <dgm:pt modelId="{8057EE26-3E38-43A4-AF69-9F3F36760AE4}" type="parTrans" cxnId="{1E89A977-71DE-4AE8-8435-DE4B2B66FF23}">
      <dgm:prSet/>
      <dgm:spPr/>
      <dgm:t>
        <a:bodyPr/>
        <a:lstStyle/>
        <a:p>
          <a:endParaRPr lang="en-US"/>
        </a:p>
      </dgm:t>
    </dgm:pt>
    <dgm:pt modelId="{597F164E-9D5B-4D4A-95F7-EBF9979846F5}" type="sibTrans" cxnId="{1E89A977-71DE-4AE8-8435-DE4B2B66FF23}">
      <dgm:prSet/>
      <dgm:spPr/>
      <dgm:t>
        <a:bodyPr/>
        <a:lstStyle/>
        <a:p>
          <a:endParaRPr lang="en-US"/>
        </a:p>
      </dgm:t>
    </dgm:pt>
    <dgm:pt modelId="{68D40871-1362-40B6-A908-138673048EAB}">
      <dgm:prSet/>
      <dgm:spPr/>
      <dgm:t>
        <a:bodyPr/>
        <a:lstStyle/>
        <a:p>
          <a:r>
            <a:rPr lang="en-US" dirty="0"/>
            <a:t>Easy to learn</a:t>
          </a:r>
        </a:p>
      </dgm:t>
    </dgm:pt>
    <dgm:pt modelId="{FA1559C1-EEBB-4C6D-839F-0FDE9814A034}" type="parTrans" cxnId="{C42A29A6-A4FF-46B7-940A-5E554FDDEF8D}">
      <dgm:prSet/>
      <dgm:spPr/>
      <dgm:t>
        <a:bodyPr/>
        <a:lstStyle/>
        <a:p>
          <a:endParaRPr lang="en-US"/>
        </a:p>
      </dgm:t>
    </dgm:pt>
    <dgm:pt modelId="{9C116A9A-2230-4555-ADE8-2EC90D1B5C12}" type="sibTrans" cxnId="{C42A29A6-A4FF-46B7-940A-5E554FDDEF8D}">
      <dgm:prSet/>
      <dgm:spPr/>
      <dgm:t>
        <a:bodyPr/>
        <a:lstStyle/>
        <a:p>
          <a:endParaRPr lang="en-US"/>
        </a:p>
      </dgm:t>
    </dgm:pt>
    <dgm:pt modelId="{8C58578E-351B-4B5B-AEEE-EEB0D366A792}">
      <dgm:prSet/>
      <dgm:spPr/>
      <dgm:t>
        <a:bodyPr/>
        <a:lstStyle/>
        <a:p>
          <a:r>
            <a:rPr lang="en-US" dirty="0"/>
            <a:t>Supports interactive programming</a:t>
          </a:r>
        </a:p>
      </dgm:t>
    </dgm:pt>
    <dgm:pt modelId="{02772EBE-A2B7-49F9-80F0-B8A6CFBC9D06}" type="parTrans" cxnId="{00E9EB29-F9F4-4FF6-ADB1-A169C8249BA4}">
      <dgm:prSet/>
      <dgm:spPr/>
      <dgm:t>
        <a:bodyPr/>
        <a:lstStyle/>
        <a:p>
          <a:endParaRPr lang="en-US"/>
        </a:p>
      </dgm:t>
    </dgm:pt>
    <dgm:pt modelId="{5226BF2C-681B-4985-8A7E-B8A1D42F1AB1}" type="sibTrans" cxnId="{00E9EB29-F9F4-4FF6-ADB1-A169C8249BA4}">
      <dgm:prSet/>
      <dgm:spPr/>
      <dgm:t>
        <a:bodyPr/>
        <a:lstStyle/>
        <a:p>
          <a:endParaRPr lang="en-US"/>
        </a:p>
      </dgm:t>
    </dgm:pt>
    <dgm:pt modelId="{1606E234-23A5-4383-975A-AFBBFC5C8916}">
      <dgm:prSet/>
      <dgm:spPr/>
      <dgm:t>
        <a:bodyPr/>
        <a:lstStyle/>
        <a:p>
          <a:r>
            <a:rPr lang="en-US" dirty="0"/>
            <a:t>Suitable for mathematical and Scientific computing</a:t>
          </a:r>
        </a:p>
      </dgm:t>
    </dgm:pt>
    <dgm:pt modelId="{1D7D94F4-6A0F-4E2C-BA93-8202880D7A2A}" type="parTrans" cxnId="{EAD4CBD5-8CFC-47CF-870B-2AFFD737F91B}">
      <dgm:prSet/>
      <dgm:spPr/>
      <dgm:t>
        <a:bodyPr/>
        <a:lstStyle/>
        <a:p>
          <a:endParaRPr lang="en-US"/>
        </a:p>
      </dgm:t>
    </dgm:pt>
    <dgm:pt modelId="{9EA053A4-6EB1-4680-921C-3DE6FF9A99CC}" type="sibTrans" cxnId="{EAD4CBD5-8CFC-47CF-870B-2AFFD737F91B}">
      <dgm:prSet/>
      <dgm:spPr/>
      <dgm:t>
        <a:bodyPr/>
        <a:lstStyle/>
        <a:p>
          <a:endParaRPr lang="en-US"/>
        </a:p>
      </dgm:t>
    </dgm:pt>
    <dgm:pt modelId="{150E68B3-CA13-4A7F-8569-3F3E925B680A}">
      <dgm:prSet/>
      <dgm:spPr/>
      <dgm:t>
        <a:bodyPr/>
        <a:lstStyle/>
        <a:p>
          <a:r>
            <a:rPr lang="en-US" dirty="0"/>
            <a:t>Extensive collection of official and community developed libraries</a:t>
          </a:r>
        </a:p>
      </dgm:t>
    </dgm:pt>
    <dgm:pt modelId="{CAE2B4CC-583A-4936-8EB6-A36898FE158D}" type="parTrans" cxnId="{20C76213-C25E-4846-AE7B-A94BF11D205C}">
      <dgm:prSet/>
      <dgm:spPr/>
      <dgm:t>
        <a:bodyPr/>
        <a:lstStyle/>
        <a:p>
          <a:endParaRPr lang="en-US"/>
        </a:p>
      </dgm:t>
    </dgm:pt>
    <dgm:pt modelId="{BF128098-7490-41CC-A47B-5ABA88A2330F}" type="sibTrans" cxnId="{20C76213-C25E-4846-AE7B-A94BF11D205C}">
      <dgm:prSet/>
      <dgm:spPr/>
      <dgm:t>
        <a:bodyPr/>
        <a:lstStyle/>
        <a:p>
          <a:endParaRPr lang="en-US"/>
        </a:p>
      </dgm:t>
    </dgm:pt>
    <dgm:pt modelId="{26C07BBF-F20E-494F-BD73-7598B2D35999}">
      <dgm:prSet/>
      <dgm:spPr/>
      <dgm:t>
        <a:bodyPr/>
        <a:lstStyle/>
        <a:p>
          <a:r>
            <a:rPr lang="en-US" dirty="0"/>
            <a:t>Supports Object Oriented Design</a:t>
          </a:r>
        </a:p>
      </dgm:t>
    </dgm:pt>
    <dgm:pt modelId="{418B8703-889F-4A19-9829-4BEB91076B1D}" type="parTrans" cxnId="{6C815DF2-329E-4DB4-81B7-DFFC0D5EDA10}">
      <dgm:prSet/>
      <dgm:spPr/>
      <dgm:t>
        <a:bodyPr/>
        <a:lstStyle/>
        <a:p>
          <a:endParaRPr lang="en-US"/>
        </a:p>
      </dgm:t>
    </dgm:pt>
    <dgm:pt modelId="{C2000066-3CCD-4102-BC8D-A8F28E58CDAB}" type="sibTrans" cxnId="{6C815DF2-329E-4DB4-81B7-DFFC0D5EDA10}">
      <dgm:prSet/>
      <dgm:spPr/>
      <dgm:t>
        <a:bodyPr/>
        <a:lstStyle/>
        <a:p>
          <a:endParaRPr lang="en-US"/>
        </a:p>
      </dgm:t>
    </dgm:pt>
    <dgm:pt modelId="{1471C9A1-339E-4D76-8CE3-C228364287EB}">
      <dgm:prSet/>
      <dgm:spPr/>
      <dgm:t>
        <a:bodyPr/>
        <a:lstStyle/>
        <a:p>
          <a:r>
            <a:rPr lang="en-US" dirty="0"/>
            <a:t>Supports Functional Programming</a:t>
          </a:r>
        </a:p>
      </dgm:t>
    </dgm:pt>
    <dgm:pt modelId="{ACA449E0-6CD9-4636-8B01-A255FFCFD9D0}" type="parTrans" cxnId="{BAA1DE05-58B8-40C0-A862-9027AFAA1B97}">
      <dgm:prSet/>
      <dgm:spPr/>
      <dgm:t>
        <a:bodyPr/>
        <a:lstStyle/>
        <a:p>
          <a:endParaRPr lang="en-US"/>
        </a:p>
      </dgm:t>
    </dgm:pt>
    <dgm:pt modelId="{8BC067C8-73BB-442E-8D1E-32276D7D9432}" type="sibTrans" cxnId="{BAA1DE05-58B8-40C0-A862-9027AFAA1B97}">
      <dgm:prSet/>
      <dgm:spPr/>
      <dgm:t>
        <a:bodyPr/>
        <a:lstStyle/>
        <a:p>
          <a:endParaRPr lang="en-US"/>
        </a:p>
      </dgm:t>
    </dgm:pt>
    <dgm:pt modelId="{B8A7426C-C713-4E05-8A1B-9CD8BBDFC2E9}">
      <dgm:prSet/>
      <dgm:spPr/>
      <dgm:t>
        <a:bodyPr/>
        <a:lstStyle/>
        <a:p>
          <a:r>
            <a:rPr lang="en-US" dirty="0"/>
            <a:t>Web Development</a:t>
          </a:r>
        </a:p>
      </dgm:t>
    </dgm:pt>
    <dgm:pt modelId="{EE52D1F8-2773-4E2A-AEB2-5492FE53B1FC}" type="parTrans" cxnId="{81C55DE7-F889-48A8-9E9A-5C662842676C}">
      <dgm:prSet/>
      <dgm:spPr/>
      <dgm:t>
        <a:bodyPr/>
        <a:lstStyle/>
        <a:p>
          <a:endParaRPr lang="en-US"/>
        </a:p>
      </dgm:t>
    </dgm:pt>
    <dgm:pt modelId="{466195AB-4A34-423E-9DB4-80119F6365AF}" type="sibTrans" cxnId="{81C55DE7-F889-48A8-9E9A-5C662842676C}">
      <dgm:prSet/>
      <dgm:spPr/>
      <dgm:t>
        <a:bodyPr/>
        <a:lstStyle/>
        <a:p>
          <a:endParaRPr lang="en-US"/>
        </a:p>
      </dgm:t>
    </dgm:pt>
    <dgm:pt modelId="{14096E3C-2CFD-4930-AA07-76E57379C850}">
      <dgm:prSet/>
      <dgm:spPr/>
      <dgm:t>
        <a:bodyPr/>
        <a:lstStyle/>
        <a:p>
          <a:r>
            <a:rPr lang="en-US" dirty="0"/>
            <a:t>API’s</a:t>
          </a:r>
        </a:p>
      </dgm:t>
    </dgm:pt>
    <dgm:pt modelId="{758C58BB-BAFD-43C9-8CEC-F76D28BCB698}" type="parTrans" cxnId="{89761187-4F44-45C7-AA72-2978FD16D288}">
      <dgm:prSet/>
      <dgm:spPr/>
      <dgm:t>
        <a:bodyPr/>
        <a:lstStyle/>
        <a:p>
          <a:endParaRPr lang="en-US"/>
        </a:p>
      </dgm:t>
    </dgm:pt>
    <dgm:pt modelId="{C0AA469E-4DC2-4EF9-A927-2F20E6A85C9C}" type="sibTrans" cxnId="{89761187-4F44-45C7-AA72-2978FD16D288}">
      <dgm:prSet/>
      <dgm:spPr/>
      <dgm:t>
        <a:bodyPr/>
        <a:lstStyle/>
        <a:p>
          <a:endParaRPr lang="en-US"/>
        </a:p>
      </dgm:t>
    </dgm:pt>
    <dgm:pt modelId="{5ACDBA23-0E8E-403F-9E5B-58DFAC0979F1}">
      <dgm:prSet/>
      <dgm:spPr/>
      <dgm:t>
        <a:bodyPr/>
        <a:lstStyle/>
        <a:p>
          <a:r>
            <a:rPr lang="en-US" dirty="0"/>
            <a:t>Mobile Applications</a:t>
          </a:r>
        </a:p>
      </dgm:t>
    </dgm:pt>
    <dgm:pt modelId="{03F277FE-DDE6-4D4B-8A8D-6A37E43ABB89}" type="parTrans" cxnId="{8ABB9557-1DD1-418B-BC3D-EE9BC7E55B41}">
      <dgm:prSet/>
      <dgm:spPr/>
      <dgm:t>
        <a:bodyPr/>
        <a:lstStyle/>
        <a:p>
          <a:endParaRPr lang="en-US"/>
        </a:p>
      </dgm:t>
    </dgm:pt>
    <dgm:pt modelId="{C74FBC97-1C4E-4BCB-8919-11A417AAC4B2}" type="sibTrans" cxnId="{8ABB9557-1DD1-418B-BC3D-EE9BC7E55B41}">
      <dgm:prSet/>
      <dgm:spPr/>
      <dgm:t>
        <a:bodyPr/>
        <a:lstStyle/>
        <a:p>
          <a:endParaRPr lang="en-US"/>
        </a:p>
      </dgm:t>
    </dgm:pt>
    <dgm:pt modelId="{F3D1A13D-D19E-4216-9082-064D4948E262}">
      <dgm:prSet/>
      <dgm:spPr/>
      <dgm:t>
        <a:bodyPr/>
        <a:lstStyle/>
        <a:p>
          <a:r>
            <a:rPr lang="en-US" dirty="0"/>
            <a:t>Big Data</a:t>
          </a:r>
        </a:p>
      </dgm:t>
    </dgm:pt>
    <dgm:pt modelId="{62F6B8D6-5819-43A2-A1E9-A198BC5D98AF}" type="parTrans" cxnId="{19D34016-A260-4EDA-9AFE-72F13189A28F}">
      <dgm:prSet/>
      <dgm:spPr/>
      <dgm:t>
        <a:bodyPr/>
        <a:lstStyle/>
        <a:p>
          <a:endParaRPr lang="en-US"/>
        </a:p>
      </dgm:t>
    </dgm:pt>
    <dgm:pt modelId="{72749CCA-EBA1-4037-894E-192B6C0F4931}" type="sibTrans" cxnId="{19D34016-A260-4EDA-9AFE-72F13189A28F}">
      <dgm:prSet/>
      <dgm:spPr/>
      <dgm:t>
        <a:bodyPr/>
        <a:lstStyle/>
        <a:p>
          <a:endParaRPr lang="en-US"/>
        </a:p>
      </dgm:t>
    </dgm:pt>
    <dgm:pt modelId="{BE84296F-F06E-48B0-903F-E5C3A4218CBA}">
      <dgm:prSet/>
      <dgm:spPr/>
      <dgm:t>
        <a:bodyPr/>
        <a:lstStyle/>
        <a:p>
          <a:r>
            <a:rPr lang="en-US" dirty="0"/>
            <a:t>Artificial Intelligence</a:t>
          </a:r>
        </a:p>
      </dgm:t>
    </dgm:pt>
    <dgm:pt modelId="{C94836D8-6302-4DA2-842C-5AA14789F88E}" type="parTrans" cxnId="{69CDAB37-0600-46D5-ABAF-C2E672729A79}">
      <dgm:prSet/>
      <dgm:spPr/>
      <dgm:t>
        <a:bodyPr/>
        <a:lstStyle/>
        <a:p>
          <a:endParaRPr lang="en-US"/>
        </a:p>
      </dgm:t>
    </dgm:pt>
    <dgm:pt modelId="{E305D7F8-50D4-4EC5-A879-73463F60379C}" type="sibTrans" cxnId="{69CDAB37-0600-46D5-ABAF-C2E672729A79}">
      <dgm:prSet/>
      <dgm:spPr/>
      <dgm:t>
        <a:bodyPr/>
        <a:lstStyle/>
        <a:p>
          <a:endParaRPr lang="en-US"/>
        </a:p>
      </dgm:t>
    </dgm:pt>
    <dgm:pt modelId="{0B609859-BE64-4004-BF82-A59ACB10BC07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61B3613-18D0-4395-B499-90AD0C3F5D6F}" type="parTrans" cxnId="{0CF56326-CB3B-4CBF-B6E1-0F00ABBF67B2}">
      <dgm:prSet/>
      <dgm:spPr/>
      <dgm:t>
        <a:bodyPr/>
        <a:lstStyle/>
        <a:p>
          <a:endParaRPr lang="en-US"/>
        </a:p>
      </dgm:t>
    </dgm:pt>
    <dgm:pt modelId="{48352C6E-082F-43A3-AD2C-D7A757FBFAF2}" type="sibTrans" cxnId="{0CF56326-CB3B-4CBF-B6E1-0F00ABBF67B2}">
      <dgm:prSet/>
      <dgm:spPr/>
      <dgm:t>
        <a:bodyPr/>
        <a:lstStyle/>
        <a:p>
          <a:endParaRPr lang="en-US"/>
        </a:p>
      </dgm:t>
    </dgm:pt>
    <dgm:pt modelId="{7F45AB75-20DF-481F-9D6C-6196E3D3E974}">
      <dgm:prSet/>
      <dgm:spPr/>
      <dgm:t>
        <a:bodyPr/>
        <a:lstStyle/>
        <a:p>
          <a:r>
            <a:rPr lang="en-US" dirty="0"/>
            <a:t>Cyber Security</a:t>
          </a:r>
        </a:p>
      </dgm:t>
    </dgm:pt>
    <dgm:pt modelId="{9956A703-00BC-4CB3-9055-B0FE2965853B}" type="parTrans" cxnId="{057EEDA3-79DC-4923-BEAF-6C1089358183}">
      <dgm:prSet/>
      <dgm:spPr/>
      <dgm:t>
        <a:bodyPr/>
        <a:lstStyle/>
        <a:p>
          <a:endParaRPr lang="en-US"/>
        </a:p>
      </dgm:t>
    </dgm:pt>
    <dgm:pt modelId="{A4C9E406-9102-4ABF-BF01-89085507AF06}" type="sibTrans" cxnId="{057EEDA3-79DC-4923-BEAF-6C1089358183}">
      <dgm:prSet/>
      <dgm:spPr/>
      <dgm:t>
        <a:bodyPr/>
        <a:lstStyle/>
        <a:p>
          <a:endParaRPr lang="en-US"/>
        </a:p>
      </dgm:t>
    </dgm:pt>
    <dgm:pt modelId="{AB9DA1E8-2516-4A34-BAE8-3ECE53960719}">
      <dgm:prSet/>
      <dgm:spPr/>
      <dgm:t>
        <a:bodyPr/>
        <a:lstStyle/>
        <a:p>
          <a:r>
            <a:rPr lang="en-US" dirty="0"/>
            <a:t>Automation</a:t>
          </a:r>
        </a:p>
      </dgm:t>
    </dgm:pt>
    <dgm:pt modelId="{444E48CC-FF57-4584-BAFB-DF06DCD52120}" type="parTrans" cxnId="{AFB1CC1B-940F-4EB3-B974-7B8957A4CCEF}">
      <dgm:prSet/>
      <dgm:spPr/>
      <dgm:t>
        <a:bodyPr/>
        <a:lstStyle/>
        <a:p>
          <a:endParaRPr lang="en-US"/>
        </a:p>
      </dgm:t>
    </dgm:pt>
    <dgm:pt modelId="{E9A2281B-D39C-4863-9194-DE6095162DDA}" type="sibTrans" cxnId="{AFB1CC1B-940F-4EB3-B974-7B8957A4CCEF}">
      <dgm:prSet/>
      <dgm:spPr/>
      <dgm:t>
        <a:bodyPr/>
        <a:lstStyle/>
        <a:p>
          <a:endParaRPr lang="en-US"/>
        </a:p>
      </dgm:t>
    </dgm:pt>
    <dgm:pt modelId="{64807F6E-A8BF-4158-BA1B-77CB3895D509}">
      <dgm:prSet/>
      <dgm:spPr/>
      <dgm:t>
        <a:bodyPr/>
        <a:lstStyle/>
        <a:p>
          <a:r>
            <a:rPr lang="en-US" dirty="0"/>
            <a:t>DevOps</a:t>
          </a:r>
        </a:p>
      </dgm:t>
    </dgm:pt>
    <dgm:pt modelId="{CEB54284-06B6-4D46-9678-718309977E5A}" type="parTrans" cxnId="{79D33B54-7F3E-443F-9DBB-DC1456021281}">
      <dgm:prSet/>
      <dgm:spPr/>
      <dgm:t>
        <a:bodyPr/>
        <a:lstStyle/>
        <a:p>
          <a:endParaRPr lang="en-US"/>
        </a:p>
      </dgm:t>
    </dgm:pt>
    <dgm:pt modelId="{260E416D-FEFF-459F-85D9-A2698BC432F3}" type="sibTrans" cxnId="{79D33B54-7F3E-443F-9DBB-DC1456021281}">
      <dgm:prSet/>
      <dgm:spPr/>
      <dgm:t>
        <a:bodyPr/>
        <a:lstStyle/>
        <a:p>
          <a:endParaRPr lang="en-US"/>
        </a:p>
      </dgm:t>
    </dgm:pt>
    <dgm:pt modelId="{76608C52-0F45-4993-858D-861DAB90298A}">
      <dgm:prSet/>
      <dgm:spPr/>
      <dgm:t>
        <a:bodyPr/>
        <a:lstStyle/>
        <a:p>
          <a:r>
            <a:rPr lang="en-US" b="0" u="none" dirty="0"/>
            <a:t>Used in almost all fortune 500 companies</a:t>
          </a:r>
        </a:p>
      </dgm:t>
    </dgm:pt>
    <dgm:pt modelId="{EC238F05-FDEE-490E-9539-EB1D64D21721}" type="parTrans" cxnId="{E321587B-F3D2-4F69-8D6C-ABE69C2C3200}">
      <dgm:prSet/>
      <dgm:spPr/>
      <dgm:t>
        <a:bodyPr/>
        <a:lstStyle/>
        <a:p>
          <a:endParaRPr lang="en-US"/>
        </a:p>
      </dgm:t>
    </dgm:pt>
    <dgm:pt modelId="{A890F5CB-A671-4178-BCD5-F12C8BFE26F2}" type="sibTrans" cxnId="{E321587B-F3D2-4F69-8D6C-ABE69C2C3200}">
      <dgm:prSet/>
      <dgm:spPr/>
      <dgm:t>
        <a:bodyPr/>
        <a:lstStyle/>
        <a:p>
          <a:endParaRPr lang="en-US"/>
        </a:p>
      </dgm:t>
    </dgm:pt>
    <dgm:pt modelId="{65A60C72-6C10-48EF-A77E-61082AE13A05}">
      <dgm:prSet/>
      <dgm:spPr/>
      <dgm:t>
        <a:bodyPr/>
        <a:lstStyle/>
        <a:p>
          <a:r>
            <a:rPr lang="en-US" dirty="0"/>
            <a:t>Ethical Hacking</a:t>
          </a:r>
        </a:p>
      </dgm:t>
    </dgm:pt>
    <dgm:pt modelId="{B829DF6E-EAD1-49AF-BECC-B0643303C3E4}" type="parTrans" cxnId="{48B79A89-8EAB-4E1A-B790-C5E156329AE2}">
      <dgm:prSet/>
      <dgm:spPr/>
    </dgm:pt>
    <dgm:pt modelId="{6EDB0C76-27A0-4055-93BE-B942A73604FF}" type="sibTrans" cxnId="{48B79A89-8EAB-4E1A-B790-C5E156329AE2}">
      <dgm:prSet/>
      <dgm:spPr/>
    </dgm:pt>
    <dgm:pt modelId="{CEACFB84-6EF0-4B6B-8D68-FB0C43B5F122}" type="pres">
      <dgm:prSet presAssocID="{6683AC23-0E0E-4DF7-9225-0BFB19A4C8A2}" presName="Name0" presStyleCnt="0">
        <dgm:presLayoutVars>
          <dgm:dir/>
          <dgm:animLvl val="lvl"/>
          <dgm:resizeHandles val="exact"/>
        </dgm:presLayoutVars>
      </dgm:prSet>
      <dgm:spPr/>
    </dgm:pt>
    <dgm:pt modelId="{ED256FE5-8D33-4875-A174-EDD8AD124094}" type="pres">
      <dgm:prSet presAssocID="{1DA6C15E-2F7D-4761-9E40-424B6D8744D4}" presName="composite" presStyleCnt="0"/>
      <dgm:spPr/>
    </dgm:pt>
    <dgm:pt modelId="{C1127299-EE0E-405D-9CDC-E571178A0A00}" type="pres">
      <dgm:prSet presAssocID="{1DA6C15E-2F7D-4761-9E40-424B6D8744D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7B8748D-D101-495D-AD88-0AA132A0A535}" type="pres">
      <dgm:prSet presAssocID="{1DA6C15E-2F7D-4761-9E40-424B6D8744D4}" presName="desTx" presStyleLbl="alignAccFollowNode1" presStyleIdx="0" presStyleCnt="3">
        <dgm:presLayoutVars>
          <dgm:bulletEnabled val="1"/>
        </dgm:presLayoutVars>
      </dgm:prSet>
      <dgm:spPr/>
    </dgm:pt>
    <dgm:pt modelId="{44030370-F0F6-45EF-A98A-04C7C771348D}" type="pres">
      <dgm:prSet presAssocID="{DD81431A-3DBE-483D-9557-C8A7C3FE45E9}" presName="space" presStyleCnt="0"/>
      <dgm:spPr/>
    </dgm:pt>
    <dgm:pt modelId="{3E21F09D-E07D-45E5-8010-9CAB2BDAD182}" type="pres">
      <dgm:prSet presAssocID="{5F309474-B625-4058-B2D3-D7C0C0E76D20}" presName="composite" presStyleCnt="0"/>
      <dgm:spPr/>
    </dgm:pt>
    <dgm:pt modelId="{221C452D-8D2F-42A6-AC5A-DB58DBDED07B}" type="pres">
      <dgm:prSet presAssocID="{5F309474-B625-4058-B2D3-D7C0C0E76D2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EF804FE-676B-4945-A845-10FD7E67D1A4}" type="pres">
      <dgm:prSet presAssocID="{5F309474-B625-4058-B2D3-D7C0C0E76D20}" presName="desTx" presStyleLbl="alignAccFollowNode1" presStyleIdx="1" presStyleCnt="3">
        <dgm:presLayoutVars>
          <dgm:bulletEnabled val="1"/>
        </dgm:presLayoutVars>
      </dgm:prSet>
      <dgm:spPr/>
    </dgm:pt>
    <dgm:pt modelId="{19AED1EA-FBA5-4321-A96A-E64F42E3BABC}" type="pres">
      <dgm:prSet presAssocID="{73E14BAB-EA4A-486A-B533-80DB44F42B5A}" presName="space" presStyleCnt="0"/>
      <dgm:spPr/>
    </dgm:pt>
    <dgm:pt modelId="{2CBDFDC7-6C6A-40A6-84E6-1F88CE29AC42}" type="pres">
      <dgm:prSet presAssocID="{689710D6-337D-4DA8-B45B-999BCE493561}" presName="composite" presStyleCnt="0"/>
      <dgm:spPr/>
    </dgm:pt>
    <dgm:pt modelId="{78D2FBA8-9691-4F04-846A-10E20D1D1850}" type="pres">
      <dgm:prSet presAssocID="{689710D6-337D-4DA8-B45B-999BCE49356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8DF8038-ED17-43B6-8FD9-2A4EDD1AED38}" type="pres">
      <dgm:prSet presAssocID="{689710D6-337D-4DA8-B45B-999BCE49356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BA3A800-D8C2-423C-91D5-E5C219A0D0FD}" type="presOf" srcId="{6683AC23-0E0E-4DF7-9225-0BFB19A4C8A2}" destId="{CEACFB84-6EF0-4B6B-8D68-FB0C43B5F122}" srcOrd="0" destOrd="0" presId="urn:microsoft.com/office/officeart/2005/8/layout/hList1"/>
    <dgm:cxn modelId="{BAA1DE05-58B8-40C0-A862-9027AFAA1B97}" srcId="{5F309474-B625-4058-B2D3-D7C0C0E76D20}" destId="{1471C9A1-339E-4D76-8CE3-C228364287EB}" srcOrd="7" destOrd="0" parTransId="{ACA449E0-6CD9-4636-8B01-A255FFCFD9D0}" sibTransId="{8BC067C8-73BB-442E-8D1E-32276D7D9432}"/>
    <dgm:cxn modelId="{73F25C06-F590-4B4F-B1A4-07CF5E743F4B}" srcId="{1DA6C15E-2F7D-4761-9E40-424B6D8744D4}" destId="{8A84D833-8928-41AF-B9B6-D283808F1E08}" srcOrd="1" destOrd="0" parTransId="{DAD7662A-B104-4AAD-BEA5-0B3F845EA4F2}" sibTransId="{22D114AD-CA54-47A7-8BDC-164D1B448747}"/>
    <dgm:cxn modelId="{0379A209-EFE8-4393-97EE-9FBE32C46857}" type="presOf" srcId="{FC5F8776-DC36-40E9-8A1C-55AE951CFE12}" destId="{27B8748D-D101-495D-AD88-0AA132A0A535}" srcOrd="0" destOrd="2" presId="urn:microsoft.com/office/officeart/2005/8/layout/hList1"/>
    <dgm:cxn modelId="{CB85E50D-BC11-4E82-BB35-3B551F97912D}" srcId="{1DA6C15E-2F7D-4761-9E40-424B6D8744D4}" destId="{FC5F8776-DC36-40E9-8A1C-55AE951CFE12}" srcOrd="2" destOrd="0" parTransId="{76AB3453-2770-40ED-9618-5997DBF92175}" sibTransId="{4440BA6C-CD83-40D9-86CD-E494B3B0B8BB}"/>
    <dgm:cxn modelId="{20C76213-C25E-4846-AE7B-A94BF11D205C}" srcId="{5F309474-B625-4058-B2D3-D7C0C0E76D20}" destId="{150E68B3-CA13-4A7F-8569-3F3E925B680A}" srcOrd="5" destOrd="0" parTransId="{CAE2B4CC-583A-4936-8EB6-A36898FE158D}" sibTransId="{BF128098-7490-41CC-A47B-5ABA88A2330F}"/>
    <dgm:cxn modelId="{79411714-DB81-4E2B-BFB3-59C6F8A28DD1}" type="presOf" srcId="{150E68B3-CA13-4A7F-8569-3F3E925B680A}" destId="{6EF804FE-676B-4945-A845-10FD7E67D1A4}" srcOrd="0" destOrd="5" presId="urn:microsoft.com/office/officeart/2005/8/layout/hList1"/>
    <dgm:cxn modelId="{19D34016-A260-4EDA-9AFE-72F13189A28F}" srcId="{689710D6-337D-4DA8-B45B-999BCE493561}" destId="{F3D1A13D-D19E-4216-9082-064D4948E262}" srcOrd="3" destOrd="0" parTransId="{62F6B8D6-5819-43A2-A1E9-A198BC5D98AF}" sibTransId="{72749CCA-EBA1-4037-894E-192B6C0F4931}"/>
    <dgm:cxn modelId="{82DA3317-7E2C-4C8B-99ED-D7EB78734F29}" type="presOf" srcId="{64807F6E-A8BF-4158-BA1B-77CB3895D509}" destId="{08DF8038-ED17-43B6-8FD9-2A4EDD1AED38}" srcOrd="0" destOrd="8" presId="urn:microsoft.com/office/officeart/2005/8/layout/hList1"/>
    <dgm:cxn modelId="{AFB1CC1B-940F-4EB3-B974-7B8957A4CCEF}" srcId="{689710D6-337D-4DA8-B45B-999BCE493561}" destId="{AB9DA1E8-2516-4A34-BAE8-3ECE53960719}" srcOrd="7" destOrd="0" parTransId="{444E48CC-FF57-4584-BAFB-DF06DCD52120}" sibTransId="{E9A2281B-D39C-4863-9194-DE6095162DDA}"/>
    <dgm:cxn modelId="{0C107622-ADE6-4EAB-9716-6D5F7866E9FD}" srcId="{6683AC23-0E0E-4DF7-9225-0BFB19A4C8A2}" destId="{689710D6-337D-4DA8-B45B-999BCE493561}" srcOrd="2" destOrd="0" parTransId="{5B375808-154E-48C3-A28F-017F02CBD249}" sibTransId="{91C6D972-76E1-4FF4-AB34-B4DECC02E99C}"/>
    <dgm:cxn modelId="{84FA9223-FB00-4E58-9AF8-A50107E5D033}" type="presOf" srcId="{7F45AB75-20DF-481F-9D6C-6196E3D3E974}" destId="{08DF8038-ED17-43B6-8FD9-2A4EDD1AED38}" srcOrd="0" destOrd="6" presId="urn:microsoft.com/office/officeart/2005/8/layout/hList1"/>
    <dgm:cxn modelId="{0CF56326-CB3B-4CBF-B6E1-0F00ABBF67B2}" srcId="{689710D6-337D-4DA8-B45B-999BCE493561}" destId="{0B609859-BE64-4004-BF82-A59ACB10BC07}" srcOrd="5" destOrd="0" parTransId="{661B3613-18D0-4395-B499-90AD0C3F5D6F}" sibTransId="{48352C6E-082F-43A3-AD2C-D7A757FBFAF2}"/>
    <dgm:cxn modelId="{00E9EB29-F9F4-4FF6-ADB1-A169C8249BA4}" srcId="{5F309474-B625-4058-B2D3-D7C0C0E76D20}" destId="{8C58578E-351B-4B5B-AEEE-EEB0D366A792}" srcOrd="3" destOrd="0" parTransId="{02772EBE-A2B7-49F9-80F0-B8A6CFBC9D06}" sibTransId="{5226BF2C-681B-4985-8A7E-B8A1D42F1AB1}"/>
    <dgm:cxn modelId="{12D86E30-9DF4-4398-87A0-4CCB27707690}" srcId="{5F309474-B625-4058-B2D3-D7C0C0E76D20}" destId="{0E0C7B62-958D-4AAC-BE0C-B9F76D5597F6}" srcOrd="0" destOrd="0" parTransId="{F5CDA7F7-DF0F-4C5F-AB31-D10EE2927EFE}" sibTransId="{C575697E-1783-4F46-AE87-0C478B3473E2}"/>
    <dgm:cxn modelId="{69CDAB37-0600-46D5-ABAF-C2E672729A79}" srcId="{689710D6-337D-4DA8-B45B-999BCE493561}" destId="{BE84296F-F06E-48B0-903F-E5C3A4218CBA}" srcOrd="4" destOrd="0" parTransId="{C94836D8-6302-4DA2-842C-5AA14789F88E}" sibTransId="{E305D7F8-50D4-4EC5-A879-73463F60379C}"/>
    <dgm:cxn modelId="{38BDC83C-05A2-4225-8FC8-7DD01C7E868D}" srcId="{6683AC23-0E0E-4DF7-9225-0BFB19A4C8A2}" destId="{5F309474-B625-4058-B2D3-D7C0C0E76D20}" srcOrd="1" destOrd="0" parTransId="{DF85DD63-B3BF-43CA-A44E-36CACD48AFE2}" sibTransId="{73E14BAB-EA4A-486A-B533-80DB44F42B5A}"/>
    <dgm:cxn modelId="{F826F847-973A-465F-838D-08463AB3ADF4}" type="presOf" srcId="{1DA6C15E-2F7D-4761-9E40-424B6D8744D4}" destId="{C1127299-EE0E-405D-9CDC-E571178A0A00}" srcOrd="0" destOrd="0" presId="urn:microsoft.com/office/officeart/2005/8/layout/hList1"/>
    <dgm:cxn modelId="{4CAB7A4A-C334-4A9E-8A5C-87F82389FA75}" type="presOf" srcId="{0B609859-BE64-4004-BF82-A59ACB10BC07}" destId="{08DF8038-ED17-43B6-8FD9-2A4EDD1AED38}" srcOrd="0" destOrd="5" presId="urn:microsoft.com/office/officeart/2005/8/layout/hList1"/>
    <dgm:cxn modelId="{DAA38B4F-175C-4778-8D97-9B3C624431C9}" type="presOf" srcId="{1471C9A1-339E-4D76-8CE3-C228364287EB}" destId="{6EF804FE-676B-4945-A845-10FD7E67D1A4}" srcOrd="0" destOrd="7" presId="urn:microsoft.com/office/officeart/2005/8/layout/hList1"/>
    <dgm:cxn modelId="{79D33B54-7F3E-443F-9DBB-DC1456021281}" srcId="{689710D6-337D-4DA8-B45B-999BCE493561}" destId="{64807F6E-A8BF-4158-BA1B-77CB3895D509}" srcOrd="8" destOrd="0" parTransId="{CEB54284-06B6-4D46-9678-718309977E5A}" sibTransId="{260E416D-FEFF-459F-85D9-A2698BC432F3}"/>
    <dgm:cxn modelId="{8ABB9557-1DD1-418B-BC3D-EE9BC7E55B41}" srcId="{689710D6-337D-4DA8-B45B-999BCE493561}" destId="{5ACDBA23-0E8E-403F-9E5B-58DFAC0979F1}" srcOrd="2" destOrd="0" parTransId="{03F277FE-DDE6-4D4B-8A8D-6A37E43ABB89}" sibTransId="{C74FBC97-1C4E-4BCB-8919-11A417AAC4B2}"/>
    <dgm:cxn modelId="{1E89A977-71DE-4AE8-8435-DE4B2B66FF23}" srcId="{5F309474-B625-4058-B2D3-D7C0C0E76D20}" destId="{222F1B1D-F30C-4C8A-9CF5-14C5628D77BD}" srcOrd="1" destOrd="0" parTransId="{8057EE26-3E38-43A4-AF69-9F3F36760AE4}" sibTransId="{597F164E-9D5B-4D4A-95F7-EBF9979846F5}"/>
    <dgm:cxn modelId="{F5B9895A-508E-4750-8717-8A3720A13AEE}" type="presOf" srcId="{B8A7426C-C713-4E05-8A1B-9CD8BBDFC2E9}" destId="{08DF8038-ED17-43B6-8FD9-2A4EDD1AED38}" srcOrd="0" destOrd="0" presId="urn:microsoft.com/office/officeart/2005/8/layout/hList1"/>
    <dgm:cxn modelId="{E321587B-F3D2-4F69-8D6C-ABE69C2C3200}" srcId="{5F309474-B625-4058-B2D3-D7C0C0E76D20}" destId="{76608C52-0F45-4993-858D-861DAB90298A}" srcOrd="8" destOrd="0" parTransId="{EC238F05-FDEE-490E-9539-EB1D64D21721}" sibTransId="{A890F5CB-A671-4178-BCD5-F12C8BFE26F2}"/>
    <dgm:cxn modelId="{AF583D84-1907-4CD4-AB81-5CB0CDCCAC65}" type="presOf" srcId="{5F309474-B625-4058-B2D3-D7C0C0E76D20}" destId="{221C452D-8D2F-42A6-AC5A-DB58DBDED07B}" srcOrd="0" destOrd="0" presId="urn:microsoft.com/office/officeart/2005/8/layout/hList1"/>
    <dgm:cxn modelId="{89761187-4F44-45C7-AA72-2978FD16D288}" srcId="{689710D6-337D-4DA8-B45B-999BCE493561}" destId="{14096E3C-2CFD-4930-AA07-76E57379C850}" srcOrd="1" destOrd="0" parTransId="{758C58BB-BAFD-43C9-8CEC-F76D28BCB698}" sibTransId="{C0AA469E-4DC2-4EF9-A927-2F20E6A85C9C}"/>
    <dgm:cxn modelId="{8B612588-6A8E-4052-BAB4-DD410213B0C1}" type="presOf" srcId="{8A84D833-8928-41AF-B9B6-D283808F1E08}" destId="{27B8748D-D101-495D-AD88-0AA132A0A535}" srcOrd="0" destOrd="1" presId="urn:microsoft.com/office/officeart/2005/8/layout/hList1"/>
    <dgm:cxn modelId="{48B79A89-8EAB-4E1A-B790-C5E156329AE2}" srcId="{689710D6-337D-4DA8-B45B-999BCE493561}" destId="{65A60C72-6C10-48EF-A77E-61082AE13A05}" srcOrd="9" destOrd="0" parTransId="{B829DF6E-EAD1-49AF-BECC-B0643303C3E4}" sibTransId="{6EDB0C76-27A0-4055-93BE-B942A73604FF}"/>
    <dgm:cxn modelId="{5A395291-CD35-4100-8835-8618CDFC3520}" type="presOf" srcId="{65A60C72-6C10-48EF-A77E-61082AE13A05}" destId="{08DF8038-ED17-43B6-8FD9-2A4EDD1AED38}" srcOrd="0" destOrd="9" presId="urn:microsoft.com/office/officeart/2005/8/layout/hList1"/>
    <dgm:cxn modelId="{C40FF191-3F3B-4198-A1F3-DBBC71C84FB5}" type="presOf" srcId="{AB9DA1E8-2516-4A34-BAE8-3ECE53960719}" destId="{08DF8038-ED17-43B6-8FD9-2A4EDD1AED38}" srcOrd="0" destOrd="7" presId="urn:microsoft.com/office/officeart/2005/8/layout/hList1"/>
    <dgm:cxn modelId="{13405893-B28F-44A5-B0C8-96FC776CE7CC}" type="presOf" srcId="{5ACDBA23-0E8E-403F-9E5B-58DFAC0979F1}" destId="{08DF8038-ED17-43B6-8FD9-2A4EDD1AED38}" srcOrd="0" destOrd="2" presId="urn:microsoft.com/office/officeart/2005/8/layout/hList1"/>
    <dgm:cxn modelId="{40B17696-0101-4991-91B7-3632F884BFE6}" srcId="{6683AC23-0E0E-4DF7-9225-0BFB19A4C8A2}" destId="{1DA6C15E-2F7D-4761-9E40-424B6D8744D4}" srcOrd="0" destOrd="0" parTransId="{0C8BAFF2-D6BD-4CC9-B6D0-993DB68A4370}" sibTransId="{DD81431A-3DBE-483D-9557-C8A7C3FE45E9}"/>
    <dgm:cxn modelId="{2BEFF19B-06D2-4F5C-958B-14AB4017166A}" type="presOf" srcId="{222F1B1D-F30C-4C8A-9CF5-14C5628D77BD}" destId="{6EF804FE-676B-4945-A845-10FD7E67D1A4}" srcOrd="0" destOrd="1" presId="urn:microsoft.com/office/officeart/2005/8/layout/hList1"/>
    <dgm:cxn modelId="{057EEDA3-79DC-4923-BEAF-6C1089358183}" srcId="{689710D6-337D-4DA8-B45B-999BCE493561}" destId="{7F45AB75-20DF-481F-9D6C-6196E3D3E974}" srcOrd="6" destOrd="0" parTransId="{9956A703-00BC-4CB3-9055-B0FE2965853B}" sibTransId="{A4C9E406-9102-4ABF-BF01-89085507AF06}"/>
    <dgm:cxn modelId="{9B8824A5-6571-40A7-BE5A-32DBE810F0BF}" type="presOf" srcId="{1606E234-23A5-4383-975A-AFBBFC5C8916}" destId="{6EF804FE-676B-4945-A845-10FD7E67D1A4}" srcOrd="0" destOrd="4" presId="urn:microsoft.com/office/officeart/2005/8/layout/hList1"/>
    <dgm:cxn modelId="{C42A29A6-A4FF-46B7-940A-5E554FDDEF8D}" srcId="{5F309474-B625-4058-B2D3-D7C0C0E76D20}" destId="{68D40871-1362-40B6-A908-138673048EAB}" srcOrd="2" destOrd="0" parTransId="{FA1559C1-EEBB-4C6D-839F-0FDE9814A034}" sibTransId="{9C116A9A-2230-4555-ADE8-2EC90D1B5C12}"/>
    <dgm:cxn modelId="{31332DA8-CF29-4F0B-991A-E73DFD2EC062}" type="presOf" srcId="{3875226A-8457-45F6-A504-7C7C0A717721}" destId="{27B8748D-D101-495D-AD88-0AA132A0A535}" srcOrd="0" destOrd="0" presId="urn:microsoft.com/office/officeart/2005/8/layout/hList1"/>
    <dgm:cxn modelId="{9097FFAF-6914-485E-AA85-52B7D244904C}" type="presOf" srcId="{76608C52-0F45-4993-858D-861DAB90298A}" destId="{6EF804FE-676B-4945-A845-10FD7E67D1A4}" srcOrd="0" destOrd="8" presId="urn:microsoft.com/office/officeart/2005/8/layout/hList1"/>
    <dgm:cxn modelId="{68766FB0-962A-4E16-BCF5-A24E54A02C71}" type="presOf" srcId="{8C58578E-351B-4B5B-AEEE-EEB0D366A792}" destId="{6EF804FE-676B-4945-A845-10FD7E67D1A4}" srcOrd="0" destOrd="3" presId="urn:microsoft.com/office/officeart/2005/8/layout/hList1"/>
    <dgm:cxn modelId="{558CBBB1-DA13-47BE-9710-0BF6E218CC76}" srcId="{1DA6C15E-2F7D-4761-9E40-424B6D8744D4}" destId="{3875226A-8457-45F6-A504-7C7C0A717721}" srcOrd="0" destOrd="0" parTransId="{F69764A4-22E2-413D-8952-D9C42203612D}" sibTransId="{FF7D3412-CFA2-4009-A856-0BCDECBAD317}"/>
    <dgm:cxn modelId="{B481A6C4-10B7-4C04-8F43-C0C50BD6DEB0}" type="presOf" srcId="{BE84296F-F06E-48B0-903F-E5C3A4218CBA}" destId="{08DF8038-ED17-43B6-8FD9-2A4EDD1AED38}" srcOrd="0" destOrd="4" presId="urn:microsoft.com/office/officeart/2005/8/layout/hList1"/>
    <dgm:cxn modelId="{315C4BCD-F60A-4738-831B-E27B5EE57FED}" type="presOf" srcId="{689710D6-337D-4DA8-B45B-999BCE493561}" destId="{78D2FBA8-9691-4F04-846A-10E20D1D1850}" srcOrd="0" destOrd="0" presId="urn:microsoft.com/office/officeart/2005/8/layout/hList1"/>
    <dgm:cxn modelId="{B435E2D2-3812-4B31-8238-7B58D18BD92F}" type="presOf" srcId="{F3D1A13D-D19E-4216-9082-064D4948E262}" destId="{08DF8038-ED17-43B6-8FD9-2A4EDD1AED38}" srcOrd="0" destOrd="3" presId="urn:microsoft.com/office/officeart/2005/8/layout/hList1"/>
    <dgm:cxn modelId="{EAD4CBD5-8CFC-47CF-870B-2AFFD737F91B}" srcId="{5F309474-B625-4058-B2D3-D7C0C0E76D20}" destId="{1606E234-23A5-4383-975A-AFBBFC5C8916}" srcOrd="4" destOrd="0" parTransId="{1D7D94F4-6A0F-4E2C-BA93-8202880D7A2A}" sibTransId="{9EA053A4-6EB1-4680-921C-3DE6FF9A99CC}"/>
    <dgm:cxn modelId="{438898E2-B627-43AC-A324-D7B32D013C9F}" type="presOf" srcId="{26C07BBF-F20E-494F-BD73-7598B2D35999}" destId="{6EF804FE-676B-4945-A845-10FD7E67D1A4}" srcOrd="0" destOrd="6" presId="urn:microsoft.com/office/officeart/2005/8/layout/hList1"/>
    <dgm:cxn modelId="{81C55DE7-F889-48A8-9E9A-5C662842676C}" srcId="{689710D6-337D-4DA8-B45B-999BCE493561}" destId="{B8A7426C-C713-4E05-8A1B-9CD8BBDFC2E9}" srcOrd="0" destOrd="0" parTransId="{EE52D1F8-2773-4E2A-AEB2-5492FE53B1FC}" sibTransId="{466195AB-4A34-423E-9DB4-80119F6365AF}"/>
    <dgm:cxn modelId="{743EF3E7-CDE4-41C2-9039-BF76816130A0}" type="presOf" srcId="{0E0C7B62-958D-4AAC-BE0C-B9F76D5597F6}" destId="{6EF804FE-676B-4945-A845-10FD7E67D1A4}" srcOrd="0" destOrd="0" presId="urn:microsoft.com/office/officeart/2005/8/layout/hList1"/>
    <dgm:cxn modelId="{B16E4FEC-7536-4042-856B-89510E6302EC}" type="presOf" srcId="{68D40871-1362-40B6-A908-138673048EAB}" destId="{6EF804FE-676B-4945-A845-10FD7E67D1A4}" srcOrd="0" destOrd="2" presId="urn:microsoft.com/office/officeart/2005/8/layout/hList1"/>
    <dgm:cxn modelId="{5CAA48EF-0614-4560-9850-0C8A070F4C9E}" type="presOf" srcId="{14096E3C-2CFD-4930-AA07-76E57379C850}" destId="{08DF8038-ED17-43B6-8FD9-2A4EDD1AED38}" srcOrd="0" destOrd="1" presId="urn:microsoft.com/office/officeart/2005/8/layout/hList1"/>
    <dgm:cxn modelId="{6C815DF2-329E-4DB4-81B7-DFFC0D5EDA10}" srcId="{5F309474-B625-4058-B2D3-D7C0C0E76D20}" destId="{26C07BBF-F20E-494F-BD73-7598B2D35999}" srcOrd="6" destOrd="0" parTransId="{418B8703-889F-4A19-9829-4BEB91076B1D}" sibTransId="{C2000066-3CCD-4102-BC8D-A8F28E58CDAB}"/>
    <dgm:cxn modelId="{0D32ACC3-7EFD-410A-916B-C52D9124A194}" type="presParOf" srcId="{CEACFB84-6EF0-4B6B-8D68-FB0C43B5F122}" destId="{ED256FE5-8D33-4875-A174-EDD8AD124094}" srcOrd="0" destOrd="0" presId="urn:microsoft.com/office/officeart/2005/8/layout/hList1"/>
    <dgm:cxn modelId="{EB2F8E58-25C1-4C9F-905A-38E8D5420F2C}" type="presParOf" srcId="{ED256FE5-8D33-4875-A174-EDD8AD124094}" destId="{C1127299-EE0E-405D-9CDC-E571178A0A00}" srcOrd="0" destOrd="0" presId="urn:microsoft.com/office/officeart/2005/8/layout/hList1"/>
    <dgm:cxn modelId="{E5B92016-CD29-4F5E-A9F1-F5E4272B20B1}" type="presParOf" srcId="{ED256FE5-8D33-4875-A174-EDD8AD124094}" destId="{27B8748D-D101-495D-AD88-0AA132A0A535}" srcOrd="1" destOrd="0" presId="urn:microsoft.com/office/officeart/2005/8/layout/hList1"/>
    <dgm:cxn modelId="{C1380B69-2E09-456E-A1F5-8A9D66143BC8}" type="presParOf" srcId="{CEACFB84-6EF0-4B6B-8D68-FB0C43B5F122}" destId="{44030370-F0F6-45EF-A98A-04C7C771348D}" srcOrd="1" destOrd="0" presId="urn:microsoft.com/office/officeart/2005/8/layout/hList1"/>
    <dgm:cxn modelId="{A1960434-2F7F-4E90-8A91-F3CD5A3B418D}" type="presParOf" srcId="{CEACFB84-6EF0-4B6B-8D68-FB0C43B5F122}" destId="{3E21F09D-E07D-45E5-8010-9CAB2BDAD182}" srcOrd="2" destOrd="0" presId="urn:microsoft.com/office/officeart/2005/8/layout/hList1"/>
    <dgm:cxn modelId="{1C71096A-4F52-4FC9-A6B1-AE31596969AC}" type="presParOf" srcId="{3E21F09D-E07D-45E5-8010-9CAB2BDAD182}" destId="{221C452D-8D2F-42A6-AC5A-DB58DBDED07B}" srcOrd="0" destOrd="0" presId="urn:microsoft.com/office/officeart/2005/8/layout/hList1"/>
    <dgm:cxn modelId="{C3E28D1F-C713-4919-8654-F72FA063CDFA}" type="presParOf" srcId="{3E21F09D-E07D-45E5-8010-9CAB2BDAD182}" destId="{6EF804FE-676B-4945-A845-10FD7E67D1A4}" srcOrd="1" destOrd="0" presId="urn:microsoft.com/office/officeart/2005/8/layout/hList1"/>
    <dgm:cxn modelId="{DCA72ADE-47B2-4546-AE0F-754D928F1B81}" type="presParOf" srcId="{CEACFB84-6EF0-4B6B-8D68-FB0C43B5F122}" destId="{19AED1EA-FBA5-4321-A96A-E64F42E3BABC}" srcOrd="3" destOrd="0" presId="urn:microsoft.com/office/officeart/2005/8/layout/hList1"/>
    <dgm:cxn modelId="{FE30D73B-C8AD-46A1-A9F1-E8B77CFBD009}" type="presParOf" srcId="{CEACFB84-6EF0-4B6B-8D68-FB0C43B5F122}" destId="{2CBDFDC7-6C6A-40A6-84E6-1F88CE29AC42}" srcOrd="4" destOrd="0" presId="urn:microsoft.com/office/officeart/2005/8/layout/hList1"/>
    <dgm:cxn modelId="{69898746-E5EB-4CD7-9292-3BDD8053E6E5}" type="presParOf" srcId="{2CBDFDC7-6C6A-40A6-84E6-1F88CE29AC42}" destId="{78D2FBA8-9691-4F04-846A-10E20D1D1850}" srcOrd="0" destOrd="0" presId="urn:microsoft.com/office/officeart/2005/8/layout/hList1"/>
    <dgm:cxn modelId="{4B3FD488-6C24-4324-BD9F-74FB47DBEEC9}" type="presParOf" srcId="{2CBDFDC7-6C6A-40A6-84E6-1F88CE29AC42}" destId="{08DF8038-ED17-43B6-8FD9-2A4EDD1AED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C739B8-956B-49EE-8CD6-5DE6BFF80B21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67E1-9FCF-40EE-B089-0735F5271659}">
      <dgm:prSet phldrT="[Text]"/>
      <dgm:spPr/>
      <dgm:t>
        <a:bodyPr/>
        <a:lstStyle/>
        <a:p>
          <a:r>
            <a:rPr lang="en-US" dirty="0"/>
            <a:t>Python 2.7</a:t>
          </a:r>
        </a:p>
      </dgm:t>
    </dgm:pt>
    <dgm:pt modelId="{67398112-DD6C-4DED-86D7-45EFD2F5CC84}" type="parTrans" cxnId="{1B28D963-CC60-409B-BA76-5076BFA4F376}">
      <dgm:prSet/>
      <dgm:spPr/>
      <dgm:t>
        <a:bodyPr/>
        <a:lstStyle/>
        <a:p>
          <a:endParaRPr lang="en-US"/>
        </a:p>
      </dgm:t>
    </dgm:pt>
    <dgm:pt modelId="{BD51C35E-1205-4041-8ED0-35665B271EA7}" type="sibTrans" cxnId="{1B28D963-CC60-409B-BA76-5076BFA4F376}">
      <dgm:prSet/>
      <dgm:spPr/>
      <dgm:t>
        <a:bodyPr/>
        <a:lstStyle/>
        <a:p>
          <a:endParaRPr lang="en-US"/>
        </a:p>
      </dgm:t>
    </dgm:pt>
    <dgm:pt modelId="{A328CE70-4649-41D6-B842-C1F4AF8911DE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2.7 released in 2010</a:t>
          </a:r>
        </a:p>
      </dgm:t>
    </dgm:pt>
    <dgm:pt modelId="{8BE26CBF-FA45-444B-B409-7374F81E6378}" type="parTrans" cxnId="{CD35683C-C4B5-4F79-9F30-4A8E3B45626A}">
      <dgm:prSet/>
      <dgm:spPr/>
      <dgm:t>
        <a:bodyPr/>
        <a:lstStyle/>
        <a:p>
          <a:endParaRPr lang="en-US"/>
        </a:p>
      </dgm:t>
    </dgm:pt>
    <dgm:pt modelId="{D3653265-B605-45F8-9BA2-23A0EFEEA155}" type="sibTrans" cxnId="{CD35683C-C4B5-4F79-9F30-4A8E3B45626A}">
      <dgm:prSet/>
      <dgm:spPr/>
      <dgm:t>
        <a:bodyPr/>
        <a:lstStyle/>
        <a:p>
          <a:endParaRPr lang="en-US"/>
        </a:p>
      </dgm:t>
    </dgm:pt>
    <dgm:pt modelId="{3A85DD29-3D90-4FB8-81F5-F008391DD1F1}">
      <dgm:prSet phldrT="[Text]"/>
      <dgm:spPr/>
      <dgm:t>
        <a:bodyPr/>
        <a:lstStyle/>
        <a:p>
          <a:r>
            <a:rPr lang="en-US" dirty="0"/>
            <a:t>Python 3.3</a:t>
          </a:r>
        </a:p>
      </dgm:t>
    </dgm:pt>
    <dgm:pt modelId="{732E41AB-2860-4E11-B7B7-2104C6902F11}" type="parTrans" cxnId="{AE419720-4D6B-400C-91CF-4C5C6DB62C19}">
      <dgm:prSet/>
      <dgm:spPr/>
      <dgm:t>
        <a:bodyPr/>
        <a:lstStyle/>
        <a:p>
          <a:endParaRPr lang="en-US"/>
        </a:p>
      </dgm:t>
    </dgm:pt>
    <dgm:pt modelId="{B8250D6B-400A-4F05-AA2C-08C601A4B972}" type="sibTrans" cxnId="{AE419720-4D6B-400C-91CF-4C5C6DB62C19}">
      <dgm:prSet/>
      <dgm:spPr/>
      <dgm:t>
        <a:bodyPr/>
        <a:lstStyle/>
        <a:p>
          <a:endParaRPr lang="en-US"/>
        </a:p>
      </dgm:t>
    </dgm:pt>
    <dgm:pt modelId="{BCF3ED6D-4249-4051-9C60-7D6CB5C415F3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Latest Version of python</a:t>
          </a:r>
        </a:p>
      </dgm:t>
    </dgm:pt>
    <dgm:pt modelId="{E9E7DF3B-55A8-41FE-B8B7-8ECD735AD269}" type="parTrans" cxnId="{9F32FEBE-3C93-48F5-8270-999BC7DBAF52}">
      <dgm:prSet/>
      <dgm:spPr/>
      <dgm:t>
        <a:bodyPr/>
        <a:lstStyle/>
        <a:p>
          <a:endParaRPr lang="en-US"/>
        </a:p>
      </dgm:t>
    </dgm:pt>
    <dgm:pt modelId="{226993A4-D142-47CB-9C12-9443B0428A92}" type="sibTrans" cxnId="{9F32FEBE-3C93-48F5-8270-999BC7DBAF52}">
      <dgm:prSet/>
      <dgm:spPr/>
      <dgm:t>
        <a:bodyPr/>
        <a:lstStyle/>
        <a:p>
          <a:endParaRPr lang="en-US"/>
        </a:p>
      </dgm:t>
    </dgm:pt>
    <dgm:pt modelId="{A91388E3-1E41-49E7-9EE8-3E886B21976D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Default version in major OS</a:t>
          </a:r>
        </a:p>
      </dgm:t>
    </dgm:pt>
    <dgm:pt modelId="{50FAD92A-61E6-4F24-8D26-8ECA0FF551CD}" type="parTrans" cxnId="{60C0B927-44F5-4E14-BD0E-0A029D57E187}">
      <dgm:prSet/>
      <dgm:spPr/>
      <dgm:t>
        <a:bodyPr/>
        <a:lstStyle/>
        <a:p>
          <a:endParaRPr lang="en-US"/>
        </a:p>
      </dgm:t>
    </dgm:pt>
    <dgm:pt modelId="{E59102C1-9C59-4192-A37B-C62FA034E154}" type="sibTrans" cxnId="{60C0B927-44F5-4E14-BD0E-0A029D57E187}">
      <dgm:prSet/>
      <dgm:spPr/>
      <dgm:t>
        <a:bodyPr/>
        <a:lstStyle/>
        <a:p>
          <a:endParaRPr lang="en-US"/>
        </a:p>
      </dgm:t>
    </dgm:pt>
    <dgm:pt modelId="{5A82C91A-E17B-43D2-99DB-D4CFA4C56DEB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Very large user community</a:t>
          </a:r>
        </a:p>
      </dgm:t>
    </dgm:pt>
    <dgm:pt modelId="{AB8A2CA0-0225-4CD0-AA5A-8276AB20B4B4}" type="parTrans" cxnId="{DF7C56D0-547D-42BB-ABAE-E71D1EC5FFF6}">
      <dgm:prSet/>
      <dgm:spPr/>
      <dgm:t>
        <a:bodyPr/>
        <a:lstStyle/>
        <a:p>
          <a:endParaRPr lang="en-US"/>
        </a:p>
      </dgm:t>
    </dgm:pt>
    <dgm:pt modelId="{08000495-D70B-4815-8F75-FA4D362F4E3F}" type="sibTrans" cxnId="{DF7C56D0-547D-42BB-ABAE-E71D1EC5FFF6}">
      <dgm:prSet/>
      <dgm:spPr/>
      <dgm:t>
        <a:bodyPr/>
        <a:lstStyle/>
        <a:p>
          <a:endParaRPr lang="en-US"/>
        </a:p>
      </dgm:t>
    </dgm:pt>
    <dgm:pt modelId="{742F89CB-48C1-49D9-A40B-93AA4C309584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Extensive collection of libraries and frameworks</a:t>
          </a:r>
        </a:p>
      </dgm:t>
    </dgm:pt>
    <dgm:pt modelId="{3977D851-68E8-4AFD-9A53-F0BE56B9BE71}" type="parTrans" cxnId="{13961445-5449-4D76-924E-9EA4C185BC12}">
      <dgm:prSet/>
      <dgm:spPr/>
      <dgm:t>
        <a:bodyPr/>
        <a:lstStyle/>
        <a:p>
          <a:endParaRPr lang="en-US"/>
        </a:p>
      </dgm:t>
    </dgm:pt>
    <dgm:pt modelId="{351CA810-6929-41F3-82D3-938F40D2CDB8}" type="sibTrans" cxnId="{13961445-5449-4D76-924E-9EA4C185BC12}">
      <dgm:prSet/>
      <dgm:spPr/>
      <dgm:t>
        <a:bodyPr/>
        <a:lstStyle/>
        <a:p>
          <a:endParaRPr lang="en-US"/>
        </a:p>
      </dgm:t>
    </dgm:pt>
    <dgm:pt modelId="{8CC64839-E11C-4542-A6F3-108175EFD3C2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Isn't the go to version in most organizations</a:t>
          </a:r>
        </a:p>
      </dgm:t>
    </dgm:pt>
    <dgm:pt modelId="{1D0EE981-8CBF-4234-B342-5B3EB677EB84}" type="parTrans" cxnId="{A1CCEC14-D023-40BD-B135-E55399E64E22}">
      <dgm:prSet/>
      <dgm:spPr/>
      <dgm:t>
        <a:bodyPr/>
        <a:lstStyle/>
        <a:p>
          <a:endParaRPr lang="en-US"/>
        </a:p>
      </dgm:t>
    </dgm:pt>
    <dgm:pt modelId="{10148191-E47C-4C08-9338-0E1532664CE3}" type="sibTrans" cxnId="{A1CCEC14-D023-40BD-B135-E55399E64E22}">
      <dgm:prSet/>
      <dgm:spPr/>
      <dgm:t>
        <a:bodyPr/>
        <a:lstStyle/>
        <a:p>
          <a:endParaRPr lang="en-US"/>
        </a:p>
      </dgm:t>
    </dgm:pt>
    <dgm:pt modelId="{041C236D-959A-4CF0-B365-664890C0EE13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Growing user community</a:t>
          </a:r>
        </a:p>
      </dgm:t>
    </dgm:pt>
    <dgm:pt modelId="{43F22F0F-DF5F-419B-A137-FEA8BDB10C1B}" type="parTrans" cxnId="{8B9DFC96-9AFB-4616-B903-462204930B85}">
      <dgm:prSet/>
      <dgm:spPr/>
      <dgm:t>
        <a:bodyPr/>
        <a:lstStyle/>
        <a:p>
          <a:endParaRPr lang="en-US"/>
        </a:p>
      </dgm:t>
    </dgm:pt>
    <dgm:pt modelId="{E80207E4-6C8D-4D25-991C-7D1BC745274E}" type="sibTrans" cxnId="{8B9DFC96-9AFB-4616-B903-462204930B85}">
      <dgm:prSet/>
      <dgm:spPr/>
      <dgm:t>
        <a:bodyPr/>
        <a:lstStyle/>
        <a:p>
          <a:endParaRPr lang="en-US"/>
        </a:p>
      </dgm:t>
    </dgm:pt>
    <dgm:pt modelId="{B60F7F99-BBB7-47D9-A5BA-330B56F42E0A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Growing collection of libraries and frameworks but not as big as 2.7</a:t>
          </a:r>
        </a:p>
      </dgm:t>
    </dgm:pt>
    <dgm:pt modelId="{375EBAE2-9BCB-4775-B976-B8B1C464FD2F}" type="parTrans" cxnId="{FD05F36E-2631-49E4-AC1A-0B03BC2E28A4}">
      <dgm:prSet/>
      <dgm:spPr/>
      <dgm:t>
        <a:bodyPr/>
        <a:lstStyle/>
        <a:p>
          <a:endParaRPr lang="en-US"/>
        </a:p>
      </dgm:t>
    </dgm:pt>
    <dgm:pt modelId="{6AFFC0EF-9508-4987-8B59-2E7645822295}" type="sibTrans" cxnId="{FD05F36E-2631-49E4-AC1A-0B03BC2E28A4}">
      <dgm:prSet/>
      <dgm:spPr/>
      <dgm:t>
        <a:bodyPr/>
        <a:lstStyle/>
        <a:p>
          <a:endParaRPr lang="en-US"/>
        </a:p>
      </dgm:t>
    </dgm:pt>
    <dgm:pt modelId="{1EED31BF-C56F-4354-B8EE-C5F37881CC96}" type="pres">
      <dgm:prSet presAssocID="{6FC739B8-956B-49EE-8CD6-5DE6BFF80B21}" presName="Name0" presStyleCnt="0">
        <dgm:presLayoutVars>
          <dgm:dir/>
          <dgm:animLvl val="lvl"/>
          <dgm:resizeHandles val="exact"/>
        </dgm:presLayoutVars>
      </dgm:prSet>
      <dgm:spPr/>
    </dgm:pt>
    <dgm:pt modelId="{5CDEEE2C-D82D-4D2D-B92C-365D1B47F4F7}" type="pres">
      <dgm:prSet presAssocID="{AF4167E1-9FCF-40EE-B089-0735F5271659}" presName="linNode" presStyleCnt="0"/>
      <dgm:spPr/>
    </dgm:pt>
    <dgm:pt modelId="{4E77378C-0D1B-43D4-A9B7-BA48430AF088}" type="pres">
      <dgm:prSet presAssocID="{AF4167E1-9FCF-40EE-B089-0735F5271659}" presName="parTx" presStyleLbl="revTx" presStyleIdx="0" presStyleCnt="2">
        <dgm:presLayoutVars>
          <dgm:chMax val="1"/>
          <dgm:bulletEnabled val="1"/>
        </dgm:presLayoutVars>
      </dgm:prSet>
      <dgm:spPr/>
    </dgm:pt>
    <dgm:pt modelId="{9EF5A58B-CA94-45E1-8DF0-6E8654AD48E4}" type="pres">
      <dgm:prSet presAssocID="{AF4167E1-9FCF-40EE-B089-0735F5271659}" presName="bracket" presStyleLbl="parChTrans1D1" presStyleIdx="0" presStyleCnt="2"/>
      <dgm:spPr/>
    </dgm:pt>
    <dgm:pt modelId="{E7B1E9C2-9A45-4907-8B47-BE22916EA361}" type="pres">
      <dgm:prSet presAssocID="{AF4167E1-9FCF-40EE-B089-0735F5271659}" presName="spH" presStyleCnt="0"/>
      <dgm:spPr/>
    </dgm:pt>
    <dgm:pt modelId="{AB902E98-0642-467A-AC12-7394078FE524}" type="pres">
      <dgm:prSet presAssocID="{AF4167E1-9FCF-40EE-B089-0735F5271659}" presName="desTx" presStyleLbl="node1" presStyleIdx="0" presStyleCnt="2">
        <dgm:presLayoutVars>
          <dgm:bulletEnabled val="1"/>
        </dgm:presLayoutVars>
      </dgm:prSet>
      <dgm:spPr/>
    </dgm:pt>
    <dgm:pt modelId="{9D54227A-E69F-4FED-AA09-943D49151B05}" type="pres">
      <dgm:prSet presAssocID="{BD51C35E-1205-4041-8ED0-35665B271EA7}" presName="spV" presStyleCnt="0"/>
      <dgm:spPr/>
    </dgm:pt>
    <dgm:pt modelId="{2DA299A4-59A1-486D-A5E5-3EA291E4A751}" type="pres">
      <dgm:prSet presAssocID="{3A85DD29-3D90-4FB8-81F5-F008391DD1F1}" presName="linNode" presStyleCnt="0"/>
      <dgm:spPr/>
    </dgm:pt>
    <dgm:pt modelId="{C4A51049-B254-4EAC-9DF7-83EC6799153C}" type="pres">
      <dgm:prSet presAssocID="{3A85DD29-3D90-4FB8-81F5-F008391DD1F1}" presName="parTx" presStyleLbl="revTx" presStyleIdx="1" presStyleCnt="2">
        <dgm:presLayoutVars>
          <dgm:chMax val="1"/>
          <dgm:bulletEnabled val="1"/>
        </dgm:presLayoutVars>
      </dgm:prSet>
      <dgm:spPr/>
    </dgm:pt>
    <dgm:pt modelId="{042EC077-059C-4CB0-A879-DD8A9A6AD112}" type="pres">
      <dgm:prSet presAssocID="{3A85DD29-3D90-4FB8-81F5-F008391DD1F1}" presName="bracket" presStyleLbl="parChTrans1D1" presStyleIdx="1" presStyleCnt="2"/>
      <dgm:spPr/>
    </dgm:pt>
    <dgm:pt modelId="{E145CE79-E068-443C-B13D-725065B1B8C3}" type="pres">
      <dgm:prSet presAssocID="{3A85DD29-3D90-4FB8-81F5-F008391DD1F1}" presName="spH" presStyleCnt="0"/>
      <dgm:spPr/>
    </dgm:pt>
    <dgm:pt modelId="{491F32DD-BBB1-4C75-991A-C4BC378B2E88}" type="pres">
      <dgm:prSet presAssocID="{3A85DD29-3D90-4FB8-81F5-F008391DD1F1}" presName="desTx" presStyleLbl="node1" presStyleIdx="1" presStyleCnt="2">
        <dgm:presLayoutVars>
          <dgm:bulletEnabled val="1"/>
        </dgm:presLayoutVars>
      </dgm:prSet>
      <dgm:spPr/>
    </dgm:pt>
  </dgm:ptLst>
  <dgm:cxnLst>
    <dgm:cxn modelId="{01335B07-9C58-4A98-9F1A-61820BA04023}" type="presOf" srcId="{041C236D-959A-4CF0-B365-664890C0EE13}" destId="{491F32DD-BBB1-4C75-991A-C4BC378B2E88}" srcOrd="0" destOrd="2" presId="urn:diagrams.loki3.com/BracketList"/>
    <dgm:cxn modelId="{8DD3CF10-6660-47E1-98C4-2491B38D4517}" type="presOf" srcId="{6FC739B8-956B-49EE-8CD6-5DE6BFF80B21}" destId="{1EED31BF-C56F-4354-B8EE-C5F37881CC96}" srcOrd="0" destOrd="0" presId="urn:diagrams.loki3.com/BracketList"/>
    <dgm:cxn modelId="{A1CCEC14-D023-40BD-B135-E55399E64E22}" srcId="{3A85DD29-3D90-4FB8-81F5-F008391DD1F1}" destId="{8CC64839-E11C-4542-A6F3-108175EFD3C2}" srcOrd="1" destOrd="0" parTransId="{1D0EE981-8CBF-4234-B342-5B3EB677EB84}" sibTransId="{10148191-E47C-4C08-9338-0E1532664CE3}"/>
    <dgm:cxn modelId="{AE419720-4D6B-400C-91CF-4C5C6DB62C19}" srcId="{6FC739B8-956B-49EE-8CD6-5DE6BFF80B21}" destId="{3A85DD29-3D90-4FB8-81F5-F008391DD1F1}" srcOrd="1" destOrd="0" parTransId="{732E41AB-2860-4E11-B7B7-2104C6902F11}" sibTransId="{B8250D6B-400A-4F05-AA2C-08C601A4B972}"/>
    <dgm:cxn modelId="{60C0B927-44F5-4E14-BD0E-0A029D57E187}" srcId="{AF4167E1-9FCF-40EE-B089-0735F5271659}" destId="{A91388E3-1E41-49E7-9EE8-3E886B21976D}" srcOrd="1" destOrd="0" parTransId="{50FAD92A-61E6-4F24-8D26-8ECA0FF551CD}" sibTransId="{E59102C1-9C59-4192-A37B-C62FA034E154}"/>
    <dgm:cxn modelId="{5BA7902D-A910-4A45-9CB6-E06BDDD1CE7D}" type="presOf" srcId="{B60F7F99-BBB7-47D9-A5BA-330B56F42E0A}" destId="{491F32DD-BBB1-4C75-991A-C4BC378B2E88}" srcOrd="0" destOrd="3" presId="urn:diagrams.loki3.com/BracketList"/>
    <dgm:cxn modelId="{28268033-841A-420B-B701-293A90DA103B}" type="presOf" srcId="{3A85DD29-3D90-4FB8-81F5-F008391DD1F1}" destId="{C4A51049-B254-4EAC-9DF7-83EC6799153C}" srcOrd="0" destOrd="0" presId="urn:diagrams.loki3.com/BracketList"/>
    <dgm:cxn modelId="{BD8A7139-74B2-467E-A67B-BDA516FEBE8B}" type="presOf" srcId="{BCF3ED6D-4249-4051-9C60-7D6CB5C415F3}" destId="{491F32DD-BBB1-4C75-991A-C4BC378B2E88}" srcOrd="0" destOrd="0" presId="urn:diagrams.loki3.com/BracketList"/>
    <dgm:cxn modelId="{CD35683C-C4B5-4F79-9F30-4A8E3B45626A}" srcId="{AF4167E1-9FCF-40EE-B089-0735F5271659}" destId="{A328CE70-4649-41D6-B842-C1F4AF8911DE}" srcOrd="0" destOrd="0" parTransId="{8BE26CBF-FA45-444B-B409-7374F81E6378}" sibTransId="{D3653265-B605-45F8-9BA2-23A0EFEEA155}"/>
    <dgm:cxn modelId="{1B28D963-CC60-409B-BA76-5076BFA4F376}" srcId="{6FC739B8-956B-49EE-8CD6-5DE6BFF80B21}" destId="{AF4167E1-9FCF-40EE-B089-0735F5271659}" srcOrd="0" destOrd="0" parTransId="{67398112-DD6C-4DED-86D7-45EFD2F5CC84}" sibTransId="{BD51C35E-1205-4041-8ED0-35665B271EA7}"/>
    <dgm:cxn modelId="{13961445-5449-4D76-924E-9EA4C185BC12}" srcId="{AF4167E1-9FCF-40EE-B089-0735F5271659}" destId="{742F89CB-48C1-49D9-A40B-93AA4C309584}" srcOrd="3" destOrd="0" parTransId="{3977D851-68E8-4AFD-9A53-F0BE56B9BE71}" sibTransId="{351CA810-6929-41F3-82D3-938F40D2CDB8}"/>
    <dgm:cxn modelId="{A6A1586D-5B81-45E1-859A-14C6838CC2FA}" type="presOf" srcId="{AF4167E1-9FCF-40EE-B089-0735F5271659}" destId="{4E77378C-0D1B-43D4-A9B7-BA48430AF088}" srcOrd="0" destOrd="0" presId="urn:diagrams.loki3.com/BracketList"/>
    <dgm:cxn modelId="{FD05F36E-2631-49E4-AC1A-0B03BC2E28A4}" srcId="{3A85DD29-3D90-4FB8-81F5-F008391DD1F1}" destId="{B60F7F99-BBB7-47D9-A5BA-330B56F42E0A}" srcOrd="3" destOrd="0" parTransId="{375EBAE2-9BCB-4775-B976-B8B1C464FD2F}" sibTransId="{6AFFC0EF-9508-4987-8B59-2E7645822295}"/>
    <dgm:cxn modelId="{25B2AE55-24DB-47BF-B06F-1CA06FCC5AFB}" type="presOf" srcId="{8CC64839-E11C-4542-A6F3-108175EFD3C2}" destId="{491F32DD-BBB1-4C75-991A-C4BC378B2E88}" srcOrd="0" destOrd="1" presId="urn:diagrams.loki3.com/BracketList"/>
    <dgm:cxn modelId="{8B9DFC96-9AFB-4616-B903-462204930B85}" srcId="{3A85DD29-3D90-4FB8-81F5-F008391DD1F1}" destId="{041C236D-959A-4CF0-B365-664890C0EE13}" srcOrd="2" destOrd="0" parTransId="{43F22F0F-DF5F-419B-A137-FEA8BDB10C1B}" sibTransId="{E80207E4-6C8D-4D25-991C-7D1BC745274E}"/>
    <dgm:cxn modelId="{E468EBB0-628D-47B5-8268-078B75DD2B7A}" type="presOf" srcId="{A91388E3-1E41-49E7-9EE8-3E886B21976D}" destId="{AB902E98-0642-467A-AC12-7394078FE524}" srcOrd="0" destOrd="1" presId="urn:diagrams.loki3.com/BracketList"/>
    <dgm:cxn modelId="{E10F77B8-11D6-43A8-9C5A-0F3CC418D2EA}" type="presOf" srcId="{A328CE70-4649-41D6-B842-C1F4AF8911DE}" destId="{AB902E98-0642-467A-AC12-7394078FE524}" srcOrd="0" destOrd="0" presId="urn:diagrams.loki3.com/BracketList"/>
    <dgm:cxn modelId="{C16D15BD-DE70-4B30-8409-E324AF3CABA3}" type="presOf" srcId="{742F89CB-48C1-49D9-A40B-93AA4C309584}" destId="{AB902E98-0642-467A-AC12-7394078FE524}" srcOrd="0" destOrd="3" presId="urn:diagrams.loki3.com/BracketList"/>
    <dgm:cxn modelId="{9F32FEBE-3C93-48F5-8270-999BC7DBAF52}" srcId="{3A85DD29-3D90-4FB8-81F5-F008391DD1F1}" destId="{BCF3ED6D-4249-4051-9C60-7D6CB5C415F3}" srcOrd="0" destOrd="0" parTransId="{E9E7DF3B-55A8-41FE-B8B7-8ECD735AD269}" sibTransId="{226993A4-D142-47CB-9C12-9443B0428A92}"/>
    <dgm:cxn modelId="{DF7C56D0-547D-42BB-ABAE-E71D1EC5FFF6}" srcId="{AF4167E1-9FCF-40EE-B089-0735F5271659}" destId="{5A82C91A-E17B-43D2-99DB-D4CFA4C56DEB}" srcOrd="2" destOrd="0" parTransId="{AB8A2CA0-0225-4CD0-AA5A-8276AB20B4B4}" sibTransId="{08000495-D70B-4815-8F75-FA4D362F4E3F}"/>
    <dgm:cxn modelId="{7E1F9FD7-2AB7-490C-8AE8-160983E03A66}" type="presOf" srcId="{5A82C91A-E17B-43D2-99DB-D4CFA4C56DEB}" destId="{AB902E98-0642-467A-AC12-7394078FE524}" srcOrd="0" destOrd="2" presId="urn:diagrams.loki3.com/BracketList"/>
    <dgm:cxn modelId="{C21D7D62-B2F3-4656-9B45-B89B94E1D906}" type="presParOf" srcId="{1EED31BF-C56F-4354-B8EE-C5F37881CC96}" destId="{5CDEEE2C-D82D-4D2D-B92C-365D1B47F4F7}" srcOrd="0" destOrd="0" presId="urn:diagrams.loki3.com/BracketList"/>
    <dgm:cxn modelId="{EC2E4260-D989-419A-8A21-E5C83DA75FF7}" type="presParOf" srcId="{5CDEEE2C-D82D-4D2D-B92C-365D1B47F4F7}" destId="{4E77378C-0D1B-43D4-A9B7-BA48430AF088}" srcOrd="0" destOrd="0" presId="urn:diagrams.loki3.com/BracketList"/>
    <dgm:cxn modelId="{BB6CB145-961E-48F4-9920-4CA32B352166}" type="presParOf" srcId="{5CDEEE2C-D82D-4D2D-B92C-365D1B47F4F7}" destId="{9EF5A58B-CA94-45E1-8DF0-6E8654AD48E4}" srcOrd="1" destOrd="0" presId="urn:diagrams.loki3.com/BracketList"/>
    <dgm:cxn modelId="{414C8097-9A3D-4679-BF1C-A94E6BAD283E}" type="presParOf" srcId="{5CDEEE2C-D82D-4D2D-B92C-365D1B47F4F7}" destId="{E7B1E9C2-9A45-4907-8B47-BE22916EA361}" srcOrd="2" destOrd="0" presId="urn:diagrams.loki3.com/BracketList"/>
    <dgm:cxn modelId="{AE7A0301-5CF2-400F-AC66-41BD1E6342D4}" type="presParOf" srcId="{5CDEEE2C-D82D-4D2D-B92C-365D1B47F4F7}" destId="{AB902E98-0642-467A-AC12-7394078FE524}" srcOrd="3" destOrd="0" presId="urn:diagrams.loki3.com/BracketList"/>
    <dgm:cxn modelId="{752E0C8F-7D38-4BAD-B5D4-342DA0CAD3C5}" type="presParOf" srcId="{1EED31BF-C56F-4354-B8EE-C5F37881CC96}" destId="{9D54227A-E69F-4FED-AA09-943D49151B05}" srcOrd="1" destOrd="0" presId="urn:diagrams.loki3.com/BracketList"/>
    <dgm:cxn modelId="{E5436403-1534-49ED-8DDF-C9A623C4A404}" type="presParOf" srcId="{1EED31BF-C56F-4354-B8EE-C5F37881CC96}" destId="{2DA299A4-59A1-486D-A5E5-3EA291E4A751}" srcOrd="2" destOrd="0" presId="urn:diagrams.loki3.com/BracketList"/>
    <dgm:cxn modelId="{A071D033-156C-4BA5-B611-2E5DFDC65BBA}" type="presParOf" srcId="{2DA299A4-59A1-486D-A5E5-3EA291E4A751}" destId="{C4A51049-B254-4EAC-9DF7-83EC6799153C}" srcOrd="0" destOrd="0" presId="urn:diagrams.loki3.com/BracketList"/>
    <dgm:cxn modelId="{A2E6608C-A23D-48D5-899C-20940261B8CA}" type="presParOf" srcId="{2DA299A4-59A1-486D-A5E5-3EA291E4A751}" destId="{042EC077-059C-4CB0-A879-DD8A9A6AD112}" srcOrd="1" destOrd="0" presId="urn:diagrams.loki3.com/BracketList"/>
    <dgm:cxn modelId="{D0F04AA1-8018-43FE-8CC8-508044F6799F}" type="presParOf" srcId="{2DA299A4-59A1-486D-A5E5-3EA291E4A751}" destId="{E145CE79-E068-443C-B13D-725065B1B8C3}" srcOrd="2" destOrd="0" presId="urn:diagrams.loki3.com/BracketList"/>
    <dgm:cxn modelId="{E51F0CAC-AF12-45C7-8686-1570CF336409}" type="presParOf" srcId="{2DA299A4-59A1-486D-A5E5-3EA291E4A751}" destId="{491F32DD-BBB1-4C75-991A-C4BC378B2E8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B0BFDC-3DFA-4D60-AEDF-9693D6B31F2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440728-63C3-498C-BFD7-C0039FD5B68B}">
      <dgm:prSet/>
      <dgm:spPr>
        <a:solidFill>
          <a:schemeClr val="tx1">
            <a:alpha val="26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Installs</a:t>
          </a:r>
        </a:p>
      </dgm:t>
    </dgm:pt>
    <dgm:pt modelId="{F9BF6460-1010-41E7-A75D-A93D5970245D}" type="parTrans" cxnId="{2B978AE4-F74C-425A-80DD-39316CE153D6}">
      <dgm:prSet/>
      <dgm:spPr/>
      <dgm:t>
        <a:bodyPr/>
        <a:lstStyle/>
        <a:p>
          <a:endParaRPr lang="en-US"/>
        </a:p>
      </dgm:t>
    </dgm:pt>
    <dgm:pt modelId="{C4C30A44-D3F7-46EF-A722-4E762FA9517F}" type="sibTrans" cxnId="{2B978AE4-F74C-425A-80DD-39316CE153D6}">
      <dgm:prSet/>
      <dgm:spPr/>
      <dgm:t>
        <a:bodyPr/>
        <a:lstStyle/>
        <a:p>
          <a:endParaRPr lang="en-US"/>
        </a:p>
      </dgm:t>
    </dgm:pt>
    <dgm:pt modelId="{2E57EFB8-6386-4516-A5D2-661134AE0FD8}">
      <dgm:prSet/>
      <dgm:spPr>
        <a:solidFill>
          <a:schemeClr val="tx1">
            <a:alpha val="3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err="1"/>
            <a:t>PyCharm</a:t>
          </a:r>
          <a:r>
            <a:rPr lang="en-US" dirty="0"/>
            <a:t> IDE</a:t>
          </a:r>
        </a:p>
      </dgm:t>
    </dgm:pt>
    <dgm:pt modelId="{84EB37EF-F270-4FCE-979A-8AB397AF7BF5}" type="parTrans" cxnId="{ACD63C37-14AE-4EFE-AFEE-BB97B6B1E7B0}">
      <dgm:prSet/>
      <dgm:spPr/>
      <dgm:t>
        <a:bodyPr/>
        <a:lstStyle/>
        <a:p>
          <a:endParaRPr lang="en-US"/>
        </a:p>
      </dgm:t>
    </dgm:pt>
    <dgm:pt modelId="{9CB5FE1D-56CA-46D2-A7E8-BD26572AF9A5}" type="sibTrans" cxnId="{ACD63C37-14AE-4EFE-AFEE-BB97B6B1E7B0}">
      <dgm:prSet/>
      <dgm:spPr/>
      <dgm:t>
        <a:bodyPr/>
        <a:lstStyle/>
        <a:p>
          <a:endParaRPr lang="en-US"/>
        </a:p>
      </dgm:t>
    </dgm:pt>
    <dgm:pt modelId="{12678A37-1C9C-4616-8538-262C1C7B5B86}">
      <dgm:prSet/>
      <dgm:spPr>
        <a:solidFill>
          <a:schemeClr val="tx1">
            <a:alpha val="3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Python 2.7</a:t>
          </a:r>
        </a:p>
      </dgm:t>
    </dgm:pt>
    <dgm:pt modelId="{0081B137-F0F5-4C62-8EBC-FBFEB197A463}" type="parTrans" cxnId="{CE2FBA45-7E3C-456C-BEEA-3AE2B9903B1B}">
      <dgm:prSet/>
      <dgm:spPr/>
      <dgm:t>
        <a:bodyPr/>
        <a:lstStyle/>
        <a:p>
          <a:endParaRPr lang="en-US"/>
        </a:p>
      </dgm:t>
    </dgm:pt>
    <dgm:pt modelId="{D62B8933-D394-40D6-A3E7-8F06FF0F2AC0}" type="sibTrans" cxnId="{CE2FBA45-7E3C-456C-BEEA-3AE2B9903B1B}">
      <dgm:prSet/>
      <dgm:spPr/>
      <dgm:t>
        <a:bodyPr/>
        <a:lstStyle/>
        <a:p>
          <a:endParaRPr lang="en-US"/>
        </a:p>
      </dgm:t>
    </dgm:pt>
    <dgm:pt modelId="{2421DF1D-1CCA-4BCA-A84E-11F2F3CFA045}" type="pres">
      <dgm:prSet presAssocID="{FEB0BFDC-3DFA-4D60-AEDF-9693D6B31F2F}" presName="Name0" presStyleCnt="0">
        <dgm:presLayoutVars>
          <dgm:dir/>
          <dgm:animLvl val="lvl"/>
          <dgm:resizeHandles val="exact"/>
        </dgm:presLayoutVars>
      </dgm:prSet>
      <dgm:spPr/>
    </dgm:pt>
    <dgm:pt modelId="{C1C6F0A4-31E6-4856-ABF5-E0D7AAB907F0}" type="pres">
      <dgm:prSet presAssocID="{2E440728-63C3-498C-BFD7-C0039FD5B68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240710A-B062-4785-BD68-30A442433737}" type="pres">
      <dgm:prSet presAssocID="{C4C30A44-D3F7-46EF-A722-4E762FA9517F}" presName="parTxOnlySpace" presStyleCnt="0"/>
      <dgm:spPr/>
    </dgm:pt>
    <dgm:pt modelId="{0AC93299-20FC-463B-BD4D-931E5DBCCFAB}" type="pres">
      <dgm:prSet presAssocID="{12678A37-1C9C-4616-8538-262C1C7B5B8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A936ED9-201E-459D-BB56-B2442336190F}" type="pres">
      <dgm:prSet presAssocID="{D62B8933-D394-40D6-A3E7-8F06FF0F2AC0}" presName="parTxOnlySpace" presStyleCnt="0"/>
      <dgm:spPr/>
    </dgm:pt>
    <dgm:pt modelId="{1577541F-8D82-4AB9-B0AD-1347363E3442}" type="pres">
      <dgm:prSet presAssocID="{2E57EFB8-6386-4516-A5D2-661134AE0FD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08DF2C-F4A6-4A48-99CB-C323D7755842}" type="presOf" srcId="{FEB0BFDC-3DFA-4D60-AEDF-9693D6B31F2F}" destId="{2421DF1D-1CCA-4BCA-A84E-11F2F3CFA045}" srcOrd="0" destOrd="0" presId="urn:microsoft.com/office/officeart/2005/8/layout/chevron1"/>
    <dgm:cxn modelId="{92713A2E-733D-408D-86DA-BC08417A6736}" type="presOf" srcId="{2E440728-63C3-498C-BFD7-C0039FD5B68B}" destId="{C1C6F0A4-31E6-4856-ABF5-E0D7AAB907F0}" srcOrd="0" destOrd="0" presId="urn:microsoft.com/office/officeart/2005/8/layout/chevron1"/>
    <dgm:cxn modelId="{ACD63C37-14AE-4EFE-AFEE-BB97B6B1E7B0}" srcId="{FEB0BFDC-3DFA-4D60-AEDF-9693D6B31F2F}" destId="{2E57EFB8-6386-4516-A5D2-661134AE0FD8}" srcOrd="2" destOrd="0" parTransId="{84EB37EF-F270-4FCE-979A-8AB397AF7BF5}" sibTransId="{9CB5FE1D-56CA-46D2-A7E8-BD26572AF9A5}"/>
    <dgm:cxn modelId="{CE2FBA45-7E3C-456C-BEEA-3AE2B9903B1B}" srcId="{FEB0BFDC-3DFA-4D60-AEDF-9693D6B31F2F}" destId="{12678A37-1C9C-4616-8538-262C1C7B5B86}" srcOrd="1" destOrd="0" parTransId="{0081B137-F0F5-4C62-8EBC-FBFEB197A463}" sibTransId="{D62B8933-D394-40D6-A3E7-8F06FF0F2AC0}"/>
    <dgm:cxn modelId="{327452AB-EA0A-4E5E-9650-EF2C294D475F}" type="presOf" srcId="{12678A37-1C9C-4616-8538-262C1C7B5B86}" destId="{0AC93299-20FC-463B-BD4D-931E5DBCCFAB}" srcOrd="0" destOrd="0" presId="urn:microsoft.com/office/officeart/2005/8/layout/chevron1"/>
    <dgm:cxn modelId="{70C6D0C5-6CD2-489F-A2D3-18C3E7222E65}" type="presOf" srcId="{2E57EFB8-6386-4516-A5D2-661134AE0FD8}" destId="{1577541F-8D82-4AB9-B0AD-1347363E3442}" srcOrd="0" destOrd="0" presId="urn:microsoft.com/office/officeart/2005/8/layout/chevron1"/>
    <dgm:cxn modelId="{2B978AE4-F74C-425A-80DD-39316CE153D6}" srcId="{FEB0BFDC-3DFA-4D60-AEDF-9693D6B31F2F}" destId="{2E440728-63C3-498C-BFD7-C0039FD5B68B}" srcOrd="0" destOrd="0" parTransId="{F9BF6460-1010-41E7-A75D-A93D5970245D}" sibTransId="{C4C30A44-D3F7-46EF-A722-4E762FA9517F}"/>
    <dgm:cxn modelId="{EE9AD2C2-20F8-4ECB-9149-2A8081583FB7}" type="presParOf" srcId="{2421DF1D-1CCA-4BCA-A84E-11F2F3CFA045}" destId="{C1C6F0A4-31E6-4856-ABF5-E0D7AAB907F0}" srcOrd="0" destOrd="0" presId="urn:microsoft.com/office/officeart/2005/8/layout/chevron1"/>
    <dgm:cxn modelId="{9FA01CB0-E95D-4326-B83C-EC7BF01D6F88}" type="presParOf" srcId="{2421DF1D-1CCA-4BCA-A84E-11F2F3CFA045}" destId="{D240710A-B062-4785-BD68-30A442433737}" srcOrd="1" destOrd="0" presId="urn:microsoft.com/office/officeart/2005/8/layout/chevron1"/>
    <dgm:cxn modelId="{0D868919-2AA5-4A34-A0CE-84AEB0D084AB}" type="presParOf" srcId="{2421DF1D-1CCA-4BCA-A84E-11F2F3CFA045}" destId="{0AC93299-20FC-463B-BD4D-931E5DBCCFAB}" srcOrd="2" destOrd="0" presId="urn:microsoft.com/office/officeart/2005/8/layout/chevron1"/>
    <dgm:cxn modelId="{4CD47B88-28F3-4A94-8D5F-FE77EC603732}" type="presParOf" srcId="{2421DF1D-1CCA-4BCA-A84E-11F2F3CFA045}" destId="{4A936ED9-201E-459D-BB56-B2442336190F}" srcOrd="3" destOrd="0" presId="urn:microsoft.com/office/officeart/2005/8/layout/chevron1"/>
    <dgm:cxn modelId="{5142D9E0-551F-4BD2-9770-50B471407E19}" type="presParOf" srcId="{2421DF1D-1CCA-4BCA-A84E-11F2F3CFA045}" destId="{1577541F-8D82-4AB9-B0AD-1347363E344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FE47F0-B270-48AF-97F3-F81D3B9A73F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B960E-170B-4DC7-BA7F-DDDBFB3942BC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/>
            <a:t>IDE’s</a:t>
          </a:r>
        </a:p>
      </dgm:t>
    </dgm:pt>
    <dgm:pt modelId="{961F58AF-B99C-45DF-85FE-5B1135479A84}" type="parTrans" cxnId="{B73919EE-5994-4A4F-A0A6-1232987DB1A1}">
      <dgm:prSet/>
      <dgm:spPr/>
      <dgm:t>
        <a:bodyPr/>
        <a:lstStyle/>
        <a:p>
          <a:endParaRPr lang="en-US"/>
        </a:p>
      </dgm:t>
    </dgm:pt>
    <dgm:pt modelId="{379D8CD1-6B00-44A5-A1E9-C9894C5FE0A9}" type="sibTrans" cxnId="{B73919EE-5994-4A4F-A0A6-1232987DB1A1}">
      <dgm:prSet/>
      <dgm:spPr/>
      <dgm:t>
        <a:bodyPr/>
        <a:lstStyle/>
        <a:p>
          <a:endParaRPr lang="en-US"/>
        </a:p>
      </dgm:t>
    </dgm:pt>
    <dgm:pt modelId="{BDF3A6E2-34FB-48A2-82EA-9E9DE6CCE49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Text Editors</a:t>
          </a:r>
        </a:p>
      </dgm:t>
    </dgm:pt>
    <dgm:pt modelId="{1B02349F-4C7D-44BE-B933-7D9D688E01A9}" type="parTrans" cxnId="{33C36797-1218-407E-A116-DF6AE81DA574}">
      <dgm:prSet/>
      <dgm:spPr/>
      <dgm:t>
        <a:bodyPr/>
        <a:lstStyle/>
        <a:p>
          <a:endParaRPr lang="en-US"/>
        </a:p>
      </dgm:t>
    </dgm:pt>
    <dgm:pt modelId="{1672DF79-C751-4D0D-8EBA-695EDC189303}" type="sibTrans" cxnId="{33C36797-1218-407E-A116-DF6AE81DA574}">
      <dgm:prSet/>
      <dgm:spPr/>
      <dgm:t>
        <a:bodyPr/>
        <a:lstStyle/>
        <a:p>
          <a:endParaRPr lang="en-US"/>
        </a:p>
      </dgm:t>
    </dgm:pt>
    <dgm:pt modelId="{90FF037E-5FD3-4458-A15C-1513044EBC57}">
      <dgm:prSet/>
      <dgm:spPr/>
      <dgm:t>
        <a:bodyPr/>
        <a:lstStyle/>
        <a:p>
          <a:r>
            <a:rPr lang="en-US" dirty="0"/>
            <a:t>IDLE – Default IDE</a:t>
          </a:r>
        </a:p>
      </dgm:t>
    </dgm:pt>
    <dgm:pt modelId="{004D94D8-7C27-4671-B6EC-65EF4A85452A}" type="parTrans" cxnId="{213A3C21-B9E1-4822-8C6F-951AB8D27989}">
      <dgm:prSet/>
      <dgm:spPr/>
      <dgm:t>
        <a:bodyPr/>
        <a:lstStyle/>
        <a:p>
          <a:endParaRPr lang="en-US"/>
        </a:p>
      </dgm:t>
    </dgm:pt>
    <dgm:pt modelId="{99FC0403-8AD3-4D65-95EC-682438509565}" type="sibTrans" cxnId="{213A3C21-B9E1-4822-8C6F-951AB8D27989}">
      <dgm:prSet/>
      <dgm:spPr/>
      <dgm:t>
        <a:bodyPr/>
        <a:lstStyle/>
        <a:p>
          <a:endParaRPr lang="en-US"/>
        </a:p>
      </dgm:t>
    </dgm:pt>
    <dgm:pt modelId="{D12011A2-D9E2-48CF-8420-E903C26E513A}">
      <dgm:prSet/>
      <dgm:spPr/>
      <dgm:t>
        <a:bodyPr/>
        <a:lstStyle/>
        <a:p>
          <a:r>
            <a:rPr lang="en-US" dirty="0" err="1"/>
            <a:t>PyDev</a:t>
          </a:r>
          <a:r>
            <a:rPr lang="en-US" dirty="0"/>
            <a:t> on Eclipse</a:t>
          </a:r>
        </a:p>
      </dgm:t>
    </dgm:pt>
    <dgm:pt modelId="{CA34AD16-3352-40F8-94A7-75CA4EACACBB}" type="parTrans" cxnId="{A07D6A25-07CC-4FA0-BA05-0E0DAC436F0E}">
      <dgm:prSet/>
      <dgm:spPr/>
      <dgm:t>
        <a:bodyPr/>
        <a:lstStyle/>
        <a:p>
          <a:endParaRPr lang="en-US"/>
        </a:p>
      </dgm:t>
    </dgm:pt>
    <dgm:pt modelId="{84FD7FDD-A6A8-40CE-851B-E74A6E8E4C5A}" type="sibTrans" cxnId="{A07D6A25-07CC-4FA0-BA05-0E0DAC436F0E}">
      <dgm:prSet/>
      <dgm:spPr/>
      <dgm:t>
        <a:bodyPr/>
        <a:lstStyle/>
        <a:p>
          <a:endParaRPr lang="en-US"/>
        </a:p>
      </dgm:t>
    </dgm:pt>
    <dgm:pt modelId="{CB3DCC4F-E20F-46EF-8C55-861420841040}">
      <dgm:prSet/>
      <dgm:spPr/>
      <dgm:t>
        <a:bodyPr/>
        <a:lstStyle/>
        <a:p>
          <a:r>
            <a:rPr lang="en-US" dirty="0" err="1"/>
            <a:t>PyCharm</a:t>
          </a:r>
          <a:endParaRPr lang="en-US" dirty="0"/>
        </a:p>
      </dgm:t>
    </dgm:pt>
    <dgm:pt modelId="{DDC27683-0D51-49FF-8AA1-37D52AB37CFF}" type="parTrans" cxnId="{BEDDA16B-8016-449B-9FEB-A59E8C42148E}">
      <dgm:prSet/>
      <dgm:spPr/>
      <dgm:t>
        <a:bodyPr/>
        <a:lstStyle/>
        <a:p>
          <a:endParaRPr lang="en-US"/>
        </a:p>
      </dgm:t>
    </dgm:pt>
    <dgm:pt modelId="{77DFB13A-3EC0-41CE-8899-23387AD010C5}" type="sibTrans" cxnId="{BEDDA16B-8016-449B-9FEB-A59E8C42148E}">
      <dgm:prSet/>
      <dgm:spPr/>
      <dgm:t>
        <a:bodyPr/>
        <a:lstStyle/>
        <a:p>
          <a:endParaRPr lang="en-US"/>
        </a:p>
      </dgm:t>
    </dgm:pt>
    <dgm:pt modelId="{8A531157-263E-4F7A-BE68-C2114E7018FA}">
      <dgm:prSet/>
      <dgm:spPr/>
      <dgm:t>
        <a:bodyPr/>
        <a:lstStyle/>
        <a:p>
          <a:r>
            <a:rPr lang="en-US" dirty="0"/>
            <a:t>Spyder</a:t>
          </a:r>
        </a:p>
      </dgm:t>
    </dgm:pt>
    <dgm:pt modelId="{7C553FB7-0F47-4392-9DF4-8312A605F145}" type="parTrans" cxnId="{4943173E-AA22-4089-88B5-FDB4CE767854}">
      <dgm:prSet/>
      <dgm:spPr/>
      <dgm:t>
        <a:bodyPr/>
        <a:lstStyle/>
        <a:p>
          <a:endParaRPr lang="en-US"/>
        </a:p>
      </dgm:t>
    </dgm:pt>
    <dgm:pt modelId="{6CC64AC8-F4E2-4A11-B9DE-A2981BF6EEB6}" type="sibTrans" cxnId="{4943173E-AA22-4089-88B5-FDB4CE767854}">
      <dgm:prSet/>
      <dgm:spPr/>
      <dgm:t>
        <a:bodyPr/>
        <a:lstStyle/>
        <a:p>
          <a:endParaRPr lang="en-US"/>
        </a:p>
      </dgm:t>
    </dgm:pt>
    <dgm:pt modelId="{3CCAE75C-A655-47E2-9536-165276A7BE5E}">
      <dgm:prSet/>
      <dgm:spPr/>
      <dgm:t>
        <a:bodyPr/>
        <a:lstStyle/>
        <a:p>
          <a:r>
            <a:rPr lang="en-US" dirty="0"/>
            <a:t>Wing IDE</a:t>
          </a:r>
        </a:p>
      </dgm:t>
    </dgm:pt>
    <dgm:pt modelId="{79025B19-B92B-4B7B-8F76-FCA8AEED459D}" type="parTrans" cxnId="{E1811F3F-27C1-4952-89A3-92A9529B0700}">
      <dgm:prSet/>
      <dgm:spPr/>
      <dgm:t>
        <a:bodyPr/>
        <a:lstStyle/>
        <a:p>
          <a:endParaRPr lang="en-US"/>
        </a:p>
      </dgm:t>
    </dgm:pt>
    <dgm:pt modelId="{06858A39-011F-4527-831B-1D6C5E4DB5B1}" type="sibTrans" cxnId="{E1811F3F-27C1-4952-89A3-92A9529B0700}">
      <dgm:prSet/>
      <dgm:spPr/>
      <dgm:t>
        <a:bodyPr/>
        <a:lstStyle/>
        <a:p>
          <a:endParaRPr lang="en-US"/>
        </a:p>
      </dgm:t>
    </dgm:pt>
    <dgm:pt modelId="{C5AD28FA-07E9-4AC9-82C4-4DCA73B1E18F}">
      <dgm:prSet/>
      <dgm:spPr/>
      <dgm:t>
        <a:bodyPr/>
        <a:lstStyle/>
        <a:p>
          <a:r>
            <a:rPr lang="en-US" dirty="0"/>
            <a:t>Komodo IDE </a:t>
          </a:r>
        </a:p>
      </dgm:t>
    </dgm:pt>
    <dgm:pt modelId="{0D65B258-AE3C-4157-A0F8-A221B38B86A0}" type="parTrans" cxnId="{4EF7F82E-EC98-4323-9924-CD0FF0712AB9}">
      <dgm:prSet/>
      <dgm:spPr/>
      <dgm:t>
        <a:bodyPr/>
        <a:lstStyle/>
        <a:p>
          <a:endParaRPr lang="en-US"/>
        </a:p>
      </dgm:t>
    </dgm:pt>
    <dgm:pt modelId="{14A4FC0C-1B1C-46CC-A4BC-882855EFF581}" type="sibTrans" cxnId="{4EF7F82E-EC98-4323-9924-CD0FF0712AB9}">
      <dgm:prSet/>
      <dgm:spPr/>
      <dgm:t>
        <a:bodyPr/>
        <a:lstStyle/>
        <a:p>
          <a:endParaRPr lang="en-US"/>
        </a:p>
      </dgm:t>
    </dgm:pt>
    <dgm:pt modelId="{38360721-020D-4919-B6BE-A4B738E63422}">
      <dgm:prSet/>
      <dgm:spPr/>
      <dgm:t>
        <a:bodyPr/>
        <a:lstStyle/>
        <a:p>
          <a:r>
            <a:rPr lang="en-US" dirty="0"/>
            <a:t>Notepad</a:t>
          </a:r>
        </a:p>
      </dgm:t>
    </dgm:pt>
    <dgm:pt modelId="{761F0700-CCC9-4A88-9977-CB3813ECF517}" type="parTrans" cxnId="{27AC5CB3-93DC-4113-A88B-1F259948B3E1}">
      <dgm:prSet/>
      <dgm:spPr/>
      <dgm:t>
        <a:bodyPr/>
        <a:lstStyle/>
        <a:p>
          <a:endParaRPr lang="en-US"/>
        </a:p>
      </dgm:t>
    </dgm:pt>
    <dgm:pt modelId="{3322D3C4-25E7-431C-8F94-C3EA396B3D37}" type="sibTrans" cxnId="{27AC5CB3-93DC-4113-A88B-1F259948B3E1}">
      <dgm:prSet/>
      <dgm:spPr/>
      <dgm:t>
        <a:bodyPr/>
        <a:lstStyle/>
        <a:p>
          <a:endParaRPr lang="en-US"/>
        </a:p>
      </dgm:t>
    </dgm:pt>
    <dgm:pt modelId="{36C8766D-08DE-46CA-8FCC-099B0F76334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Interactive Programming</a:t>
          </a:r>
        </a:p>
      </dgm:t>
    </dgm:pt>
    <dgm:pt modelId="{FD0A5BCD-F1FA-47DF-931D-9C5E028E6690}" type="parTrans" cxnId="{2E49AB30-0577-433B-BF13-C7C0566CE804}">
      <dgm:prSet/>
      <dgm:spPr/>
      <dgm:t>
        <a:bodyPr/>
        <a:lstStyle/>
        <a:p>
          <a:endParaRPr lang="en-US"/>
        </a:p>
      </dgm:t>
    </dgm:pt>
    <dgm:pt modelId="{A5328CB8-22C7-4452-86D5-733EAFD112E6}" type="sibTrans" cxnId="{2E49AB30-0577-433B-BF13-C7C0566CE804}">
      <dgm:prSet/>
      <dgm:spPr/>
      <dgm:t>
        <a:bodyPr/>
        <a:lstStyle/>
        <a:p>
          <a:endParaRPr lang="en-US"/>
        </a:p>
      </dgm:t>
    </dgm:pt>
    <dgm:pt modelId="{9471C03D-B08E-4A5C-A039-E2B7310857E5}">
      <dgm:prSet/>
      <dgm:spPr/>
      <dgm:t>
        <a:bodyPr/>
        <a:lstStyle/>
        <a:p>
          <a:r>
            <a:rPr lang="en-US" dirty="0"/>
            <a:t>Notepad++</a:t>
          </a:r>
        </a:p>
      </dgm:t>
    </dgm:pt>
    <dgm:pt modelId="{F28176D4-E48C-461C-921F-90FF99E8F0A1}" type="parTrans" cxnId="{D74A0B27-8A23-4E62-9A44-B272B547118C}">
      <dgm:prSet/>
      <dgm:spPr/>
      <dgm:t>
        <a:bodyPr/>
        <a:lstStyle/>
        <a:p>
          <a:endParaRPr lang="en-US"/>
        </a:p>
      </dgm:t>
    </dgm:pt>
    <dgm:pt modelId="{0169338A-8848-47CA-85F3-935DFF8F97EB}" type="sibTrans" cxnId="{D74A0B27-8A23-4E62-9A44-B272B547118C}">
      <dgm:prSet/>
      <dgm:spPr/>
      <dgm:t>
        <a:bodyPr/>
        <a:lstStyle/>
        <a:p>
          <a:endParaRPr lang="en-US"/>
        </a:p>
      </dgm:t>
    </dgm:pt>
    <dgm:pt modelId="{C5DA0184-4C02-4218-A97C-8DD4B486280B}">
      <dgm:prSet/>
      <dgm:spPr/>
      <dgm:t>
        <a:bodyPr/>
        <a:lstStyle/>
        <a:p>
          <a:r>
            <a:rPr lang="en-US" dirty="0"/>
            <a:t>Sublime Text</a:t>
          </a:r>
        </a:p>
      </dgm:t>
    </dgm:pt>
    <dgm:pt modelId="{AB668ADD-611A-460B-8C35-5ECC2406473B}" type="parTrans" cxnId="{5BEE746E-53DE-405C-8123-2B14CB8DC1F1}">
      <dgm:prSet/>
      <dgm:spPr/>
      <dgm:t>
        <a:bodyPr/>
        <a:lstStyle/>
        <a:p>
          <a:endParaRPr lang="en-US"/>
        </a:p>
      </dgm:t>
    </dgm:pt>
    <dgm:pt modelId="{24B97AC0-8061-4E77-A81B-3A3C6F2E1D95}" type="sibTrans" cxnId="{5BEE746E-53DE-405C-8123-2B14CB8DC1F1}">
      <dgm:prSet/>
      <dgm:spPr/>
      <dgm:t>
        <a:bodyPr/>
        <a:lstStyle/>
        <a:p>
          <a:endParaRPr lang="en-US"/>
        </a:p>
      </dgm:t>
    </dgm:pt>
    <dgm:pt modelId="{5CB2ACB0-C6BB-4924-BCDC-1640C50F3951}">
      <dgm:prSet/>
      <dgm:spPr/>
      <dgm:t>
        <a:bodyPr/>
        <a:lstStyle/>
        <a:p>
          <a:r>
            <a:rPr lang="en-US" dirty="0"/>
            <a:t>Atom</a:t>
          </a:r>
        </a:p>
      </dgm:t>
    </dgm:pt>
    <dgm:pt modelId="{9673014F-A35C-4796-BFD7-04DE11509A9A}" type="parTrans" cxnId="{B25C5E51-4E41-49FB-80F8-EA65DABFEBBF}">
      <dgm:prSet/>
      <dgm:spPr/>
      <dgm:t>
        <a:bodyPr/>
        <a:lstStyle/>
        <a:p>
          <a:endParaRPr lang="en-US"/>
        </a:p>
      </dgm:t>
    </dgm:pt>
    <dgm:pt modelId="{2D6056B0-5198-46E9-98A9-0A76DD218D49}" type="sibTrans" cxnId="{B25C5E51-4E41-49FB-80F8-EA65DABFEBBF}">
      <dgm:prSet/>
      <dgm:spPr/>
      <dgm:t>
        <a:bodyPr/>
        <a:lstStyle/>
        <a:p>
          <a:endParaRPr lang="en-US"/>
        </a:p>
      </dgm:t>
    </dgm:pt>
    <dgm:pt modelId="{381E6EB1-AA73-43DC-A52E-BC1BD8D0DCDD}">
      <dgm:prSet/>
      <dgm:spPr/>
      <dgm:t>
        <a:bodyPr/>
        <a:lstStyle/>
        <a:p>
          <a:r>
            <a:rPr lang="en-US" dirty="0" err="1"/>
            <a:t>Jupyter</a:t>
          </a:r>
          <a:endParaRPr lang="en-US" dirty="0"/>
        </a:p>
      </dgm:t>
    </dgm:pt>
    <dgm:pt modelId="{42A4FA70-D005-4224-9432-9A594CA2E85E}" type="parTrans" cxnId="{52B01D8C-16C5-4798-AC36-35EBF6725D3B}">
      <dgm:prSet/>
      <dgm:spPr/>
      <dgm:t>
        <a:bodyPr/>
        <a:lstStyle/>
        <a:p>
          <a:endParaRPr lang="en-US"/>
        </a:p>
      </dgm:t>
    </dgm:pt>
    <dgm:pt modelId="{497E0E8F-C021-4B59-A886-DA9C16BF9263}" type="sibTrans" cxnId="{52B01D8C-16C5-4798-AC36-35EBF6725D3B}">
      <dgm:prSet/>
      <dgm:spPr/>
      <dgm:t>
        <a:bodyPr/>
        <a:lstStyle/>
        <a:p>
          <a:endParaRPr lang="en-US"/>
        </a:p>
      </dgm:t>
    </dgm:pt>
    <dgm:pt modelId="{A3AC76F9-C2D4-431D-9886-549986E212AB}">
      <dgm:prSet/>
      <dgm:spPr/>
      <dgm:t>
        <a:bodyPr/>
        <a:lstStyle/>
        <a:p>
          <a:r>
            <a:rPr lang="en-US" dirty="0"/>
            <a:t>Zeppelin</a:t>
          </a:r>
        </a:p>
      </dgm:t>
    </dgm:pt>
    <dgm:pt modelId="{8A44DD2E-65E2-429B-8325-19A5C6E72ED6}" type="parTrans" cxnId="{DF211F95-0E04-4055-83F6-E86301C014F2}">
      <dgm:prSet/>
      <dgm:spPr/>
      <dgm:t>
        <a:bodyPr/>
        <a:lstStyle/>
        <a:p>
          <a:endParaRPr lang="en-US"/>
        </a:p>
      </dgm:t>
    </dgm:pt>
    <dgm:pt modelId="{7B3BE67D-4D32-4FCC-A36E-EA71ADA3460C}" type="sibTrans" cxnId="{DF211F95-0E04-4055-83F6-E86301C014F2}">
      <dgm:prSet/>
      <dgm:spPr/>
      <dgm:t>
        <a:bodyPr/>
        <a:lstStyle/>
        <a:p>
          <a:endParaRPr lang="en-US"/>
        </a:p>
      </dgm:t>
    </dgm:pt>
    <dgm:pt modelId="{C0BF9131-F9FC-4906-89E7-403C509BE655}">
      <dgm:prSet/>
      <dgm:spPr/>
      <dgm:t>
        <a:bodyPr/>
        <a:lstStyle/>
        <a:p>
          <a:r>
            <a:rPr lang="en-US" dirty="0"/>
            <a:t>Beaker</a:t>
          </a:r>
        </a:p>
      </dgm:t>
    </dgm:pt>
    <dgm:pt modelId="{E25504D8-561F-4410-9527-03FF3D2EDE96}" type="parTrans" cxnId="{031B525F-5E4E-4487-B519-CFF39DDDD82A}">
      <dgm:prSet/>
      <dgm:spPr/>
      <dgm:t>
        <a:bodyPr/>
        <a:lstStyle/>
        <a:p>
          <a:endParaRPr lang="en-US"/>
        </a:p>
      </dgm:t>
    </dgm:pt>
    <dgm:pt modelId="{DF8E7039-517A-4652-A6CE-EA4BDA431D96}" type="sibTrans" cxnId="{031B525F-5E4E-4487-B519-CFF39DDDD82A}">
      <dgm:prSet/>
      <dgm:spPr/>
      <dgm:t>
        <a:bodyPr/>
        <a:lstStyle/>
        <a:p>
          <a:endParaRPr lang="en-US"/>
        </a:p>
      </dgm:t>
    </dgm:pt>
    <dgm:pt modelId="{57046065-5263-4670-BC58-3BB3110ABEB9}" type="pres">
      <dgm:prSet presAssocID="{BFFE47F0-B270-48AF-97F3-F81D3B9A73F2}" presName="Name0" presStyleCnt="0">
        <dgm:presLayoutVars>
          <dgm:dir/>
          <dgm:animLvl val="lvl"/>
          <dgm:resizeHandles val="exact"/>
        </dgm:presLayoutVars>
      </dgm:prSet>
      <dgm:spPr/>
    </dgm:pt>
    <dgm:pt modelId="{3F1DA7BE-5C8C-4EFE-BF8D-F3F450195CB0}" type="pres">
      <dgm:prSet presAssocID="{308B960E-170B-4DC7-BA7F-DDDBFB3942BC}" presName="composite" presStyleCnt="0"/>
      <dgm:spPr/>
    </dgm:pt>
    <dgm:pt modelId="{3F27DEBB-6780-47A4-B8BD-72F32883487B}" type="pres">
      <dgm:prSet presAssocID="{308B960E-170B-4DC7-BA7F-DDDBFB3942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9A1DEAF-C29F-4188-A0FD-CC5DC535552F}" type="pres">
      <dgm:prSet presAssocID="{308B960E-170B-4DC7-BA7F-DDDBFB3942BC}" presName="desTx" presStyleLbl="alignAccFollowNode1" presStyleIdx="0" presStyleCnt="3">
        <dgm:presLayoutVars>
          <dgm:bulletEnabled val="1"/>
        </dgm:presLayoutVars>
      </dgm:prSet>
      <dgm:spPr/>
    </dgm:pt>
    <dgm:pt modelId="{55F0B67D-2BE4-411B-B93C-EF47EFD15CEC}" type="pres">
      <dgm:prSet presAssocID="{379D8CD1-6B00-44A5-A1E9-C9894C5FE0A9}" presName="space" presStyleCnt="0"/>
      <dgm:spPr/>
    </dgm:pt>
    <dgm:pt modelId="{7BB05DE6-3989-41B9-8D14-47217ECD07AB}" type="pres">
      <dgm:prSet presAssocID="{BDF3A6E2-34FB-48A2-82EA-9E9DE6CCE491}" presName="composite" presStyleCnt="0"/>
      <dgm:spPr/>
    </dgm:pt>
    <dgm:pt modelId="{7690C3BB-1D6C-4071-A170-C88F9F763F3B}" type="pres">
      <dgm:prSet presAssocID="{BDF3A6E2-34FB-48A2-82EA-9E9DE6CCE49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9DF3957-2EF9-4B1A-AB7F-0DF2FF8A73B8}" type="pres">
      <dgm:prSet presAssocID="{BDF3A6E2-34FB-48A2-82EA-9E9DE6CCE491}" presName="desTx" presStyleLbl="alignAccFollowNode1" presStyleIdx="1" presStyleCnt="3">
        <dgm:presLayoutVars>
          <dgm:bulletEnabled val="1"/>
        </dgm:presLayoutVars>
      </dgm:prSet>
      <dgm:spPr/>
    </dgm:pt>
    <dgm:pt modelId="{79028AAB-3BF2-4CB5-B898-4587D4D8505B}" type="pres">
      <dgm:prSet presAssocID="{1672DF79-C751-4D0D-8EBA-695EDC189303}" presName="space" presStyleCnt="0"/>
      <dgm:spPr/>
    </dgm:pt>
    <dgm:pt modelId="{D88DD66E-A63C-4843-98AA-CDF1992489A3}" type="pres">
      <dgm:prSet presAssocID="{36C8766D-08DE-46CA-8FCC-099B0F763341}" presName="composite" presStyleCnt="0"/>
      <dgm:spPr/>
    </dgm:pt>
    <dgm:pt modelId="{AEF08C24-6F42-4693-964D-63EEEE3FA681}" type="pres">
      <dgm:prSet presAssocID="{36C8766D-08DE-46CA-8FCC-099B0F7633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D2954B8-F1B9-4BDD-BA11-37FECB4254D3}" type="pres">
      <dgm:prSet presAssocID="{36C8766D-08DE-46CA-8FCC-099B0F7633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A4D990A-F5AA-4B80-B03E-2ADEBC6151D9}" type="presOf" srcId="{CB3DCC4F-E20F-46EF-8C55-861420841040}" destId="{69A1DEAF-C29F-4188-A0FD-CC5DC535552F}" srcOrd="0" destOrd="2" presId="urn:microsoft.com/office/officeart/2005/8/layout/hList1"/>
    <dgm:cxn modelId="{213A3C21-B9E1-4822-8C6F-951AB8D27989}" srcId="{308B960E-170B-4DC7-BA7F-DDDBFB3942BC}" destId="{90FF037E-5FD3-4458-A15C-1513044EBC57}" srcOrd="0" destOrd="0" parTransId="{004D94D8-7C27-4671-B6EC-65EF4A85452A}" sibTransId="{99FC0403-8AD3-4D65-95EC-682438509565}"/>
    <dgm:cxn modelId="{A07D6A25-07CC-4FA0-BA05-0E0DAC436F0E}" srcId="{308B960E-170B-4DC7-BA7F-DDDBFB3942BC}" destId="{D12011A2-D9E2-48CF-8420-E903C26E513A}" srcOrd="1" destOrd="0" parTransId="{CA34AD16-3352-40F8-94A7-75CA4EACACBB}" sibTransId="{84FD7FDD-A6A8-40CE-851B-E74A6E8E4C5A}"/>
    <dgm:cxn modelId="{89F4C025-8A93-4945-8DD7-9F7423F5762F}" type="presOf" srcId="{36C8766D-08DE-46CA-8FCC-099B0F763341}" destId="{AEF08C24-6F42-4693-964D-63EEEE3FA681}" srcOrd="0" destOrd="0" presId="urn:microsoft.com/office/officeart/2005/8/layout/hList1"/>
    <dgm:cxn modelId="{D74A0B27-8A23-4E62-9A44-B272B547118C}" srcId="{BDF3A6E2-34FB-48A2-82EA-9E9DE6CCE491}" destId="{9471C03D-B08E-4A5C-A039-E2B7310857E5}" srcOrd="1" destOrd="0" parTransId="{F28176D4-E48C-461C-921F-90FF99E8F0A1}" sibTransId="{0169338A-8848-47CA-85F3-935DFF8F97EB}"/>
    <dgm:cxn modelId="{4EF7F82E-EC98-4323-9924-CD0FF0712AB9}" srcId="{308B960E-170B-4DC7-BA7F-DDDBFB3942BC}" destId="{C5AD28FA-07E9-4AC9-82C4-4DCA73B1E18F}" srcOrd="5" destOrd="0" parTransId="{0D65B258-AE3C-4157-A0F8-A221B38B86A0}" sibTransId="{14A4FC0C-1B1C-46CC-A4BC-882855EFF581}"/>
    <dgm:cxn modelId="{2E49AB30-0577-433B-BF13-C7C0566CE804}" srcId="{BFFE47F0-B270-48AF-97F3-F81D3B9A73F2}" destId="{36C8766D-08DE-46CA-8FCC-099B0F763341}" srcOrd="2" destOrd="0" parTransId="{FD0A5BCD-F1FA-47DF-931D-9C5E028E6690}" sibTransId="{A5328CB8-22C7-4452-86D5-733EAFD112E6}"/>
    <dgm:cxn modelId="{BDD5303B-BEE0-4B20-89D8-7526E4120AD3}" type="presOf" srcId="{381E6EB1-AA73-43DC-A52E-BC1BD8D0DCDD}" destId="{8D2954B8-F1B9-4BDD-BA11-37FECB4254D3}" srcOrd="0" destOrd="0" presId="urn:microsoft.com/office/officeart/2005/8/layout/hList1"/>
    <dgm:cxn modelId="{4943173E-AA22-4089-88B5-FDB4CE767854}" srcId="{308B960E-170B-4DC7-BA7F-DDDBFB3942BC}" destId="{8A531157-263E-4F7A-BE68-C2114E7018FA}" srcOrd="3" destOrd="0" parTransId="{7C553FB7-0F47-4392-9DF4-8312A605F145}" sibTransId="{6CC64AC8-F4E2-4A11-B9DE-A2981BF6EEB6}"/>
    <dgm:cxn modelId="{E1811F3F-27C1-4952-89A3-92A9529B0700}" srcId="{308B960E-170B-4DC7-BA7F-DDDBFB3942BC}" destId="{3CCAE75C-A655-47E2-9536-165276A7BE5E}" srcOrd="4" destOrd="0" parTransId="{79025B19-B92B-4B7B-8F76-FCA8AEED459D}" sibTransId="{06858A39-011F-4527-831B-1D6C5E4DB5B1}"/>
    <dgm:cxn modelId="{07AD095F-23F6-4A8D-AAF3-9F164E79774E}" type="presOf" srcId="{C5DA0184-4C02-4218-A97C-8DD4B486280B}" destId="{69DF3957-2EF9-4B1A-AB7F-0DF2FF8A73B8}" srcOrd="0" destOrd="2" presId="urn:microsoft.com/office/officeart/2005/8/layout/hList1"/>
    <dgm:cxn modelId="{031B525F-5E4E-4487-B519-CFF39DDDD82A}" srcId="{36C8766D-08DE-46CA-8FCC-099B0F763341}" destId="{C0BF9131-F9FC-4906-89E7-403C509BE655}" srcOrd="2" destOrd="0" parTransId="{E25504D8-561F-4410-9527-03FF3D2EDE96}" sibTransId="{DF8E7039-517A-4652-A6CE-EA4BDA431D96}"/>
    <dgm:cxn modelId="{915A8265-70E3-4146-8075-505B84F29FD8}" type="presOf" srcId="{3CCAE75C-A655-47E2-9536-165276A7BE5E}" destId="{69A1DEAF-C29F-4188-A0FD-CC5DC535552F}" srcOrd="0" destOrd="4" presId="urn:microsoft.com/office/officeart/2005/8/layout/hList1"/>
    <dgm:cxn modelId="{161A6C48-A44C-48F1-880D-A069313500B9}" type="presOf" srcId="{5CB2ACB0-C6BB-4924-BCDC-1640C50F3951}" destId="{69DF3957-2EF9-4B1A-AB7F-0DF2FF8A73B8}" srcOrd="0" destOrd="3" presId="urn:microsoft.com/office/officeart/2005/8/layout/hList1"/>
    <dgm:cxn modelId="{BEDDA16B-8016-449B-9FEB-A59E8C42148E}" srcId="{308B960E-170B-4DC7-BA7F-DDDBFB3942BC}" destId="{CB3DCC4F-E20F-46EF-8C55-861420841040}" srcOrd="2" destOrd="0" parTransId="{DDC27683-0D51-49FF-8AA1-37D52AB37CFF}" sibTransId="{77DFB13A-3EC0-41CE-8899-23387AD010C5}"/>
    <dgm:cxn modelId="{5E17356E-D7E7-43EB-8BC9-9D39EDA95507}" type="presOf" srcId="{8A531157-263E-4F7A-BE68-C2114E7018FA}" destId="{69A1DEAF-C29F-4188-A0FD-CC5DC535552F}" srcOrd="0" destOrd="3" presId="urn:microsoft.com/office/officeart/2005/8/layout/hList1"/>
    <dgm:cxn modelId="{5BEE746E-53DE-405C-8123-2B14CB8DC1F1}" srcId="{BDF3A6E2-34FB-48A2-82EA-9E9DE6CCE491}" destId="{C5DA0184-4C02-4218-A97C-8DD4B486280B}" srcOrd="2" destOrd="0" parTransId="{AB668ADD-611A-460B-8C35-5ECC2406473B}" sibTransId="{24B97AC0-8061-4E77-A81B-3A3C6F2E1D95}"/>
    <dgm:cxn modelId="{B25C5E51-4E41-49FB-80F8-EA65DABFEBBF}" srcId="{BDF3A6E2-34FB-48A2-82EA-9E9DE6CCE491}" destId="{5CB2ACB0-C6BB-4924-BCDC-1640C50F3951}" srcOrd="3" destOrd="0" parTransId="{9673014F-A35C-4796-BFD7-04DE11509A9A}" sibTransId="{2D6056B0-5198-46E9-98A9-0A76DD218D49}"/>
    <dgm:cxn modelId="{60F02B52-A1A0-42D6-8F91-F8CF8479F62E}" type="presOf" srcId="{C0BF9131-F9FC-4906-89E7-403C509BE655}" destId="{8D2954B8-F1B9-4BDD-BA11-37FECB4254D3}" srcOrd="0" destOrd="2" presId="urn:microsoft.com/office/officeart/2005/8/layout/hList1"/>
    <dgm:cxn modelId="{BEC4CB74-23A5-49C7-A17F-52F2C7E0195D}" type="presOf" srcId="{D12011A2-D9E2-48CF-8420-E903C26E513A}" destId="{69A1DEAF-C29F-4188-A0FD-CC5DC535552F}" srcOrd="0" destOrd="1" presId="urn:microsoft.com/office/officeart/2005/8/layout/hList1"/>
    <dgm:cxn modelId="{7A63FC75-6CCA-4ACE-82C4-0876F60DB099}" type="presOf" srcId="{9471C03D-B08E-4A5C-A039-E2B7310857E5}" destId="{69DF3957-2EF9-4B1A-AB7F-0DF2FF8A73B8}" srcOrd="0" destOrd="1" presId="urn:microsoft.com/office/officeart/2005/8/layout/hList1"/>
    <dgm:cxn modelId="{52B01D8C-16C5-4798-AC36-35EBF6725D3B}" srcId="{36C8766D-08DE-46CA-8FCC-099B0F763341}" destId="{381E6EB1-AA73-43DC-A52E-BC1BD8D0DCDD}" srcOrd="0" destOrd="0" parTransId="{42A4FA70-D005-4224-9432-9A594CA2E85E}" sibTransId="{497E0E8F-C021-4B59-A886-DA9C16BF9263}"/>
    <dgm:cxn modelId="{A2A8D893-A143-4A44-8AAA-1E4C2F05F766}" type="presOf" srcId="{38360721-020D-4919-B6BE-A4B738E63422}" destId="{69DF3957-2EF9-4B1A-AB7F-0DF2FF8A73B8}" srcOrd="0" destOrd="0" presId="urn:microsoft.com/office/officeart/2005/8/layout/hList1"/>
    <dgm:cxn modelId="{DF211F95-0E04-4055-83F6-E86301C014F2}" srcId="{36C8766D-08DE-46CA-8FCC-099B0F763341}" destId="{A3AC76F9-C2D4-431D-9886-549986E212AB}" srcOrd="1" destOrd="0" parTransId="{8A44DD2E-65E2-429B-8325-19A5C6E72ED6}" sibTransId="{7B3BE67D-4D32-4FCC-A36E-EA71ADA3460C}"/>
    <dgm:cxn modelId="{33C36797-1218-407E-A116-DF6AE81DA574}" srcId="{BFFE47F0-B270-48AF-97F3-F81D3B9A73F2}" destId="{BDF3A6E2-34FB-48A2-82EA-9E9DE6CCE491}" srcOrd="1" destOrd="0" parTransId="{1B02349F-4C7D-44BE-B933-7D9D688E01A9}" sibTransId="{1672DF79-C751-4D0D-8EBA-695EDC189303}"/>
    <dgm:cxn modelId="{27AC5CB3-93DC-4113-A88B-1F259948B3E1}" srcId="{BDF3A6E2-34FB-48A2-82EA-9E9DE6CCE491}" destId="{38360721-020D-4919-B6BE-A4B738E63422}" srcOrd="0" destOrd="0" parTransId="{761F0700-CCC9-4A88-9977-CB3813ECF517}" sibTransId="{3322D3C4-25E7-431C-8F94-C3EA396B3D37}"/>
    <dgm:cxn modelId="{E6F09CB9-D350-439A-83AB-E87B851F724E}" type="presOf" srcId="{C5AD28FA-07E9-4AC9-82C4-4DCA73B1E18F}" destId="{69A1DEAF-C29F-4188-A0FD-CC5DC535552F}" srcOrd="0" destOrd="5" presId="urn:microsoft.com/office/officeart/2005/8/layout/hList1"/>
    <dgm:cxn modelId="{5788ADB9-69BB-4DF9-969B-FD4BADE015B0}" type="presOf" srcId="{BFFE47F0-B270-48AF-97F3-F81D3B9A73F2}" destId="{57046065-5263-4670-BC58-3BB3110ABEB9}" srcOrd="0" destOrd="0" presId="urn:microsoft.com/office/officeart/2005/8/layout/hList1"/>
    <dgm:cxn modelId="{91FB27CC-C1BF-4B76-AB24-A2E297A05F5A}" type="presOf" srcId="{90FF037E-5FD3-4458-A15C-1513044EBC57}" destId="{69A1DEAF-C29F-4188-A0FD-CC5DC535552F}" srcOrd="0" destOrd="0" presId="urn:microsoft.com/office/officeart/2005/8/layout/hList1"/>
    <dgm:cxn modelId="{61DA1DD0-D563-4243-9DDD-67AD4641C1E8}" type="presOf" srcId="{308B960E-170B-4DC7-BA7F-DDDBFB3942BC}" destId="{3F27DEBB-6780-47A4-B8BD-72F32883487B}" srcOrd="0" destOrd="0" presId="urn:microsoft.com/office/officeart/2005/8/layout/hList1"/>
    <dgm:cxn modelId="{B73919EE-5994-4A4F-A0A6-1232987DB1A1}" srcId="{BFFE47F0-B270-48AF-97F3-F81D3B9A73F2}" destId="{308B960E-170B-4DC7-BA7F-DDDBFB3942BC}" srcOrd="0" destOrd="0" parTransId="{961F58AF-B99C-45DF-85FE-5B1135479A84}" sibTransId="{379D8CD1-6B00-44A5-A1E9-C9894C5FE0A9}"/>
    <dgm:cxn modelId="{49212EEF-5201-470E-89D1-0F9EA38EEA9F}" type="presOf" srcId="{BDF3A6E2-34FB-48A2-82EA-9E9DE6CCE491}" destId="{7690C3BB-1D6C-4071-A170-C88F9F763F3B}" srcOrd="0" destOrd="0" presId="urn:microsoft.com/office/officeart/2005/8/layout/hList1"/>
    <dgm:cxn modelId="{9DE3A2F7-DB40-4513-A40D-DEEBB7674E63}" type="presOf" srcId="{A3AC76F9-C2D4-431D-9886-549986E212AB}" destId="{8D2954B8-F1B9-4BDD-BA11-37FECB4254D3}" srcOrd="0" destOrd="1" presId="urn:microsoft.com/office/officeart/2005/8/layout/hList1"/>
    <dgm:cxn modelId="{A966DC99-6DDA-40DA-A20A-09C21D890294}" type="presParOf" srcId="{57046065-5263-4670-BC58-3BB3110ABEB9}" destId="{3F1DA7BE-5C8C-4EFE-BF8D-F3F450195CB0}" srcOrd="0" destOrd="0" presId="urn:microsoft.com/office/officeart/2005/8/layout/hList1"/>
    <dgm:cxn modelId="{85FD2AB8-49C1-463C-B758-CF61ACAE0143}" type="presParOf" srcId="{3F1DA7BE-5C8C-4EFE-BF8D-F3F450195CB0}" destId="{3F27DEBB-6780-47A4-B8BD-72F32883487B}" srcOrd="0" destOrd="0" presId="urn:microsoft.com/office/officeart/2005/8/layout/hList1"/>
    <dgm:cxn modelId="{E36D6B01-F8A2-49F3-8458-7E3E779DF0D7}" type="presParOf" srcId="{3F1DA7BE-5C8C-4EFE-BF8D-F3F450195CB0}" destId="{69A1DEAF-C29F-4188-A0FD-CC5DC535552F}" srcOrd="1" destOrd="0" presId="urn:microsoft.com/office/officeart/2005/8/layout/hList1"/>
    <dgm:cxn modelId="{0DFB720F-BEA9-4C48-8F00-9DF1C338D95E}" type="presParOf" srcId="{57046065-5263-4670-BC58-3BB3110ABEB9}" destId="{55F0B67D-2BE4-411B-B93C-EF47EFD15CEC}" srcOrd="1" destOrd="0" presId="urn:microsoft.com/office/officeart/2005/8/layout/hList1"/>
    <dgm:cxn modelId="{3240C93F-0BB1-43F5-ADC7-E19E4DEA1193}" type="presParOf" srcId="{57046065-5263-4670-BC58-3BB3110ABEB9}" destId="{7BB05DE6-3989-41B9-8D14-47217ECD07AB}" srcOrd="2" destOrd="0" presId="urn:microsoft.com/office/officeart/2005/8/layout/hList1"/>
    <dgm:cxn modelId="{AD120018-78E3-4D17-B6C3-2E16ED912153}" type="presParOf" srcId="{7BB05DE6-3989-41B9-8D14-47217ECD07AB}" destId="{7690C3BB-1D6C-4071-A170-C88F9F763F3B}" srcOrd="0" destOrd="0" presId="urn:microsoft.com/office/officeart/2005/8/layout/hList1"/>
    <dgm:cxn modelId="{4AD5EE48-F142-47A2-ABEA-0576491EC557}" type="presParOf" srcId="{7BB05DE6-3989-41B9-8D14-47217ECD07AB}" destId="{69DF3957-2EF9-4B1A-AB7F-0DF2FF8A73B8}" srcOrd="1" destOrd="0" presId="urn:microsoft.com/office/officeart/2005/8/layout/hList1"/>
    <dgm:cxn modelId="{04F3D0C5-EE30-494F-B287-833CB6EB4602}" type="presParOf" srcId="{57046065-5263-4670-BC58-3BB3110ABEB9}" destId="{79028AAB-3BF2-4CB5-B898-4587D4D8505B}" srcOrd="3" destOrd="0" presId="urn:microsoft.com/office/officeart/2005/8/layout/hList1"/>
    <dgm:cxn modelId="{0A425784-723F-4487-951E-FBA481EE1071}" type="presParOf" srcId="{57046065-5263-4670-BC58-3BB3110ABEB9}" destId="{D88DD66E-A63C-4843-98AA-CDF1992489A3}" srcOrd="4" destOrd="0" presId="urn:microsoft.com/office/officeart/2005/8/layout/hList1"/>
    <dgm:cxn modelId="{D4AC4510-E5F5-421F-83DF-8900292293F4}" type="presParOf" srcId="{D88DD66E-A63C-4843-98AA-CDF1992489A3}" destId="{AEF08C24-6F42-4693-964D-63EEEE3FA681}" srcOrd="0" destOrd="0" presId="urn:microsoft.com/office/officeart/2005/8/layout/hList1"/>
    <dgm:cxn modelId="{FCD2FA62-5ECC-4E37-8702-CD149727E58E}" type="presParOf" srcId="{D88DD66E-A63C-4843-98AA-CDF1992489A3}" destId="{8D2954B8-F1B9-4BDD-BA11-37FECB4254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B73BC-8D97-4BB0-9FA8-5DCA1788B042}">
      <dsp:nvSpPr>
        <dsp:cNvPr id="0" name=""/>
        <dsp:cNvSpPr/>
      </dsp:nvSpPr>
      <dsp:spPr>
        <a:xfrm>
          <a:off x="0" y="28735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2B872-AF6A-4097-9DC5-DA51AA82E595}">
      <dsp:nvSpPr>
        <dsp:cNvPr id="0" name=""/>
        <dsp:cNvSpPr/>
      </dsp:nvSpPr>
      <dsp:spPr>
        <a:xfrm>
          <a:off x="406400" y="65953"/>
          <a:ext cx="5689600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ym typeface="Wingdings 2" panose="05020102010507070707" pitchFamily="18" charset="2"/>
            </a:rPr>
            <a:t> </a:t>
          </a:r>
          <a:r>
            <a:rPr lang="en-US" sz="1500" kern="1200" dirty="0"/>
            <a:t>Introductions</a:t>
          </a:r>
        </a:p>
      </dsp:txBody>
      <dsp:txXfrm>
        <a:off x="428016" y="87569"/>
        <a:ext cx="5646368" cy="399568"/>
      </dsp:txXfrm>
    </dsp:sp>
    <dsp:sp modelId="{0B8A64B4-F674-486C-9EBA-92878DC8B4D7}">
      <dsp:nvSpPr>
        <dsp:cNvPr id="0" name=""/>
        <dsp:cNvSpPr/>
      </dsp:nvSpPr>
      <dsp:spPr>
        <a:xfrm>
          <a:off x="0" y="96775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3F2AE-3F24-489D-83E3-7F4B06DD9765}">
      <dsp:nvSpPr>
        <dsp:cNvPr id="0" name=""/>
        <dsp:cNvSpPr/>
      </dsp:nvSpPr>
      <dsp:spPr>
        <a:xfrm>
          <a:off x="406400" y="746353"/>
          <a:ext cx="5689600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ym typeface="Wingdings 2" panose="05020102010507070707" pitchFamily="18" charset="2"/>
            </a:rPr>
            <a:t> </a:t>
          </a:r>
          <a:r>
            <a:rPr lang="en-US" sz="1500" kern="1200" dirty="0"/>
            <a:t>Why Python?</a:t>
          </a:r>
        </a:p>
      </dsp:txBody>
      <dsp:txXfrm>
        <a:off x="428016" y="767969"/>
        <a:ext cx="5646368" cy="399568"/>
      </dsp:txXfrm>
    </dsp:sp>
    <dsp:sp modelId="{1042439C-F633-4D0A-9BB5-EF4AD5E36B2C}">
      <dsp:nvSpPr>
        <dsp:cNvPr id="0" name=""/>
        <dsp:cNvSpPr/>
      </dsp:nvSpPr>
      <dsp:spPr>
        <a:xfrm>
          <a:off x="0" y="164815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D7FB9-801D-4729-B113-02EDB02DB97E}">
      <dsp:nvSpPr>
        <dsp:cNvPr id="0" name=""/>
        <dsp:cNvSpPr/>
      </dsp:nvSpPr>
      <dsp:spPr>
        <a:xfrm>
          <a:off x="406400" y="1426753"/>
          <a:ext cx="5689600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ym typeface="Wingdings 2" panose="05020102010507070707" pitchFamily="18" charset="2"/>
            </a:rPr>
            <a:t> </a:t>
          </a:r>
          <a:r>
            <a:rPr lang="en-US" sz="1500" kern="1200" dirty="0"/>
            <a:t>Installation</a:t>
          </a:r>
        </a:p>
      </dsp:txBody>
      <dsp:txXfrm>
        <a:off x="428016" y="1448369"/>
        <a:ext cx="5646368" cy="399568"/>
      </dsp:txXfrm>
    </dsp:sp>
    <dsp:sp modelId="{E82D658B-180E-4B86-9E59-D4E330C3B91A}">
      <dsp:nvSpPr>
        <dsp:cNvPr id="0" name=""/>
        <dsp:cNvSpPr/>
      </dsp:nvSpPr>
      <dsp:spPr>
        <a:xfrm>
          <a:off x="0" y="2328554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CB096-F737-4492-BD8B-3D9C97664118}">
      <dsp:nvSpPr>
        <dsp:cNvPr id="0" name=""/>
        <dsp:cNvSpPr/>
      </dsp:nvSpPr>
      <dsp:spPr>
        <a:xfrm>
          <a:off x="406400" y="2107154"/>
          <a:ext cx="5689600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ym typeface="Wingdings 2" panose="05020102010507070707" pitchFamily="18" charset="2"/>
            </a:rPr>
            <a:t> </a:t>
          </a:r>
          <a:r>
            <a:rPr lang="en-US" sz="1500" kern="1200" dirty="0"/>
            <a:t>IDE/Text Editors</a:t>
          </a:r>
        </a:p>
      </dsp:txBody>
      <dsp:txXfrm>
        <a:off x="428016" y="2128770"/>
        <a:ext cx="5646368" cy="399568"/>
      </dsp:txXfrm>
    </dsp:sp>
    <dsp:sp modelId="{FC458E48-BFB5-4682-A544-BEB0C6995359}">
      <dsp:nvSpPr>
        <dsp:cNvPr id="0" name=""/>
        <dsp:cNvSpPr/>
      </dsp:nvSpPr>
      <dsp:spPr>
        <a:xfrm>
          <a:off x="0" y="3008954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DACA8-23F3-47AF-8A21-5B835BB94677}">
      <dsp:nvSpPr>
        <dsp:cNvPr id="0" name=""/>
        <dsp:cNvSpPr/>
      </dsp:nvSpPr>
      <dsp:spPr>
        <a:xfrm>
          <a:off x="406400" y="2787554"/>
          <a:ext cx="5689600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ym typeface="Wingdings 2" panose="05020102010507070707" pitchFamily="18" charset="2"/>
            </a:rPr>
            <a:t> </a:t>
          </a:r>
          <a:r>
            <a:rPr lang="en-US" sz="1500" kern="1200" dirty="0"/>
            <a:t>Data Structures</a:t>
          </a:r>
        </a:p>
      </dsp:txBody>
      <dsp:txXfrm>
        <a:off x="428016" y="2809170"/>
        <a:ext cx="5646368" cy="399568"/>
      </dsp:txXfrm>
    </dsp:sp>
    <dsp:sp modelId="{FD094B59-FE9E-49A1-97EF-00F0B70B4E87}">
      <dsp:nvSpPr>
        <dsp:cNvPr id="0" name=""/>
        <dsp:cNvSpPr/>
      </dsp:nvSpPr>
      <dsp:spPr>
        <a:xfrm>
          <a:off x="0" y="3689354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96AE6-914E-4C9B-9BC4-B810FDB147C1}">
      <dsp:nvSpPr>
        <dsp:cNvPr id="0" name=""/>
        <dsp:cNvSpPr/>
      </dsp:nvSpPr>
      <dsp:spPr>
        <a:xfrm>
          <a:off x="406400" y="3467954"/>
          <a:ext cx="5689600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ym typeface="Wingdings 2" panose="05020102010507070707" pitchFamily="18" charset="2"/>
            </a:rPr>
            <a:t> </a:t>
          </a:r>
          <a:r>
            <a:rPr lang="en-US" sz="1500" kern="1200" dirty="0"/>
            <a:t>Comparison Operators</a:t>
          </a:r>
        </a:p>
      </dsp:txBody>
      <dsp:txXfrm>
        <a:off x="428016" y="3489570"/>
        <a:ext cx="5646368" cy="399568"/>
      </dsp:txXfrm>
    </dsp:sp>
    <dsp:sp modelId="{61A38A41-6809-4450-89FB-5963FA111000}">
      <dsp:nvSpPr>
        <dsp:cNvPr id="0" name=""/>
        <dsp:cNvSpPr/>
      </dsp:nvSpPr>
      <dsp:spPr>
        <a:xfrm>
          <a:off x="0" y="436975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36ADC-47EB-40B8-805E-8606FBC314FC}">
      <dsp:nvSpPr>
        <dsp:cNvPr id="0" name=""/>
        <dsp:cNvSpPr/>
      </dsp:nvSpPr>
      <dsp:spPr>
        <a:xfrm>
          <a:off x="406400" y="4148354"/>
          <a:ext cx="5689600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ym typeface="Wingdings 2" panose="05020102010507070707" pitchFamily="18" charset="2"/>
            </a:rPr>
            <a:t> </a:t>
          </a:r>
          <a:r>
            <a:rPr lang="en-US" sz="1500" kern="1200" dirty="0"/>
            <a:t>Conditional Operators</a:t>
          </a:r>
        </a:p>
      </dsp:txBody>
      <dsp:txXfrm>
        <a:off x="428016" y="4169970"/>
        <a:ext cx="5646368" cy="399568"/>
      </dsp:txXfrm>
    </dsp:sp>
    <dsp:sp modelId="{91A9641F-8D50-4C9C-9A98-ED2ACAB270DA}">
      <dsp:nvSpPr>
        <dsp:cNvPr id="0" name=""/>
        <dsp:cNvSpPr/>
      </dsp:nvSpPr>
      <dsp:spPr>
        <a:xfrm>
          <a:off x="0" y="5050154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798FE-B86F-43D9-9F28-6F8CAB72C0EE}">
      <dsp:nvSpPr>
        <dsp:cNvPr id="0" name=""/>
        <dsp:cNvSpPr/>
      </dsp:nvSpPr>
      <dsp:spPr>
        <a:xfrm>
          <a:off x="406400" y="4828754"/>
          <a:ext cx="5689600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ym typeface="Wingdings 2" panose="05020102010507070707" pitchFamily="18" charset="2"/>
            </a:rPr>
            <a:t> </a:t>
          </a:r>
          <a:r>
            <a:rPr lang="en-US" sz="1500" kern="1200" dirty="0"/>
            <a:t>Loops</a:t>
          </a:r>
        </a:p>
      </dsp:txBody>
      <dsp:txXfrm>
        <a:off x="428016" y="4850370"/>
        <a:ext cx="564636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27299-EE0E-405D-9CDC-E571178A0A00}">
      <dsp:nvSpPr>
        <dsp:cNvPr id="0" name=""/>
        <dsp:cNvSpPr/>
      </dsp:nvSpPr>
      <dsp:spPr>
        <a:xfrm>
          <a:off x="3354" y="139369"/>
          <a:ext cx="3270518" cy="48960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History</a:t>
          </a:r>
        </a:p>
      </dsp:txBody>
      <dsp:txXfrm>
        <a:off x="3354" y="139369"/>
        <a:ext cx="3270518" cy="489600"/>
      </dsp:txXfrm>
    </dsp:sp>
    <dsp:sp modelId="{27B8748D-D101-495D-AD88-0AA132A0A535}">
      <dsp:nvSpPr>
        <dsp:cNvPr id="0" name=""/>
        <dsp:cNvSpPr/>
      </dsp:nvSpPr>
      <dsp:spPr>
        <a:xfrm>
          <a:off x="3354" y="628970"/>
          <a:ext cx="3270518" cy="4106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Created by Guido Van Rossum in Netherlands in early 1990’s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Python is implemented in C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Python was named after the BBC TV show Monty Python</a:t>
          </a:r>
        </a:p>
      </dsp:txBody>
      <dsp:txXfrm>
        <a:off x="3354" y="628970"/>
        <a:ext cx="3270518" cy="4106520"/>
      </dsp:txXfrm>
    </dsp:sp>
    <dsp:sp modelId="{221C452D-8D2F-42A6-AC5A-DB58DBDED07B}">
      <dsp:nvSpPr>
        <dsp:cNvPr id="0" name=""/>
        <dsp:cNvSpPr/>
      </dsp:nvSpPr>
      <dsp:spPr>
        <a:xfrm>
          <a:off x="3731744" y="139369"/>
          <a:ext cx="3270518" cy="48960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Why Python?</a:t>
          </a:r>
        </a:p>
      </dsp:txBody>
      <dsp:txXfrm>
        <a:off x="3731744" y="139369"/>
        <a:ext cx="3270518" cy="489600"/>
      </dsp:txXfrm>
    </dsp:sp>
    <dsp:sp modelId="{6EF804FE-676B-4945-A845-10FD7E67D1A4}">
      <dsp:nvSpPr>
        <dsp:cNvPr id="0" name=""/>
        <dsp:cNvSpPr/>
      </dsp:nvSpPr>
      <dsp:spPr>
        <a:xfrm>
          <a:off x="3731744" y="628970"/>
          <a:ext cx="3270518" cy="4106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Multipurpose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Simple and Reliable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Easy to learn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Supports interactive programming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Suitable for mathematical and Scientific computing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Extensive collection of official and community developed libraries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Supports Object Oriented Design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Supports Functional Programming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u="none" kern="1200" dirty="0"/>
            <a:t>Used in almost all fortune 500 companies</a:t>
          </a:r>
        </a:p>
      </dsp:txBody>
      <dsp:txXfrm>
        <a:off x="3731744" y="628970"/>
        <a:ext cx="3270518" cy="4106520"/>
      </dsp:txXfrm>
    </dsp:sp>
    <dsp:sp modelId="{78D2FBA8-9691-4F04-846A-10E20D1D1850}">
      <dsp:nvSpPr>
        <dsp:cNvPr id="0" name=""/>
        <dsp:cNvSpPr/>
      </dsp:nvSpPr>
      <dsp:spPr>
        <a:xfrm>
          <a:off x="7460135" y="139369"/>
          <a:ext cx="3270518" cy="48960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Applications</a:t>
          </a:r>
        </a:p>
      </dsp:txBody>
      <dsp:txXfrm>
        <a:off x="7460135" y="139369"/>
        <a:ext cx="3270518" cy="489600"/>
      </dsp:txXfrm>
    </dsp:sp>
    <dsp:sp modelId="{08DF8038-ED17-43B6-8FD9-2A4EDD1AED38}">
      <dsp:nvSpPr>
        <dsp:cNvPr id="0" name=""/>
        <dsp:cNvSpPr/>
      </dsp:nvSpPr>
      <dsp:spPr>
        <a:xfrm>
          <a:off x="7460135" y="628970"/>
          <a:ext cx="3270518" cy="4106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Web Development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API’s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Mobile Applications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Big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Artificial Intelligence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Machine Learning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Cyber Security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Automation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DevOps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Ethical Hacking</a:t>
          </a:r>
        </a:p>
      </dsp:txBody>
      <dsp:txXfrm>
        <a:off x="7460135" y="628970"/>
        <a:ext cx="3270518" cy="4106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7378C-0D1B-43D4-A9B7-BA48430AF088}">
      <dsp:nvSpPr>
        <dsp:cNvPr id="0" name=""/>
        <dsp:cNvSpPr/>
      </dsp:nvSpPr>
      <dsp:spPr>
        <a:xfrm>
          <a:off x="4567" y="565472"/>
          <a:ext cx="2336134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 2.7</a:t>
          </a:r>
        </a:p>
      </dsp:txBody>
      <dsp:txXfrm>
        <a:off x="4567" y="565472"/>
        <a:ext cx="2336134" cy="396000"/>
      </dsp:txXfrm>
    </dsp:sp>
    <dsp:sp modelId="{9EF5A58B-CA94-45E1-8DF0-6E8654AD48E4}">
      <dsp:nvSpPr>
        <dsp:cNvPr id="0" name=""/>
        <dsp:cNvSpPr/>
      </dsp:nvSpPr>
      <dsp:spPr>
        <a:xfrm>
          <a:off x="2340701" y="58097"/>
          <a:ext cx="467226" cy="14107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02E98-0642-467A-AC12-7394078FE524}">
      <dsp:nvSpPr>
        <dsp:cNvPr id="0" name=""/>
        <dsp:cNvSpPr/>
      </dsp:nvSpPr>
      <dsp:spPr>
        <a:xfrm>
          <a:off x="2994819" y="58097"/>
          <a:ext cx="6354285" cy="141075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2.7 released in 2010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Default version in major 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Very large user community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Extensive collection of libraries and frameworks</a:t>
          </a:r>
        </a:p>
      </dsp:txBody>
      <dsp:txXfrm>
        <a:off x="2994819" y="58097"/>
        <a:ext cx="6354285" cy="1410750"/>
      </dsp:txXfrm>
    </dsp:sp>
    <dsp:sp modelId="{C4A51049-B254-4EAC-9DF7-83EC6799153C}">
      <dsp:nvSpPr>
        <dsp:cNvPr id="0" name=""/>
        <dsp:cNvSpPr/>
      </dsp:nvSpPr>
      <dsp:spPr>
        <a:xfrm>
          <a:off x="4567" y="2209097"/>
          <a:ext cx="2336134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 3.3</a:t>
          </a:r>
        </a:p>
      </dsp:txBody>
      <dsp:txXfrm>
        <a:off x="4567" y="2209097"/>
        <a:ext cx="2336134" cy="396000"/>
      </dsp:txXfrm>
    </dsp:sp>
    <dsp:sp modelId="{042EC077-059C-4CB0-A879-DD8A9A6AD112}">
      <dsp:nvSpPr>
        <dsp:cNvPr id="0" name=""/>
        <dsp:cNvSpPr/>
      </dsp:nvSpPr>
      <dsp:spPr>
        <a:xfrm>
          <a:off x="2340701" y="1540847"/>
          <a:ext cx="467226" cy="17325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F32DD-BBB1-4C75-991A-C4BC378B2E88}">
      <dsp:nvSpPr>
        <dsp:cNvPr id="0" name=""/>
        <dsp:cNvSpPr/>
      </dsp:nvSpPr>
      <dsp:spPr>
        <a:xfrm>
          <a:off x="2994819" y="1540847"/>
          <a:ext cx="6354285" cy="173250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Latest Version of python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Isn't the go to version in most organizations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Growing user community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Growing collection of libraries and frameworks but not as big as 2.7</a:t>
          </a:r>
        </a:p>
      </dsp:txBody>
      <dsp:txXfrm>
        <a:off x="2994819" y="1540847"/>
        <a:ext cx="6354285" cy="173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6F0A4-31E6-4856-ABF5-E0D7AAB907F0}">
      <dsp:nvSpPr>
        <dsp:cNvPr id="0" name=""/>
        <dsp:cNvSpPr/>
      </dsp:nvSpPr>
      <dsp:spPr>
        <a:xfrm>
          <a:off x="1811" y="128048"/>
          <a:ext cx="2206703" cy="882681"/>
        </a:xfrm>
        <a:prstGeom prst="chevron">
          <a:avLst/>
        </a:prstGeom>
        <a:solidFill>
          <a:schemeClr val="tx1">
            <a:alpha val="26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Installs</a:t>
          </a:r>
        </a:p>
      </dsp:txBody>
      <dsp:txXfrm>
        <a:off x="443152" y="128048"/>
        <a:ext cx="1324022" cy="882681"/>
      </dsp:txXfrm>
    </dsp:sp>
    <dsp:sp modelId="{0AC93299-20FC-463B-BD4D-931E5DBCCFAB}">
      <dsp:nvSpPr>
        <dsp:cNvPr id="0" name=""/>
        <dsp:cNvSpPr/>
      </dsp:nvSpPr>
      <dsp:spPr>
        <a:xfrm>
          <a:off x="1987843" y="128048"/>
          <a:ext cx="2206703" cy="882681"/>
        </a:xfrm>
        <a:prstGeom prst="chevron">
          <a:avLst/>
        </a:prstGeom>
        <a:solidFill>
          <a:schemeClr val="tx1">
            <a:alpha val="3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Python 2.7</a:t>
          </a:r>
        </a:p>
      </dsp:txBody>
      <dsp:txXfrm>
        <a:off x="2429184" y="128048"/>
        <a:ext cx="1324022" cy="882681"/>
      </dsp:txXfrm>
    </dsp:sp>
    <dsp:sp modelId="{1577541F-8D82-4AB9-B0AD-1347363E3442}">
      <dsp:nvSpPr>
        <dsp:cNvPr id="0" name=""/>
        <dsp:cNvSpPr/>
      </dsp:nvSpPr>
      <dsp:spPr>
        <a:xfrm>
          <a:off x="3973876" y="128048"/>
          <a:ext cx="2206703" cy="882681"/>
        </a:xfrm>
        <a:prstGeom prst="chevron">
          <a:avLst/>
        </a:prstGeom>
        <a:solidFill>
          <a:schemeClr val="tx1">
            <a:alpha val="3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PyCharm</a:t>
          </a:r>
          <a:r>
            <a:rPr lang="en-US" sz="2500" kern="1200" dirty="0"/>
            <a:t> IDE</a:t>
          </a:r>
        </a:p>
      </dsp:txBody>
      <dsp:txXfrm>
        <a:off x="4415217" y="128048"/>
        <a:ext cx="1324022" cy="8826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7DEBB-6780-47A4-B8BD-72F32883487B}">
      <dsp:nvSpPr>
        <dsp:cNvPr id="0" name=""/>
        <dsp:cNvSpPr/>
      </dsp:nvSpPr>
      <dsp:spPr>
        <a:xfrm>
          <a:off x="2799" y="43251"/>
          <a:ext cx="2729276" cy="54720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IDE’s</a:t>
          </a:r>
        </a:p>
      </dsp:txBody>
      <dsp:txXfrm>
        <a:off x="2799" y="43251"/>
        <a:ext cx="2729276" cy="547200"/>
      </dsp:txXfrm>
    </dsp:sp>
    <dsp:sp modelId="{69A1DEAF-C29F-4188-A0FD-CC5DC535552F}">
      <dsp:nvSpPr>
        <dsp:cNvPr id="0" name=""/>
        <dsp:cNvSpPr/>
      </dsp:nvSpPr>
      <dsp:spPr>
        <a:xfrm>
          <a:off x="2799" y="590451"/>
          <a:ext cx="2729276" cy="2086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IDLE – Default IDE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PyDev</a:t>
          </a:r>
          <a:r>
            <a:rPr lang="en-US" sz="1900" kern="1200" dirty="0"/>
            <a:t> on Eclipse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PyCharm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Spyder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Wing IDE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Komodo IDE </a:t>
          </a:r>
        </a:p>
      </dsp:txBody>
      <dsp:txXfrm>
        <a:off x="2799" y="590451"/>
        <a:ext cx="2729276" cy="2086199"/>
      </dsp:txXfrm>
    </dsp:sp>
    <dsp:sp modelId="{7690C3BB-1D6C-4071-A170-C88F9F763F3B}">
      <dsp:nvSpPr>
        <dsp:cNvPr id="0" name=""/>
        <dsp:cNvSpPr/>
      </dsp:nvSpPr>
      <dsp:spPr>
        <a:xfrm>
          <a:off x="3114174" y="43251"/>
          <a:ext cx="2729276" cy="54720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Text Editors</a:t>
          </a:r>
        </a:p>
      </dsp:txBody>
      <dsp:txXfrm>
        <a:off x="3114174" y="43251"/>
        <a:ext cx="2729276" cy="547200"/>
      </dsp:txXfrm>
    </dsp:sp>
    <dsp:sp modelId="{69DF3957-2EF9-4B1A-AB7F-0DF2FF8A73B8}">
      <dsp:nvSpPr>
        <dsp:cNvPr id="0" name=""/>
        <dsp:cNvSpPr/>
      </dsp:nvSpPr>
      <dsp:spPr>
        <a:xfrm>
          <a:off x="3114174" y="590451"/>
          <a:ext cx="2729276" cy="2086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Notepad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Notepad++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Sublime Text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Atom</a:t>
          </a:r>
        </a:p>
      </dsp:txBody>
      <dsp:txXfrm>
        <a:off x="3114174" y="590451"/>
        <a:ext cx="2729276" cy="2086199"/>
      </dsp:txXfrm>
    </dsp:sp>
    <dsp:sp modelId="{AEF08C24-6F42-4693-964D-63EEEE3FA681}">
      <dsp:nvSpPr>
        <dsp:cNvPr id="0" name=""/>
        <dsp:cNvSpPr/>
      </dsp:nvSpPr>
      <dsp:spPr>
        <a:xfrm>
          <a:off x="6225549" y="43251"/>
          <a:ext cx="2729276" cy="54720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Interactive Programming</a:t>
          </a:r>
        </a:p>
      </dsp:txBody>
      <dsp:txXfrm>
        <a:off x="6225549" y="43251"/>
        <a:ext cx="2729276" cy="547200"/>
      </dsp:txXfrm>
    </dsp:sp>
    <dsp:sp modelId="{8D2954B8-F1B9-4BDD-BA11-37FECB4254D3}">
      <dsp:nvSpPr>
        <dsp:cNvPr id="0" name=""/>
        <dsp:cNvSpPr/>
      </dsp:nvSpPr>
      <dsp:spPr>
        <a:xfrm>
          <a:off x="6225549" y="590451"/>
          <a:ext cx="2729276" cy="2086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Jupyter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Zeppelin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Beaker</a:t>
          </a:r>
        </a:p>
      </dsp:txBody>
      <dsp:txXfrm>
        <a:off x="6225549" y="590451"/>
        <a:ext cx="2729276" cy="2086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FC51-A8C1-7447-B5BE-94CEAEDB02F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0FE70-721B-AD42-8CE0-FBEE1D9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1B922-1EC7-43F3-89BA-76579AF02A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9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6B2C-1D17-48F7-9588-D8253D28D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EADDD-C4C5-4831-8A76-6AFE4AA6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DCC26-1CDB-4005-A635-25EA672E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113C-363C-4F92-BD24-C90ADEC9C5C9}" type="datetime1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BDEA-58DA-418E-99A2-997EBB7F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D24C8-14C8-41FA-9B8B-9569B19E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525D-4C43-4DE4-9FF5-9BB13BAE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AD3F-10DB-4EE7-8F3F-E542AC3D8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A2F4-BC75-4DAD-A022-F07B8E76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DC7A-9440-492F-8147-F61EC4AE7673}" type="datetime1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42F8-78CF-40C8-AB5F-97329201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49E7-542F-459F-B3D8-C344AC26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5EE6B-D9C9-4D10-9833-A1B85AC12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8486-E659-497F-B162-9B83E6C8C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836C-BA58-4BF3-9FDF-83F39BCB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20EB-1BF5-49B0-BEEF-DC2AEACD184A}" type="datetime1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586F-AC08-4C53-AF72-BEEC9149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E472-2A0D-4943-9BF8-2E963DD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6509-7BA3-47EE-B42D-7474C055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2007-7C97-4C0B-B7E7-7E62A135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CC64-5B59-4E5B-9020-5BB2316D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2-E21D-404A-84C0-9185DC9569B4}" type="datetime1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0E2B-A5E9-419A-8A58-F63B2FE3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42D13-201E-47CF-BFD2-56F6968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2794-12DA-4715-B731-6B973BAC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92832-95DB-42A3-BD8C-F8544C9F1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F064E-A1C1-4C64-99C5-804D8EA2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6D4E-1E0F-4F5E-A294-3C49A50A508F}" type="datetime1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50B9C-1845-4415-A45F-9C2D6BAD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03AE-7732-4FD2-8395-14F899D7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9085-CB35-4406-91D5-DCDFDB36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5B53-F9FF-48A0-B85C-90C3A2BBE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A39C1-042D-4841-AFF9-9E94106D3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BE6F0-C34A-4320-9276-1FB52289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DF8-55A9-4893-87BC-2EA8EF9F2AA7}" type="datetime1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79A0B-5490-4284-BADE-4FC77A4A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EF3BB-41E9-4A64-8086-5FB22B19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DAB0-C356-4D73-A780-600C66F3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0F3DD-0341-43C8-814A-9F30F25C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7663E-B0AF-4C58-A3C8-4D262F4CE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943A4-230B-4379-88C8-DCCA780F1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5334F-2D67-44AA-8E58-72CDDB52E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86822-6FAC-4DB2-BFBE-04F3C69D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DA62-248D-4400-9766-202577B99E1B}" type="datetime1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4C7EC-5083-4774-9D0B-1D063F0C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8B4C2-D971-414B-9D40-EBD9799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B543-4AD4-4E9B-85BF-2E5454E5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F37F4-A503-485D-BA61-77AA9A0B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97D6-9165-4B2F-BB17-9F02AC01BE5D}" type="datetime1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CC442-F7FC-48B3-95A1-2F90595C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66554-0B77-4127-AFFD-F8F7B686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B9298-75F6-4FE1-B46A-9C8CC48E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E17-7207-4E47-AFD5-9A7592DC78C4}" type="datetime1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76FCF-F399-4A35-A96A-438C5BD1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DA98-B9C0-426B-AED5-86E4DFD5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ED92-F95D-45C9-BDBB-B34DEA40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1168-7ADE-45CB-86EF-4C90A45C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CD088-F1E9-49A2-BFAA-04528AD04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4AD9D-801E-4E36-B429-73AEA4B5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682-AAA3-4FC4-8E84-60287101582C}" type="datetime1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94A68-9443-47D2-B560-951B2889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8819F-91DF-4A40-80EB-1685B134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7965-E449-40D9-99AE-AB46077A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BF32F-FF47-4497-8017-61E95C7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A3614-6A6D-49D5-B462-ABB3012BA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04D5C-1761-487D-B884-F89F5856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9EF9-C369-4A8C-B4BC-D461BD19175E}" type="datetime1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7D41-19C6-4A58-9506-769CEF4D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4B4E-C236-418E-8E21-6F225B80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82D18-CB19-42AA-962E-4C8A97E5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55C8-7359-4E69-89DB-0E13EE8A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C1EA-6827-4999-8401-354F7DEFD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68DD-388A-4713-B02F-B1A184AAABEF}" type="datetime1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65FA-240D-4A01-88A2-BBDBBF2A4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9674-04FC-4F56-823D-244240A3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ACC2017_Python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rofessional-training@planomasjid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8E3FF4-8D3D-40FC-9559-30D24BB19446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8DB43-7EF8-4627-B2E5-5A519291734F}"/>
              </a:ext>
            </a:extLst>
          </p:cNvPr>
          <p:cNvSpPr txBox="1"/>
          <p:nvPr/>
        </p:nvSpPr>
        <p:spPr>
          <a:xfrm>
            <a:off x="121110" y="1716771"/>
            <a:ext cx="11937664" cy="23698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              PYTHON PROGRAMMING FOR BEGINNERS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	                          </a:t>
            </a:r>
            <a:r>
              <a:rPr lang="en-US" sz="3200" dirty="0">
                <a:solidFill>
                  <a:schemeClr val="bg1"/>
                </a:solidFill>
              </a:rPr>
              <a:t>The Basics, Data Structures, Logic and Flow Control</a:t>
            </a:r>
            <a:r>
              <a:rPr lang="en-US" sz="3600" b="1" dirty="0">
                <a:solidFill>
                  <a:schemeClr val="bg1"/>
                </a:solidFill>
              </a:rPr>
              <a:t>				   			        </a:t>
            </a:r>
            <a:r>
              <a:rPr lang="en-US" sz="3200" dirty="0">
                <a:solidFill>
                  <a:schemeClr val="bg1"/>
                </a:solidFill>
              </a:rPr>
              <a:t>Week 1 – August 29</a:t>
            </a:r>
            <a:r>
              <a:rPr lang="en-US" sz="3200" baseline="30000" dirty="0">
                <a:solidFill>
                  <a:schemeClr val="bg1"/>
                </a:solidFill>
              </a:rPr>
              <a:t>th</a:t>
            </a:r>
            <a:r>
              <a:rPr lang="en-US" sz="3200" dirty="0">
                <a:solidFill>
                  <a:schemeClr val="bg1"/>
                </a:solidFill>
              </a:rPr>
              <a:t>  2017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                                                         		                         </a:t>
            </a:r>
            <a:r>
              <a:rPr lang="en-US" sz="3200" dirty="0">
                <a:solidFill>
                  <a:schemeClr val="bg1"/>
                </a:solidFill>
              </a:rPr>
              <a:t>IACC Plano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A519AC-17F0-473F-B5A8-01AD203CD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69" y="1301960"/>
            <a:ext cx="2736823" cy="3566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81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THE BASICS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1016" y="1496973"/>
            <a:ext cx="4252267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Variables : </a:t>
            </a:r>
          </a:p>
          <a:p>
            <a:endParaRPr lang="en-US" dirty="0"/>
          </a:p>
          <a:p>
            <a:r>
              <a:rPr lang="en-US" dirty="0"/>
              <a:t>A variable is a symbolic name for (or reference to) information</a:t>
            </a:r>
          </a:p>
          <a:p>
            <a:endParaRPr lang="en-US" dirty="0"/>
          </a:p>
          <a:p>
            <a:r>
              <a:rPr lang="en-US" dirty="0"/>
              <a:t>They are called </a:t>
            </a:r>
            <a:r>
              <a:rPr lang="en-US" b="1" dirty="0"/>
              <a:t>variables</a:t>
            </a:r>
            <a:r>
              <a:rPr lang="en-US" dirty="0"/>
              <a:t> because the represented information can change</a:t>
            </a:r>
          </a:p>
          <a:p>
            <a:endParaRPr lang="en-US" dirty="0"/>
          </a:p>
          <a:p>
            <a:r>
              <a:rPr lang="en-US" b="1" dirty="0"/>
              <a:t>Example : </a:t>
            </a:r>
          </a:p>
          <a:p>
            <a:endParaRPr lang="en-US" dirty="0"/>
          </a:p>
          <a:p>
            <a:r>
              <a:rPr lang="en-US" dirty="0" err="1"/>
              <a:t>height_in_centimeters</a:t>
            </a:r>
            <a:r>
              <a:rPr lang="en-US" dirty="0"/>
              <a:t> = </a:t>
            </a:r>
            <a:r>
              <a:rPr lang="en-US" dirty="0" err="1"/>
              <a:t>height_in_inches</a:t>
            </a:r>
            <a:r>
              <a:rPr lang="en-US" dirty="0"/>
              <a:t> * 2.54;</a:t>
            </a:r>
          </a:p>
          <a:p>
            <a:endParaRPr lang="en-US" dirty="0"/>
          </a:p>
          <a:p>
            <a:r>
              <a:rPr lang="en-US" dirty="0" err="1"/>
              <a:t>height_in_inches</a:t>
            </a:r>
            <a:r>
              <a:rPr lang="en-US" dirty="0"/>
              <a:t> = 6;</a:t>
            </a:r>
          </a:p>
          <a:p>
            <a:endParaRPr lang="en-US" dirty="0"/>
          </a:p>
          <a:p>
            <a:r>
              <a:rPr lang="en-US" dirty="0" err="1"/>
              <a:t>Height_in_inches</a:t>
            </a:r>
            <a:r>
              <a:rPr lang="en-US" dirty="0"/>
              <a:t> = 5.8;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73283" y="1496973"/>
            <a:ext cx="381859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Exercise :</a:t>
            </a:r>
          </a:p>
          <a:p>
            <a:endParaRPr lang="en-US" sz="1600" dirty="0"/>
          </a:p>
          <a:p>
            <a:pPr marL="342900" indent="-342900">
              <a:buAutoNum type="arabicParenR"/>
            </a:pPr>
            <a:r>
              <a:rPr lang="en-US" sz="1600" dirty="0"/>
              <a:t>Create a height variable :</a:t>
            </a:r>
            <a:br>
              <a:rPr lang="en-US" sz="1600" dirty="0"/>
            </a:br>
            <a:endParaRPr lang="en-US" sz="1600" dirty="0"/>
          </a:p>
          <a:p>
            <a:pPr marL="342900" indent="-342900">
              <a:buAutoNum type="arabicParenR"/>
            </a:pPr>
            <a:r>
              <a:rPr lang="en-US" sz="1600" dirty="0" err="1"/>
              <a:t>height_in_inches</a:t>
            </a:r>
            <a:r>
              <a:rPr lang="en-US" sz="1600" dirty="0"/>
              <a:t> = 6;</a:t>
            </a:r>
            <a:br>
              <a:rPr lang="en-US" sz="1600" dirty="0"/>
            </a:br>
            <a:endParaRPr lang="en-US" sz="1600" dirty="0"/>
          </a:p>
          <a:p>
            <a:pPr marL="342900" indent="-342900">
              <a:buAutoNum type="arabicParenR"/>
            </a:pPr>
            <a:r>
              <a:rPr lang="en-US" sz="1600" dirty="0"/>
              <a:t>Print </a:t>
            </a:r>
            <a:r>
              <a:rPr lang="en-US" sz="1600" dirty="0" err="1"/>
              <a:t>height_in_inches</a:t>
            </a:r>
            <a:r>
              <a:rPr lang="en-US" sz="1600" dirty="0"/>
              <a:t> variable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print </a:t>
            </a:r>
            <a:r>
              <a:rPr lang="en-US" sz="1600" dirty="0" err="1"/>
              <a:t>height_in_inches</a:t>
            </a:r>
            <a:r>
              <a:rPr lang="en-US" sz="1600" dirty="0"/>
              <a:t>;</a:t>
            </a:r>
            <a:br>
              <a:rPr lang="en-US" sz="1600" dirty="0"/>
            </a:br>
            <a:endParaRPr lang="en-US" sz="1600" dirty="0"/>
          </a:p>
          <a:p>
            <a:pPr marL="342900" indent="-342900">
              <a:buAutoNum type="arabicParenR"/>
            </a:pPr>
            <a:r>
              <a:rPr lang="en-US" sz="1600" dirty="0"/>
              <a:t>Create a formula to convert height in inches to height in centimeters :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height_in_centimeters</a:t>
            </a:r>
            <a:r>
              <a:rPr lang="en-US" sz="1600" dirty="0"/>
              <a:t> = </a:t>
            </a:r>
            <a:r>
              <a:rPr lang="en-US" sz="1600" dirty="0" err="1"/>
              <a:t>height_in_inches</a:t>
            </a:r>
            <a:r>
              <a:rPr lang="en-US" sz="1600" dirty="0"/>
              <a:t> * 2.54;</a:t>
            </a:r>
            <a:br>
              <a:rPr lang="en-US" sz="1600" dirty="0"/>
            </a:br>
            <a:endParaRPr lang="en-US" sz="1600" dirty="0"/>
          </a:p>
          <a:p>
            <a:pPr marL="342900" indent="-342900">
              <a:buAutoNum type="arabicParenR"/>
            </a:pPr>
            <a:r>
              <a:rPr lang="en-US" sz="1600" dirty="0"/>
              <a:t>Print the height in centimeters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print </a:t>
            </a:r>
            <a:r>
              <a:rPr lang="en-US" sz="1600" dirty="0" err="1"/>
              <a:t>height_in_centimeters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91881" y="1496973"/>
            <a:ext cx="3423979" cy="495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Exercise 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sz="1400" dirty="0"/>
              <a:t>Create variable to hold name of the training class :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 err="1"/>
              <a:t>class_name</a:t>
            </a:r>
            <a:r>
              <a:rPr lang="en-US" sz="1400" dirty="0"/>
              <a:t> = “Python”;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/>
              <a:t>Create variable to hold todays date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 err="1"/>
              <a:t>todays_date</a:t>
            </a:r>
            <a:r>
              <a:rPr lang="en-US" sz="1400" dirty="0"/>
              <a:t> = “07/29/2017”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/>
              <a:t>Create variables to hold number of students: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 err="1"/>
              <a:t>no_of_students</a:t>
            </a:r>
            <a:r>
              <a:rPr lang="en-US" sz="1400" dirty="0"/>
              <a:t> = 40;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/>
              <a:t>Print the sentence ‘On 07/29/2017, the Python class had 40 students’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print “On ” + </a:t>
            </a:r>
            <a:r>
              <a:rPr lang="en-US" sz="1400" dirty="0" err="1"/>
              <a:t>todays_date</a:t>
            </a:r>
            <a:r>
              <a:rPr lang="en-US" sz="1400" dirty="0"/>
              <a:t> + “the Python class had ” + </a:t>
            </a:r>
            <a:r>
              <a:rPr lang="en-US" sz="1400" dirty="0" err="1"/>
              <a:t>no_of_students</a:t>
            </a:r>
            <a:r>
              <a:rPr lang="en-US" sz="1400" dirty="0"/>
              <a:t> + “ students”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5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1799982" y="6079299"/>
            <a:ext cx="8258419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https://docs.python.org/2/library/stdtypes.html#numeric-types-int-float-long-complex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THE BASICS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6679" y="1525400"/>
            <a:ext cx="3316637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Numbers and Math : </a:t>
            </a:r>
          </a:p>
          <a:p>
            <a:endParaRPr lang="en-US" dirty="0"/>
          </a:p>
          <a:p>
            <a:r>
              <a:rPr lang="en-US" dirty="0"/>
              <a:t>Do not use quotes to hold numbers</a:t>
            </a:r>
          </a:p>
          <a:p>
            <a:endParaRPr lang="en-US" dirty="0"/>
          </a:p>
          <a:p>
            <a:r>
              <a:rPr lang="en-US" dirty="0"/>
              <a:t>Common Math Symbols :</a:t>
            </a:r>
          </a:p>
          <a:p>
            <a:r>
              <a:rPr lang="en-US" dirty="0"/>
              <a:t>+ Plus</a:t>
            </a:r>
          </a:p>
          <a:p>
            <a:r>
              <a:rPr lang="en-US" dirty="0"/>
              <a:t> - Minus</a:t>
            </a:r>
          </a:p>
          <a:p>
            <a:r>
              <a:rPr lang="en-US" dirty="0"/>
              <a:t>/ Division</a:t>
            </a:r>
          </a:p>
          <a:p>
            <a:r>
              <a:rPr lang="en-US" dirty="0"/>
              <a:t> * Multiple</a:t>
            </a:r>
          </a:p>
          <a:p>
            <a:r>
              <a:rPr lang="en-US" dirty="0"/>
              <a:t>% Modulus</a:t>
            </a:r>
          </a:p>
          <a:p>
            <a:r>
              <a:rPr lang="en-US" dirty="0"/>
              <a:t>&lt; Less Than</a:t>
            </a:r>
          </a:p>
          <a:p>
            <a:r>
              <a:rPr lang="en-US" dirty="0"/>
              <a:t> &gt; Greater Than</a:t>
            </a:r>
          </a:p>
          <a:p>
            <a:r>
              <a:rPr lang="en-US" dirty="0"/>
              <a:t>&lt;= Less Than or Equal to</a:t>
            </a:r>
          </a:p>
          <a:p>
            <a:r>
              <a:rPr lang="en-US" dirty="0"/>
              <a:t>&gt;= Greater Than or Equal to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32889" y="1525400"/>
            <a:ext cx="448564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Exercise 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Print “The value of 2+3-1-4 is :”;</a:t>
            </a:r>
            <a:br>
              <a:rPr lang="en-US" dirty="0"/>
            </a:br>
            <a:r>
              <a:rPr lang="en-US" dirty="0"/>
              <a:t>Print 2+3-1-4;</a:t>
            </a:r>
          </a:p>
          <a:p>
            <a:pPr marL="342900" indent="-342900">
              <a:buAutoNum type="arabicParenR"/>
            </a:pPr>
            <a:r>
              <a:rPr lang="en-US" dirty="0"/>
              <a:t>Print “is 5 greater than 2??”, 5&gt;2</a:t>
            </a:r>
          </a:p>
          <a:p>
            <a:pPr marL="342900" indent="-342900">
              <a:buAutoNum type="arabicParenR"/>
            </a:pPr>
            <a:r>
              <a:rPr lang="en-US" dirty="0"/>
              <a:t>Print “Is 2 greater than equal to 2??”, 2&gt;=2;</a:t>
            </a:r>
          </a:p>
          <a:p>
            <a:pPr marL="342900" indent="-342900">
              <a:buAutoNum type="arabicParenR"/>
            </a:pPr>
            <a:r>
              <a:rPr lang="en-US" dirty="0"/>
              <a:t>Print “How much percent is 40% of 200??”,(40*200)/100</a:t>
            </a:r>
          </a:p>
          <a:p>
            <a:pPr marL="342900" indent="-342900">
              <a:buAutoNum type="arabicParenR"/>
            </a:pPr>
            <a:r>
              <a:rPr lang="en-US" dirty="0"/>
              <a:t>If x is 250 and y is 700, how much percentage of y is x..?</a:t>
            </a:r>
          </a:p>
          <a:p>
            <a:r>
              <a:rPr lang="en-US" dirty="0"/>
              <a:t>       x = 250;</a:t>
            </a:r>
          </a:p>
          <a:p>
            <a:r>
              <a:rPr lang="en-US" dirty="0"/>
              <a:t>       y = 750;</a:t>
            </a:r>
          </a:p>
          <a:p>
            <a:r>
              <a:rPr lang="en-US" dirty="0"/>
              <a:t>       z = (100 * x ) / y;</a:t>
            </a:r>
          </a:p>
          <a:p>
            <a:r>
              <a:rPr lang="en-US" dirty="0"/>
              <a:t>       print z;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4C346-0B57-4537-8B97-767A68DF4AFE}"/>
              </a:ext>
            </a:extLst>
          </p:cNvPr>
          <p:cNvSpPr txBox="1"/>
          <p:nvPr/>
        </p:nvSpPr>
        <p:spPr>
          <a:xfrm>
            <a:off x="4046102" y="1525400"/>
            <a:ext cx="2994065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Types of Numbers : </a:t>
            </a:r>
          </a:p>
          <a:p>
            <a:endParaRPr lang="en-US" dirty="0"/>
          </a:p>
          <a:p>
            <a:r>
              <a:rPr lang="en-US" sz="1600" dirty="0"/>
              <a:t>Integers – Positive or negative whole numbers ( examples : 10, -10 ). Represented by </a:t>
            </a:r>
            <a:r>
              <a:rPr lang="en-US" sz="1600" dirty="0" err="1"/>
              <a:t>int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Long – Integers of unlimited size ( example : 535633629843L ). Represented by long</a:t>
            </a:r>
          </a:p>
          <a:p>
            <a:endParaRPr lang="en-US" sz="1600" dirty="0"/>
          </a:p>
          <a:p>
            <a:r>
              <a:rPr lang="en-US" sz="1600" dirty="0"/>
              <a:t>Floats – Real numbers with a decimal point ( Examples : -123.45E ). Represented by float</a:t>
            </a:r>
          </a:p>
          <a:p>
            <a:endParaRPr lang="en-US" sz="1600" dirty="0"/>
          </a:p>
          <a:p>
            <a:r>
              <a:rPr lang="en-US" sz="1600" dirty="0"/>
              <a:t>Complex – Real and imaginary numbers ( Examples : pi – 3.14j ) Represented by complex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007D30-EE4D-4CFB-BBED-163C7D28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6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1499797" y="6267207"/>
            <a:ext cx="7729563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https://docs.python.org/2/library/stdtypes.html#string-methods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THE BASICS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0929" y="1496973"/>
            <a:ext cx="331663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Strings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 are always enclosed within quotes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 without quotes are considered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 can be concatenated using + symbol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43312" y="1512361"/>
            <a:ext cx="448564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Exercise 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Create a string to hold a phone number with only numbers</a:t>
            </a:r>
          </a:p>
          <a:p>
            <a:pPr lvl="1"/>
            <a:r>
              <a:rPr lang="en-US" dirty="0" err="1"/>
              <a:t>phone_number</a:t>
            </a:r>
            <a:r>
              <a:rPr lang="en-US" dirty="0"/>
              <a:t> = ‘1276512341’;</a:t>
            </a:r>
          </a:p>
          <a:p>
            <a:pPr lvl="1"/>
            <a:r>
              <a:rPr lang="en-US" dirty="0"/>
              <a:t>Print </a:t>
            </a:r>
            <a:r>
              <a:rPr lang="en-US" dirty="0" err="1"/>
              <a:t>phone_number</a:t>
            </a:r>
            <a:r>
              <a:rPr lang="en-US" dirty="0"/>
              <a:t>;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Verify if the phone number has only numbers </a:t>
            </a:r>
          </a:p>
          <a:p>
            <a:r>
              <a:rPr lang="en-US" dirty="0"/>
              <a:t>         </a:t>
            </a:r>
            <a:r>
              <a:rPr lang="en-US" dirty="0" err="1"/>
              <a:t>is_a_number</a:t>
            </a:r>
            <a:r>
              <a:rPr lang="en-US" dirty="0"/>
              <a:t> = </a:t>
            </a:r>
            <a:r>
              <a:rPr lang="en-US" dirty="0" err="1"/>
              <a:t>phone_number.isdigit</a:t>
            </a:r>
            <a:r>
              <a:rPr lang="en-US" dirty="0"/>
              <a:t>();</a:t>
            </a:r>
          </a:p>
          <a:p>
            <a:r>
              <a:rPr lang="en-US" dirty="0"/>
              <a:t>         print </a:t>
            </a:r>
            <a:r>
              <a:rPr lang="en-US" dirty="0" err="1"/>
              <a:t>is_a_number</a:t>
            </a:r>
            <a:r>
              <a:rPr lang="en-US" dirty="0"/>
              <a:t>;</a:t>
            </a:r>
          </a:p>
          <a:p>
            <a:br>
              <a:rPr lang="en-US" dirty="0"/>
            </a:br>
            <a:r>
              <a:rPr lang="en-US" dirty="0"/>
              <a:t>3) Find the number of digits in the phone number</a:t>
            </a:r>
          </a:p>
          <a:p>
            <a:r>
              <a:rPr lang="en-US" dirty="0"/>
              <a:t>           </a:t>
            </a:r>
            <a:r>
              <a:rPr lang="en-US" dirty="0" err="1"/>
              <a:t>no_of_digits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phone_number</a:t>
            </a:r>
            <a:r>
              <a:rPr lang="en-US" dirty="0"/>
              <a:t>);</a:t>
            </a:r>
          </a:p>
          <a:p>
            <a:r>
              <a:rPr lang="en-US" dirty="0"/>
              <a:t>           print </a:t>
            </a:r>
            <a:r>
              <a:rPr lang="en-US" dirty="0" err="1"/>
              <a:t>no_of_digits</a:t>
            </a:r>
            <a:r>
              <a:rPr lang="en-US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EED2B-1AF9-4325-956E-FD6923B27041}"/>
              </a:ext>
            </a:extLst>
          </p:cNvPr>
          <p:cNvSpPr txBox="1"/>
          <p:nvPr/>
        </p:nvSpPr>
        <p:spPr>
          <a:xfrm>
            <a:off x="4206339" y="1512361"/>
            <a:ext cx="2776025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Sample String Methods : </a:t>
            </a:r>
          </a:p>
          <a:p>
            <a:endParaRPr lang="en-US" sz="1400" dirty="0"/>
          </a:p>
          <a:p>
            <a:r>
              <a:rPr lang="en-US" sz="1400" dirty="0"/>
              <a:t>Capitalize – capitalizes the first letter of the string</a:t>
            </a:r>
          </a:p>
          <a:p>
            <a:endParaRPr lang="en-US" sz="1400" dirty="0"/>
          </a:p>
          <a:p>
            <a:r>
              <a:rPr lang="en-US" sz="1400" dirty="0" err="1"/>
              <a:t>Isalnum</a:t>
            </a:r>
            <a:r>
              <a:rPr lang="en-US" sz="1400" dirty="0"/>
              <a:t> - Returns true if string has at least 1 character and all characters are alphanumeric.</a:t>
            </a:r>
          </a:p>
          <a:p>
            <a:endParaRPr lang="en-US" sz="1400" dirty="0"/>
          </a:p>
          <a:p>
            <a:r>
              <a:rPr lang="en-US" sz="1400" dirty="0" err="1"/>
              <a:t>Isalpha</a:t>
            </a:r>
            <a:r>
              <a:rPr lang="en-US" sz="1400" dirty="0"/>
              <a:t> - Returns true if string has at least 1 character and all characters are alphabetic </a:t>
            </a:r>
          </a:p>
          <a:p>
            <a:endParaRPr lang="en-US" sz="1400" dirty="0"/>
          </a:p>
          <a:p>
            <a:r>
              <a:rPr lang="en-US" sz="1400" dirty="0" err="1"/>
              <a:t>Isdigit</a:t>
            </a:r>
            <a:r>
              <a:rPr lang="en-US" sz="1400" dirty="0"/>
              <a:t> - Returns true if string contains only digits</a:t>
            </a:r>
          </a:p>
          <a:p>
            <a:endParaRPr lang="en-US" sz="1400" dirty="0"/>
          </a:p>
          <a:p>
            <a:r>
              <a:rPr lang="en-US" sz="1400" b="1" dirty="0"/>
              <a:t>String Functions :</a:t>
            </a:r>
          </a:p>
          <a:p>
            <a:endParaRPr lang="en-US" sz="1400" dirty="0"/>
          </a:p>
          <a:p>
            <a:r>
              <a:rPr lang="en-US" sz="1400" dirty="0"/>
              <a:t>Len – returns the length of the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68E28-6CDA-4E58-8E51-0623988C6F19}"/>
              </a:ext>
            </a:extLst>
          </p:cNvPr>
          <p:cNvSpPr txBox="1"/>
          <p:nvPr/>
        </p:nvSpPr>
        <p:spPr>
          <a:xfrm>
            <a:off x="649808" y="4060874"/>
            <a:ext cx="33621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Comparision</a:t>
            </a:r>
            <a:r>
              <a:rPr lang="en-US" b="1" dirty="0"/>
              <a:t> operators :</a:t>
            </a:r>
          </a:p>
          <a:p>
            <a:r>
              <a:rPr lang="en-US" sz="1200" dirty="0"/>
              <a:t>&lt; Less Than</a:t>
            </a:r>
          </a:p>
          <a:p>
            <a:r>
              <a:rPr lang="en-US" sz="1200" dirty="0"/>
              <a:t> &gt; Greater Than</a:t>
            </a:r>
          </a:p>
          <a:p>
            <a:r>
              <a:rPr lang="en-US" sz="1200" dirty="0"/>
              <a:t>&lt;= Less Than or Equal to</a:t>
            </a:r>
          </a:p>
          <a:p>
            <a:r>
              <a:rPr lang="en-US" sz="1200" dirty="0"/>
              <a:t>&gt;= Greater Than or Equal to</a:t>
            </a:r>
          </a:p>
          <a:p>
            <a:r>
              <a:rPr lang="en-US" sz="1200" dirty="0"/>
              <a:t>== equal to</a:t>
            </a:r>
          </a:p>
          <a:p>
            <a:r>
              <a:rPr lang="en-US" sz="1200" dirty="0"/>
              <a:t>!= not equal to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E198B-9A26-4361-9113-0508208E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DATA STRUCTURES - Lists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068" y="1535572"/>
            <a:ext cx="3316637" cy="458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Lists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is a collection of 0 or more items or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bracket is used to represent a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 position numbers are called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Index starts from 0</a:t>
            </a:r>
            <a:br>
              <a:rPr lang="en-US" dirty="0"/>
            </a:br>
            <a:endParaRPr lang="en-US" dirty="0"/>
          </a:p>
          <a:p>
            <a:r>
              <a:rPr lang="en-US" sz="1400" dirty="0"/>
              <a:t>[ ] – Empty List</a:t>
            </a:r>
          </a:p>
          <a:p>
            <a:r>
              <a:rPr lang="en-US" sz="1400" dirty="0"/>
              <a:t>[“Plano”] – A list of 1 string</a:t>
            </a:r>
          </a:p>
          <a:p>
            <a:r>
              <a:rPr lang="en-US" sz="1400" dirty="0"/>
              <a:t>[“</a:t>
            </a:r>
            <a:r>
              <a:rPr lang="en-US" sz="1400" dirty="0" err="1"/>
              <a:t>Plano”,”Frisco</a:t>
            </a:r>
            <a:r>
              <a:rPr lang="en-US" sz="1400" dirty="0"/>
              <a:t>”] – a list of 2 strings</a:t>
            </a:r>
          </a:p>
          <a:p>
            <a:r>
              <a:rPr lang="en-US" sz="1400" dirty="0"/>
              <a:t>[“Plano”,”Frisco”,75070] – a list of 2 strings and a number</a:t>
            </a:r>
          </a:p>
          <a:p>
            <a:r>
              <a:rPr lang="en-US" sz="1400" dirty="0"/>
              <a:t>[“Plano”, “Frisco”, 75070,[“</a:t>
            </a:r>
            <a:r>
              <a:rPr lang="en-US" sz="1400" dirty="0" err="1"/>
              <a:t>Allen”,”McKinney</a:t>
            </a:r>
            <a:r>
              <a:rPr lang="en-US" sz="1400" dirty="0"/>
              <a:t>”]] – a list with a nested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F11D5-2BA7-4993-961A-5263517CD155}"/>
              </a:ext>
            </a:extLst>
          </p:cNvPr>
          <p:cNvSpPr txBox="1"/>
          <p:nvPr/>
        </p:nvSpPr>
        <p:spPr>
          <a:xfrm>
            <a:off x="8126631" y="1472237"/>
            <a:ext cx="3935868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Common list methods :</a:t>
            </a:r>
            <a:br>
              <a:rPr lang="en-US" sz="1600" b="1" dirty="0"/>
            </a:br>
            <a:endParaRPr lang="en-US" sz="1600" b="1" dirty="0"/>
          </a:p>
          <a:p>
            <a:r>
              <a:rPr lang="en-US" sz="1600" dirty="0"/>
              <a:t>Append : add to the end of the list</a:t>
            </a:r>
          </a:p>
          <a:p>
            <a:r>
              <a:rPr lang="en-US" sz="1600" dirty="0"/>
              <a:t>Insert : add at a specific location of the list</a:t>
            </a:r>
          </a:p>
          <a:p>
            <a:r>
              <a:rPr lang="en-US" sz="1600" dirty="0"/>
              <a:t>Pop : remove and return item from the list</a:t>
            </a:r>
          </a:p>
          <a:p>
            <a:r>
              <a:rPr lang="en-US" sz="1600" dirty="0"/>
              <a:t>Remove : remove an item from the list</a:t>
            </a:r>
          </a:p>
          <a:p>
            <a:r>
              <a:rPr lang="en-US" sz="1600" dirty="0"/>
              <a:t>Extend : add list of elements at the end</a:t>
            </a:r>
          </a:p>
          <a:p>
            <a:r>
              <a:rPr lang="en-US" sz="1600" dirty="0"/>
              <a:t>Sort : sort the list</a:t>
            </a:r>
          </a:p>
          <a:p>
            <a:r>
              <a:rPr lang="en-US" sz="1600" dirty="0"/>
              <a:t>Reverse : reverse the list </a:t>
            </a:r>
          </a:p>
          <a:p>
            <a:r>
              <a:rPr lang="en-US" sz="1600" dirty="0"/>
              <a:t>Index : return the lowest index where a item appears</a:t>
            </a:r>
          </a:p>
          <a:p>
            <a:r>
              <a:rPr lang="en-US" sz="1600" dirty="0"/>
              <a:t>Count : Count the number of times an item appears in the list</a:t>
            </a:r>
          </a:p>
          <a:p>
            <a:endParaRPr lang="en-US" sz="1600" dirty="0"/>
          </a:p>
          <a:p>
            <a:r>
              <a:rPr lang="en-US" sz="1600" b="1" dirty="0"/>
              <a:t>Functions:</a:t>
            </a:r>
            <a:br>
              <a:rPr lang="en-US" sz="1600" b="1" dirty="0"/>
            </a:br>
            <a:endParaRPr lang="en-US" sz="1600" b="1" dirty="0"/>
          </a:p>
          <a:p>
            <a:r>
              <a:rPr lang="en-US" sz="1600" dirty="0"/>
              <a:t>Len : Get the number of items in the list</a:t>
            </a:r>
          </a:p>
          <a:p>
            <a:r>
              <a:rPr lang="en-US" sz="1600" dirty="0"/>
              <a:t>Max : get the item with the max value</a:t>
            </a:r>
          </a:p>
          <a:p>
            <a:r>
              <a:rPr lang="en-US" sz="1600" dirty="0"/>
              <a:t>Min : get the item with the lowest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80370-87B6-4D41-A03E-EFDF9D21E462}"/>
              </a:ext>
            </a:extLst>
          </p:cNvPr>
          <p:cNvSpPr txBox="1"/>
          <p:nvPr/>
        </p:nvSpPr>
        <p:spPr>
          <a:xfrm>
            <a:off x="4046102" y="1705316"/>
            <a:ext cx="372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F9BEF2-BCAE-4E32-84F0-17A673CE3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399" y="1554223"/>
            <a:ext cx="4201602" cy="5390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72E60F-F7B6-4CE6-B1F1-DEC3A2A8FF75}"/>
              </a:ext>
            </a:extLst>
          </p:cNvPr>
          <p:cNvSpPr txBox="1"/>
          <p:nvPr/>
        </p:nvSpPr>
        <p:spPr>
          <a:xfrm>
            <a:off x="3691043" y="2290465"/>
            <a:ext cx="424625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Colors = [“</a:t>
            </a:r>
            <a:r>
              <a:rPr lang="en-US" dirty="0" err="1"/>
              <a:t>red”,”blue”,”green</a:t>
            </a:r>
            <a:r>
              <a:rPr lang="en-US" dirty="0"/>
              <a:t>”]</a:t>
            </a:r>
          </a:p>
          <a:p>
            <a:endParaRPr lang="en-US" dirty="0"/>
          </a:p>
          <a:p>
            <a:r>
              <a:rPr lang="en-US" dirty="0"/>
              <a:t>Accessing items in the list :</a:t>
            </a:r>
          </a:p>
          <a:p>
            <a:endParaRPr lang="en-US" dirty="0"/>
          </a:p>
          <a:p>
            <a:r>
              <a:rPr lang="en-US" dirty="0"/>
              <a:t>colors[0] -&gt; This will represent “red”</a:t>
            </a:r>
          </a:p>
          <a:p>
            <a:r>
              <a:rPr lang="en-US" dirty="0"/>
              <a:t>Colors[1] -&gt; This will represent “blue”</a:t>
            </a:r>
          </a:p>
          <a:p>
            <a:r>
              <a:rPr lang="en-US" dirty="0"/>
              <a:t>Colors[:] -&gt; [“</a:t>
            </a:r>
            <a:r>
              <a:rPr lang="en-US" dirty="0" err="1"/>
              <a:t>red”,”blue”,”green</a:t>
            </a:r>
            <a:r>
              <a:rPr lang="en-US" dirty="0"/>
              <a:t>”]</a:t>
            </a:r>
          </a:p>
          <a:p>
            <a:r>
              <a:rPr lang="en-US" dirty="0"/>
              <a:t>Colors[1:2] -&gt; [“</a:t>
            </a:r>
            <a:r>
              <a:rPr lang="en-US" dirty="0" err="1"/>
              <a:t>blue”,”green</a:t>
            </a:r>
            <a:r>
              <a:rPr lang="en-US" dirty="0"/>
              <a:t>”]</a:t>
            </a:r>
          </a:p>
          <a:p>
            <a:r>
              <a:rPr lang="en-US" dirty="0"/>
              <a:t>Colors[:1] Colors = [“red”]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082A2-1E22-4022-80E4-85D07C974612}"/>
              </a:ext>
            </a:extLst>
          </p:cNvPr>
          <p:cNvSpPr txBox="1"/>
          <p:nvPr/>
        </p:nvSpPr>
        <p:spPr>
          <a:xfrm>
            <a:off x="3691043" y="4875788"/>
            <a:ext cx="424625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Items can be inserted, removed or replaced in a list using standard methods provided by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provides built in functions for lists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EF92A-352F-4046-894B-B233FF8D6F85}"/>
              </a:ext>
            </a:extLst>
          </p:cNvPr>
          <p:cNvSpPr/>
          <p:nvPr/>
        </p:nvSpPr>
        <p:spPr>
          <a:xfrm>
            <a:off x="448455" y="6385234"/>
            <a:ext cx="1061813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https://docs.python.org/2/library/stdtypes.html#sequence-types-str-unicode-list-tuple-bytearray-buffer-xrange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011E4-FB60-4078-BCA1-6EF72296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4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DATA STRUCTURES - Lists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80370-87B6-4D41-A03E-EFDF9D21E462}"/>
              </a:ext>
            </a:extLst>
          </p:cNvPr>
          <p:cNvSpPr txBox="1"/>
          <p:nvPr/>
        </p:nvSpPr>
        <p:spPr>
          <a:xfrm>
            <a:off x="4046102" y="1705316"/>
            <a:ext cx="372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6CBF9-C0EA-4909-96E7-E97C0A0C58B0}"/>
              </a:ext>
            </a:extLst>
          </p:cNvPr>
          <p:cNvSpPr txBox="1"/>
          <p:nvPr/>
        </p:nvSpPr>
        <p:spPr>
          <a:xfrm>
            <a:off x="596965" y="1620084"/>
            <a:ext cx="4709397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Exercise 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sz="1600" dirty="0"/>
              <a:t>Create a list of major cities </a:t>
            </a:r>
            <a:r>
              <a:rPr lang="en-US" sz="1600" dirty="0" err="1"/>
              <a:t>cities</a:t>
            </a:r>
            <a:r>
              <a:rPr lang="en-US" sz="1600" dirty="0"/>
              <a:t> in the US and name it </a:t>
            </a:r>
            <a:r>
              <a:rPr lang="en-US" sz="1600" dirty="0" err="1"/>
              <a:t>cityList</a:t>
            </a:r>
            <a:endParaRPr lang="en-US" sz="1600" dirty="0"/>
          </a:p>
          <a:p>
            <a:r>
              <a:rPr lang="en-US" sz="1600" dirty="0"/>
              <a:t>       </a:t>
            </a:r>
            <a:r>
              <a:rPr lang="en-US" sz="1600" dirty="0" err="1"/>
              <a:t>cityList</a:t>
            </a:r>
            <a:r>
              <a:rPr lang="en-US" sz="1600" dirty="0"/>
              <a:t> = [“New </a:t>
            </a:r>
            <a:r>
              <a:rPr lang="en-US" sz="1600" dirty="0" err="1"/>
              <a:t>York”,”Chicago”,”LA</a:t>
            </a:r>
            <a:r>
              <a:rPr lang="en-US" sz="1600" dirty="0"/>
              <a:t>”]</a:t>
            </a:r>
          </a:p>
          <a:p>
            <a:endParaRPr lang="en-US" sz="1600" dirty="0"/>
          </a:p>
          <a:p>
            <a:r>
              <a:rPr lang="en-US" sz="1600" dirty="0"/>
              <a:t>2) Print </a:t>
            </a:r>
            <a:r>
              <a:rPr lang="en-US" sz="1600" dirty="0" err="1"/>
              <a:t>cityList</a:t>
            </a:r>
            <a:endParaRPr lang="en-US" sz="1600" dirty="0"/>
          </a:p>
          <a:p>
            <a:r>
              <a:rPr lang="en-US" sz="1600" dirty="0"/>
              <a:t>    print </a:t>
            </a:r>
            <a:r>
              <a:rPr lang="en-US" sz="1600" dirty="0" err="1"/>
              <a:t>cityList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3) Print the first city from the list</a:t>
            </a:r>
          </a:p>
          <a:p>
            <a:r>
              <a:rPr lang="en-US" sz="1600" dirty="0"/>
              <a:t>     print </a:t>
            </a:r>
            <a:r>
              <a:rPr lang="en-US" sz="1600" dirty="0" err="1"/>
              <a:t>cityList</a:t>
            </a:r>
            <a:r>
              <a:rPr lang="en-US" sz="1600" dirty="0"/>
              <a:t>[0]</a:t>
            </a:r>
          </a:p>
          <a:p>
            <a:endParaRPr lang="en-US" sz="1600" dirty="0"/>
          </a:p>
          <a:p>
            <a:r>
              <a:rPr lang="en-US" sz="1600" dirty="0"/>
              <a:t>4) Print last city from the list</a:t>
            </a:r>
          </a:p>
          <a:p>
            <a:r>
              <a:rPr lang="en-US" sz="1600" dirty="0"/>
              <a:t>    print </a:t>
            </a:r>
            <a:r>
              <a:rPr lang="en-US" sz="1600" dirty="0" err="1"/>
              <a:t>cityList</a:t>
            </a:r>
            <a:r>
              <a:rPr lang="en-US" sz="1600" dirty="0"/>
              <a:t>[-1]</a:t>
            </a:r>
          </a:p>
          <a:p>
            <a:endParaRPr lang="en-US" sz="1600" dirty="0"/>
          </a:p>
          <a:p>
            <a:r>
              <a:rPr lang="en-US" sz="1600" dirty="0"/>
              <a:t>5) Add Houston and Dallas to the list and print the new list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cityList.append</a:t>
            </a:r>
            <a:r>
              <a:rPr lang="en-US" sz="1600" dirty="0"/>
              <a:t>(“Houston”);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cityList.append</a:t>
            </a:r>
            <a:r>
              <a:rPr lang="en-US" sz="1600" dirty="0"/>
              <a:t>(“Dallas”);</a:t>
            </a:r>
          </a:p>
          <a:p>
            <a:r>
              <a:rPr lang="en-US" sz="1600" dirty="0"/>
              <a:t>     print </a:t>
            </a:r>
            <a:r>
              <a:rPr lang="en-US" sz="1600" dirty="0" err="1"/>
              <a:t>cityList</a:t>
            </a:r>
            <a:r>
              <a:rPr lang="en-US" sz="1600" dirty="0"/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0CC1E-4547-4AE9-8C1C-2991C51D5A99}"/>
              </a:ext>
            </a:extLst>
          </p:cNvPr>
          <p:cNvSpPr txBox="1"/>
          <p:nvPr/>
        </p:nvSpPr>
        <p:spPr>
          <a:xfrm>
            <a:off x="5958502" y="1620084"/>
            <a:ext cx="5154753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sz="1600" dirty="0"/>
              <a:t>) Add Boston after LA in the list and print it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cityList.insert</a:t>
            </a:r>
            <a:r>
              <a:rPr lang="en-US" sz="1600" dirty="0"/>
              <a:t>(3,”Boston”)</a:t>
            </a:r>
          </a:p>
          <a:p>
            <a:r>
              <a:rPr lang="en-US" sz="1600" dirty="0"/>
              <a:t>    print </a:t>
            </a:r>
            <a:r>
              <a:rPr lang="en-US" sz="1600" dirty="0" err="1"/>
              <a:t>cityList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7) Find the rank of Houston in the list</a:t>
            </a:r>
          </a:p>
          <a:p>
            <a:r>
              <a:rPr lang="en-US" sz="1600" dirty="0"/>
              <a:t>    print </a:t>
            </a:r>
            <a:r>
              <a:rPr lang="en-US" sz="1600" dirty="0" err="1"/>
              <a:t>cityList.index</a:t>
            </a:r>
            <a:r>
              <a:rPr lang="en-US" sz="1600" dirty="0"/>
              <a:t>(“Houston”);</a:t>
            </a:r>
          </a:p>
          <a:p>
            <a:endParaRPr lang="en-US" sz="1600" dirty="0"/>
          </a:p>
          <a:p>
            <a:r>
              <a:rPr lang="en-US" sz="1600" dirty="0"/>
              <a:t>8) Add Toronto to the end of the list and print it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cityList.append</a:t>
            </a:r>
            <a:r>
              <a:rPr lang="en-US" sz="1600" dirty="0"/>
              <a:t>(“Toronto”)</a:t>
            </a:r>
          </a:p>
          <a:p>
            <a:r>
              <a:rPr lang="en-US" sz="1600" dirty="0"/>
              <a:t>    print </a:t>
            </a:r>
            <a:r>
              <a:rPr lang="en-US" sz="1600" dirty="0" err="1"/>
              <a:t>cityList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9) </a:t>
            </a:r>
            <a:r>
              <a:rPr lang="en-US" sz="1600" dirty="0" err="1"/>
              <a:t>Totonto</a:t>
            </a:r>
            <a:r>
              <a:rPr lang="en-US" sz="1600" dirty="0"/>
              <a:t> is not a city in the US, lets remove it and print the list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cityList.remove</a:t>
            </a:r>
            <a:r>
              <a:rPr lang="en-US" sz="1600" dirty="0"/>
              <a:t>(“Toronto”);</a:t>
            </a:r>
          </a:p>
          <a:p>
            <a:r>
              <a:rPr lang="en-US" sz="1600" dirty="0"/>
              <a:t>     print </a:t>
            </a:r>
            <a:r>
              <a:rPr lang="en-US" sz="1600" dirty="0" err="1"/>
              <a:t>cityList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10) Find the number of cities in the list</a:t>
            </a:r>
          </a:p>
          <a:p>
            <a:r>
              <a:rPr lang="en-US" sz="1600" dirty="0"/>
              <a:t>      print </a:t>
            </a:r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/>
              <a:t>cityList</a:t>
            </a:r>
            <a:r>
              <a:rPr lang="en-US" sz="1600" dirty="0"/>
              <a:t>)</a:t>
            </a:r>
          </a:p>
          <a:p>
            <a:r>
              <a:rPr lang="en-US" dirty="0"/>
              <a:t>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9E872-4ACA-4965-B2E7-5F4CFD16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DATA STRUCTURES - Dictionary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025" y="1597194"/>
            <a:ext cx="3316637" cy="4739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Dictionaries 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Dictionary is a collection of 0 or more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item </a:t>
            </a:r>
            <a:r>
              <a:rPr lang="en-US" dirty="0" err="1"/>
              <a:t>concists</a:t>
            </a:r>
            <a:r>
              <a:rPr lang="en-US" dirty="0"/>
              <a:t> of a unique key and a corresponding value separated by a colon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: ‘</a:t>
            </a:r>
            <a:r>
              <a:rPr lang="en-US" dirty="0" err="1"/>
              <a:t>state’:’Texas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of braces are used to represent a list </a:t>
            </a:r>
          </a:p>
          <a:p>
            <a:br>
              <a:rPr lang="en-US" sz="1400" dirty="0"/>
            </a:br>
            <a:r>
              <a:rPr lang="en-US" sz="1400" dirty="0"/>
              <a:t>{ } – Empty </a:t>
            </a:r>
            <a:r>
              <a:rPr lang="en-US" sz="1400" dirty="0" err="1"/>
              <a:t>Dict</a:t>
            </a:r>
            <a:r>
              <a:rPr lang="en-US" sz="1400" dirty="0"/>
              <a:t> or Dictionary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{‘</a:t>
            </a:r>
            <a:r>
              <a:rPr lang="en-US" sz="1400" dirty="0" err="1"/>
              <a:t>state’:’Texas</a:t>
            </a:r>
            <a:r>
              <a:rPr lang="en-US" sz="1400" dirty="0"/>
              <a:t>’, ‘</a:t>
            </a:r>
            <a:r>
              <a:rPr lang="en-US" sz="1400" dirty="0" err="1"/>
              <a:t>city’:’Plano</a:t>
            </a:r>
            <a:r>
              <a:rPr lang="en-US" sz="1400" dirty="0"/>
              <a:t>’} – Two items or two key value pairs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{‘</a:t>
            </a:r>
            <a:r>
              <a:rPr lang="en-US" sz="1400" dirty="0" err="1"/>
              <a:t>state’:’Texas</a:t>
            </a:r>
            <a:r>
              <a:rPr lang="en-US" sz="1400" dirty="0"/>
              <a:t>’, ‘</a:t>
            </a:r>
            <a:r>
              <a:rPr lang="en-US" sz="1400" dirty="0" err="1"/>
              <a:t>city’:’Plano</a:t>
            </a:r>
            <a:r>
              <a:rPr lang="en-US" sz="1400" dirty="0"/>
              <a:t>’, ‘seasons’:[‘</a:t>
            </a:r>
            <a:r>
              <a:rPr lang="en-US" sz="1400" dirty="0" err="1"/>
              <a:t>Summer’,’Spring</a:t>
            </a:r>
            <a:r>
              <a:rPr lang="en-US" sz="1400" dirty="0"/>
              <a:t>’]}– a list of 3 items where the last value is a list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F11D5-2BA7-4993-961A-5263517CD155}"/>
              </a:ext>
            </a:extLst>
          </p:cNvPr>
          <p:cNvSpPr txBox="1"/>
          <p:nvPr/>
        </p:nvSpPr>
        <p:spPr>
          <a:xfrm>
            <a:off x="8478083" y="1597194"/>
            <a:ext cx="343998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Common </a:t>
            </a:r>
            <a:r>
              <a:rPr lang="en-US" b="1" dirty="0" err="1"/>
              <a:t>dict</a:t>
            </a:r>
            <a:r>
              <a:rPr lang="en-US" b="1" dirty="0"/>
              <a:t> methods :</a:t>
            </a:r>
          </a:p>
          <a:p>
            <a:r>
              <a:rPr lang="en-US" dirty="0"/>
              <a:t>Clear : remove all elements from the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 err="1"/>
              <a:t>Has_key</a:t>
            </a:r>
            <a:r>
              <a:rPr lang="en-US" dirty="0"/>
              <a:t> : Returns true if the specified key exists in the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keys :returns a list of keys in the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values : returns a list of values in the </a:t>
            </a:r>
            <a:r>
              <a:rPr lang="en-US" dirty="0" err="1"/>
              <a:t>dict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Functions:</a:t>
            </a:r>
          </a:p>
          <a:p>
            <a:r>
              <a:rPr lang="en-US" dirty="0"/>
              <a:t>Len : Get the number of items in the </a:t>
            </a:r>
            <a:r>
              <a:rPr lang="en-US"/>
              <a:t>dict</a:t>
            </a:r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 : get the string representation of the </a:t>
            </a:r>
            <a:r>
              <a:rPr lang="en-US" dirty="0" err="1"/>
              <a:t>dict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80370-87B6-4D41-A03E-EFDF9D21E462}"/>
              </a:ext>
            </a:extLst>
          </p:cNvPr>
          <p:cNvSpPr txBox="1"/>
          <p:nvPr/>
        </p:nvSpPr>
        <p:spPr>
          <a:xfrm>
            <a:off x="4046102" y="1705316"/>
            <a:ext cx="372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2E60F-F7B6-4CE6-B1F1-DEC3A2A8FF75}"/>
              </a:ext>
            </a:extLst>
          </p:cNvPr>
          <p:cNvSpPr txBox="1"/>
          <p:nvPr/>
        </p:nvSpPr>
        <p:spPr>
          <a:xfrm>
            <a:off x="3634923" y="3740937"/>
            <a:ext cx="455102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sample = {‘</a:t>
            </a:r>
            <a:r>
              <a:rPr lang="en-US" dirty="0" err="1"/>
              <a:t>a’:’alpha’,’b’:’omega’,’g’:’gamma</a:t>
            </a:r>
            <a:r>
              <a:rPr lang="en-US" dirty="0"/>
              <a:t>’}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Accessing items in the </a:t>
            </a:r>
            <a:r>
              <a:rPr lang="en-US" b="1" dirty="0" err="1"/>
              <a:t>dict</a:t>
            </a:r>
            <a:r>
              <a:rPr lang="en-US" b="1" dirty="0"/>
              <a:t> :</a:t>
            </a:r>
          </a:p>
          <a:p>
            <a:endParaRPr lang="en-US" dirty="0"/>
          </a:p>
          <a:p>
            <a:r>
              <a:rPr lang="en-US" dirty="0"/>
              <a:t>Sample[‘a’] -&gt; This will return the value ‘alpha’</a:t>
            </a:r>
          </a:p>
          <a:p>
            <a:r>
              <a:rPr lang="en-US" dirty="0"/>
              <a:t>Sample[‘d’] = “delta” -&gt; This will add ‘</a:t>
            </a:r>
            <a:r>
              <a:rPr lang="en-US" dirty="0" err="1"/>
              <a:t>d’:’delta</a:t>
            </a:r>
            <a:r>
              <a:rPr lang="en-US" dirty="0"/>
              <a:t> to the </a:t>
            </a:r>
            <a:r>
              <a:rPr lang="en-US" dirty="0" err="1"/>
              <a:t>dict</a:t>
            </a:r>
            <a:r>
              <a:rPr lang="en-US" dirty="0"/>
              <a:t>’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dict with keys 'a' 'o' 'g'">
            <a:extLst>
              <a:ext uri="{FF2B5EF4-FFF2-40B4-BE49-F238E27FC236}">
                <a16:creationId xmlns:a16="http://schemas.microsoft.com/office/drawing/2014/main" id="{1A2A7E55-0997-4EE6-AD4B-93F172532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059" y="1579836"/>
            <a:ext cx="4534125" cy="189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5420CD-DC38-4F02-A1CC-97FBDF04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DATA STRUCTURES - </a:t>
            </a:r>
            <a:r>
              <a:rPr lang="en-US" sz="4800" b="1" dirty="0" err="1">
                <a:solidFill>
                  <a:schemeClr val="bg1"/>
                </a:solidFill>
              </a:rPr>
              <a:t>Dict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80370-87B6-4D41-A03E-EFDF9D21E462}"/>
              </a:ext>
            </a:extLst>
          </p:cNvPr>
          <p:cNvSpPr txBox="1"/>
          <p:nvPr/>
        </p:nvSpPr>
        <p:spPr>
          <a:xfrm>
            <a:off x="4046102" y="1705316"/>
            <a:ext cx="372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6CBF9-C0EA-4909-96E7-E97C0A0C58B0}"/>
              </a:ext>
            </a:extLst>
          </p:cNvPr>
          <p:cNvSpPr txBox="1"/>
          <p:nvPr/>
        </p:nvSpPr>
        <p:spPr>
          <a:xfrm>
            <a:off x="739100" y="1635473"/>
            <a:ext cx="4709397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Exercise 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sz="1400" b="1" dirty="0"/>
              <a:t>Create a dictionary of a restaurant menu with 3 items as keys and their prices as values</a:t>
            </a:r>
          </a:p>
          <a:p>
            <a:r>
              <a:rPr lang="en-US" sz="1400" dirty="0"/>
              <a:t>       menu = {‘Cheese Burger’ : 10, ‘Caesar Salad’ : ‘8’, ‘Fries’ : 3.25}</a:t>
            </a:r>
          </a:p>
          <a:p>
            <a:endParaRPr lang="en-US" sz="1400" dirty="0"/>
          </a:p>
          <a:p>
            <a:r>
              <a:rPr lang="en-US" sz="1400" dirty="0"/>
              <a:t>2) </a:t>
            </a:r>
            <a:r>
              <a:rPr lang="en-US" sz="1400" b="1" dirty="0"/>
              <a:t>Print the menu</a:t>
            </a:r>
          </a:p>
          <a:p>
            <a:r>
              <a:rPr lang="en-US" sz="1400" dirty="0"/>
              <a:t>    print menu</a:t>
            </a:r>
          </a:p>
          <a:p>
            <a:endParaRPr lang="en-US" sz="1400" dirty="0"/>
          </a:p>
          <a:p>
            <a:r>
              <a:rPr lang="en-US" sz="1400" dirty="0"/>
              <a:t>3) </a:t>
            </a:r>
            <a:r>
              <a:rPr lang="en-US" sz="1400" b="1" dirty="0"/>
              <a:t>Print the price of a Cheese Burger</a:t>
            </a:r>
          </a:p>
          <a:p>
            <a:r>
              <a:rPr lang="en-US" sz="1400" dirty="0"/>
              <a:t>     print menu[‘Cheese Burger’]</a:t>
            </a:r>
          </a:p>
          <a:p>
            <a:endParaRPr lang="en-US" sz="1400" dirty="0"/>
          </a:p>
          <a:p>
            <a:r>
              <a:rPr lang="en-US" sz="1400" dirty="0"/>
              <a:t>4) </a:t>
            </a:r>
            <a:r>
              <a:rPr lang="en-US" sz="1400" b="1" dirty="0"/>
              <a:t>Print all items in the menu</a:t>
            </a:r>
          </a:p>
          <a:p>
            <a:r>
              <a:rPr lang="en-US" sz="1400" dirty="0"/>
              <a:t>    print </a:t>
            </a:r>
            <a:r>
              <a:rPr lang="en-US" sz="1400" dirty="0" err="1"/>
              <a:t>menu.keys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/>
              <a:t>5) </a:t>
            </a:r>
            <a:r>
              <a:rPr lang="en-US" sz="1400" b="1" dirty="0"/>
              <a:t>Does the restaurant have ‘Lemonade’ in the menu..?</a:t>
            </a:r>
          </a:p>
          <a:p>
            <a:r>
              <a:rPr lang="en-US" sz="1400" dirty="0"/>
              <a:t>     print </a:t>
            </a:r>
            <a:r>
              <a:rPr lang="en-US" sz="1400" dirty="0" err="1"/>
              <a:t>menu.has_key</a:t>
            </a:r>
            <a:r>
              <a:rPr lang="en-US" sz="1400" dirty="0"/>
              <a:t>(‘Lemonade')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0CC1E-4547-4AE9-8C1C-2991C51D5A99}"/>
              </a:ext>
            </a:extLst>
          </p:cNvPr>
          <p:cNvSpPr txBox="1"/>
          <p:nvPr/>
        </p:nvSpPr>
        <p:spPr>
          <a:xfrm>
            <a:off x="6415014" y="1635473"/>
            <a:ext cx="5154753" cy="357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6) </a:t>
            </a:r>
            <a:r>
              <a:rPr lang="en-US" sz="1600" b="1" dirty="0"/>
              <a:t>How many items are in the menu</a:t>
            </a:r>
          </a:p>
          <a:p>
            <a:r>
              <a:rPr lang="en-US" sz="1600" dirty="0"/>
              <a:t>      print </a:t>
            </a:r>
            <a:r>
              <a:rPr lang="en-US" sz="1600" dirty="0" err="1"/>
              <a:t>len</a:t>
            </a:r>
            <a:r>
              <a:rPr lang="en-US" sz="1600" dirty="0"/>
              <a:t>(menu);</a:t>
            </a:r>
          </a:p>
          <a:p>
            <a:endParaRPr lang="en-US" sz="1600" dirty="0"/>
          </a:p>
          <a:p>
            <a:r>
              <a:rPr lang="en-US" sz="1600" dirty="0"/>
              <a:t>7) </a:t>
            </a:r>
            <a:r>
              <a:rPr lang="en-US" sz="1600" b="1" dirty="0"/>
              <a:t>Add ‘Lemonade’ to the menu and set the price to 2.5</a:t>
            </a:r>
          </a:p>
          <a:p>
            <a:r>
              <a:rPr lang="en-US" sz="1600" dirty="0"/>
              <a:t>     </a:t>
            </a:r>
            <a:r>
              <a:rPr lang="fr-FR" sz="1600" dirty="0"/>
              <a:t>menu['</a:t>
            </a:r>
            <a:r>
              <a:rPr lang="fr-FR" sz="1600" dirty="0" err="1"/>
              <a:t>Lemonade</a:t>
            </a:r>
            <a:r>
              <a:rPr lang="fr-FR" sz="1600" dirty="0"/>
              <a:t>'] = 2.25;</a:t>
            </a:r>
          </a:p>
          <a:p>
            <a:r>
              <a:rPr lang="fr-FR" sz="1600" dirty="0"/>
              <a:t>     </a:t>
            </a:r>
            <a:endParaRPr lang="en-US" sz="1600" dirty="0"/>
          </a:p>
          <a:p>
            <a:r>
              <a:rPr lang="en-US" sz="1600" dirty="0"/>
              <a:t>8) </a:t>
            </a:r>
            <a:r>
              <a:rPr lang="en-US" sz="1600" b="1" dirty="0"/>
              <a:t>Update the price of ‘Cheese Burger’ to 9</a:t>
            </a:r>
          </a:p>
          <a:p>
            <a:r>
              <a:rPr lang="en-US" sz="1600" dirty="0"/>
              <a:t>     </a:t>
            </a:r>
            <a:r>
              <a:rPr lang="fr-FR" sz="1600" dirty="0"/>
              <a:t>menu['</a:t>
            </a:r>
            <a:r>
              <a:rPr lang="fr-FR" sz="1600" dirty="0" err="1"/>
              <a:t>Cheese</a:t>
            </a:r>
            <a:r>
              <a:rPr lang="fr-FR" sz="1600" dirty="0"/>
              <a:t> Burger'] = 9;</a:t>
            </a:r>
          </a:p>
          <a:p>
            <a:endParaRPr lang="fr-FR" sz="1600" dirty="0"/>
          </a:p>
          <a:p>
            <a:r>
              <a:rPr lang="en-US" sz="1600" dirty="0"/>
              <a:t>9) </a:t>
            </a:r>
            <a:r>
              <a:rPr lang="en-US" sz="1600" b="1" dirty="0"/>
              <a:t>Print the new menu</a:t>
            </a:r>
          </a:p>
          <a:p>
            <a:r>
              <a:rPr lang="en-US" sz="1600" dirty="0"/>
              <a:t>     </a:t>
            </a:r>
          </a:p>
          <a:p>
            <a:r>
              <a:rPr lang="en-US" sz="1600" dirty="0"/>
              <a:t>     print menu;</a:t>
            </a:r>
          </a:p>
          <a:p>
            <a:r>
              <a:rPr lang="en-US" sz="1600" dirty="0"/>
              <a:t>   </a:t>
            </a:r>
          </a:p>
          <a:p>
            <a:r>
              <a:rPr lang="en-US" dirty="0"/>
              <a:t>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E8A01-FF7D-446E-8441-235DB0B9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06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DATA STRUCTURES – Sets &amp; Tuples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0021" y="1705316"/>
            <a:ext cx="331663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Sets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is a collection very similar to lists but with no duplicate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Braces are used to represent a set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Set() -&gt; creates a new empty set</a:t>
            </a:r>
            <a:br>
              <a:rPr lang="en-US" dirty="0"/>
            </a:br>
            <a:endParaRPr lang="en-US" dirty="0"/>
          </a:p>
          <a:p>
            <a:r>
              <a:rPr lang="en-US" dirty="0"/>
              <a:t>{‘</a:t>
            </a:r>
            <a:r>
              <a:rPr lang="en-US" dirty="0" err="1"/>
              <a:t>apple’,’orange</a:t>
            </a:r>
            <a:r>
              <a:rPr lang="en-US" dirty="0"/>
              <a:t>’,} – set of 2 unique items</a:t>
            </a:r>
          </a:p>
          <a:p>
            <a:endParaRPr lang="en-US" dirty="0"/>
          </a:p>
          <a:p>
            <a:r>
              <a:rPr lang="en-US" i="1" dirty="0"/>
              <a:t>Set supports almost all methods and functions we discussed in Lists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80370-87B6-4D41-A03E-EFDF9D21E462}"/>
              </a:ext>
            </a:extLst>
          </p:cNvPr>
          <p:cNvSpPr txBox="1"/>
          <p:nvPr/>
        </p:nvSpPr>
        <p:spPr>
          <a:xfrm>
            <a:off x="6528720" y="1705316"/>
            <a:ext cx="3728667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Tuples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Tuples are also similar to Lists but they cannot be updated or changed unlike Lists.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Parenthesis are used to represent tuples</a:t>
            </a:r>
          </a:p>
          <a:p>
            <a:endParaRPr lang="en-US" dirty="0"/>
          </a:p>
          <a:p>
            <a:r>
              <a:rPr lang="en-US" sz="1400" dirty="0"/>
              <a:t>() -&gt; empty tuple</a:t>
            </a:r>
          </a:p>
          <a:p>
            <a:endParaRPr lang="en-US" sz="1400" dirty="0"/>
          </a:p>
          <a:p>
            <a:r>
              <a:rPr lang="en-US" sz="1400" dirty="0"/>
              <a:t>(‘python’,) -&gt; A single element tuple</a:t>
            </a:r>
          </a:p>
          <a:p>
            <a:endParaRPr lang="en-US" sz="1400" dirty="0"/>
          </a:p>
          <a:p>
            <a:r>
              <a:rPr lang="en-US" sz="1400" dirty="0"/>
              <a:t>(‘</a:t>
            </a:r>
            <a:r>
              <a:rPr lang="en-US" sz="1400" dirty="0" err="1"/>
              <a:t>python’,’java</a:t>
            </a:r>
            <a:r>
              <a:rPr lang="en-US" sz="1400" dirty="0"/>
              <a:t>’, ‘</a:t>
            </a:r>
            <a:r>
              <a:rPr lang="en-US" sz="1400" dirty="0" err="1"/>
              <a:t>dotNet</a:t>
            </a:r>
            <a:r>
              <a:rPr lang="en-US" sz="1400" dirty="0"/>
              <a:t>’) -&gt; </a:t>
            </a:r>
            <a:r>
              <a:rPr lang="en-US" sz="1400" dirty="0" err="1"/>
              <a:t>Tupe</a:t>
            </a:r>
            <a:r>
              <a:rPr lang="en-US" sz="1400" dirty="0"/>
              <a:t> with 3 items</a:t>
            </a:r>
          </a:p>
          <a:p>
            <a:endParaRPr lang="en-US" dirty="0"/>
          </a:p>
          <a:p>
            <a:r>
              <a:rPr lang="en-US" i="1" dirty="0"/>
              <a:t>Tuples supports all  functions from Lists but any method which update or change the List like append, pop etc..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2E60F-F7B6-4CE6-B1F1-DEC3A2A8FF75}"/>
              </a:ext>
            </a:extLst>
          </p:cNvPr>
          <p:cNvSpPr txBox="1"/>
          <p:nvPr/>
        </p:nvSpPr>
        <p:spPr>
          <a:xfrm>
            <a:off x="3554301" y="1822482"/>
            <a:ext cx="455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6ED0A-1C63-492F-B8D3-04FFF20B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8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CONDITIONAL STATEMENTS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799" y="1587571"/>
            <a:ext cx="3316637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Conditional Statements :</a:t>
            </a:r>
          </a:p>
          <a:p>
            <a:endParaRPr lang="en-US" dirty="0"/>
          </a:p>
          <a:p>
            <a:r>
              <a:rPr lang="en-US" dirty="0"/>
              <a:t>if expression  :</a:t>
            </a:r>
          </a:p>
          <a:p>
            <a:r>
              <a:rPr lang="en-US" dirty="0"/>
              <a:t>     </a:t>
            </a:r>
            <a:r>
              <a:rPr lang="en-US" sz="1200" dirty="0"/>
              <a:t>  Execute this if expression  is true</a:t>
            </a:r>
            <a:r>
              <a:rPr lang="en-US" dirty="0"/>
              <a:t>	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 </a:t>
            </a:r>
            <a:r>
              <a:rPr lang="en-US" sz="1200" dirty="0"/>
              <a:t>Execute this if expression is false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if expression a  :</a:t>
            </a:r>
          </a:p>
          <a:p>
            <a:r>
              <a:rPr lang="en-US" sz="1200" dirty="0"/>
              <a:t>       Execute this if expression a  is true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 err="1"/>
              <a:t>elif</a:t>
            </a:r>
            <a:r>
              <a:rPr lang="en-US" sz="1200" dirty="0"/>
              <a:t> expression b :</a:t>
            </a:r>
          </a:p>
          <a:p>
            <a:r>
              <a:rPr lang="en-US" sz="1200" dirty="0"/>
              <a:t>     Execute this if expression b is true</a:t>
            </a:r>
          </a:p>
          <a:p>
            <a:endParaRPr lang="en-US" sz="1200" dirty="0"/>
          </a:p>
          <a:p>
            <a:r>
              <a:rPr lang="en-US" sz="1200" dirty="0" err="1"/>
              <a:t>elif</a:t>
            </a:r>
            <a:r>
              <a:rPr lang="en-US" sz="1200" dirty="0"/>
              <a:t> expression c :</a:t>
            </a:r>
          </a:p>
          <a:p>
            <a:r>
              <a:rPr lang="en-US" sz="1200" dirty="0"/>
              <a:t>     Execute this if expression c is true</a:t>
            </a:r>
          </a:p>
          <a:p>
            <a:r>
              <a:rPr lang="en-US" sz="1200" dirty="0"/>
              <a:t>else :</a:t>
            </a:r>
          </a:p>
          <a:p>
            <a:r>
              <a:rPr lang="en-US" sz="1200" dirty="0"/>
              <a:t>     Execute this if none of the above a, b or c are true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2E60F-F7B6-4CE6-B1F1-DEC3A2A8FF75}"/>
              </a:ext>
            </a:extLst>
          </p:cNvPr>
          <p:cNvSpPr txBox="1"/>
          <p:nvPr/>
        </p:nvSpPr>
        <p:spPr>
          <a:xfrm>
            <a:off x="3554301" y="1822482"/>
            <a:ext cx="455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Image result for if and else in python flow chart">
            <a:extLst>
              <a:ext uri="{FF2B5EF4-FFF2-40B4-BE49-F238E27FC236}">
                <a16:creationId xmlns:a16="http://schemas.microsoft.com/office/drawing/2014/main" id="{7766E64D-5DF1-4581-8645-1A8FCA0D5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261" y="1587571"/>
            <a:ext cx="26574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B23551-B67A-4F94-9DB5-17F800D7BDBF}"/>
              </a:ext>
            </a:extLst>
          </p:cNvPr>
          <p:cNvSpPr txBox="1"/>
          <p:nvPr/>
        </p:nvSpPr>
        <p:spPr>
          <a:xfrm>
            <a:off x="8049562" y="1595021"/>
            <a:ext cx="337333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Examples : </a:t>
            </a:r>
          </a:p>
          <a:p>
            <a:endParaRPr lang="en-US" dirty="0"/>
          </a:p>
          <a:p>
            <a:r>
              <a:rPr lang="en-US" dirty="0"/>
              <a:t>If 10 &gt; 9:</a:t>
            </a:r>
          </a:p>
          <a:p>
            <a:r>
              <a:rPr lang="en-US" dirty="0"/>
              <a:t>   print ’10 is greater than 9’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 ’10 is less than 9’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 = 5;</a:t>
            </a:r>
          </a:p>
          <a:p>
            <a:r>
              <a:rPr lang="en-US" dirty="0"/>
              <a:t>Y=10</a:t>
            </a:r>
          </a:p>
          <a:p>
            <a:r>
              <a:rPr lang="en-US" dirty="0"/>
              <a:t>If x &gt;y:</a:t>
            </a:r>
          </a:p>
          <a:p>
            <a:r>
              <a:rPr lang="en-US" dirty="0"/>
              <a:t>   print X, ‘ is greater than ‘, Y;</a:t>
            </a:r>
          </a:p>
          <a:p>
            <a:r>
              <a:rPr lang="en-US" dirty="0" err="1"/>
              <a:t>Elif</a:t>
            </a:r>
            <a:r>
              <a:rPr lang="en-US" dirty="0"/>
              <a:t> x&lt;y:</a:t>
            </a:r>
          </a:p>
          <a:p>
            <a:r>
              <a:rPr lang="en-US" dirty="0"/>
              <a:t>   print x, ‘ is less than ‘, Y;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print x, ‘ is equal to ‘, Y;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C334BF-07A7-4FB5-819A-4A938709AE94}"/>
              </a:ext>
            </a:extLst>
          </p:cNvPr>
          <p:cNvCxnSpPr/>
          <p:nvPr/>
        </p:nvCxnSpPr>
        <p:spPr>
          <a:xfrm>
            <a:off x="795955" y="3491776"/>
            <a:ext cx="28483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5A6A4C-A54A-4347-8AA8-2C9F1FD131BE}"/>
              </a:ext>
            </a:extLst>
          </p:cNvPr>
          <p:cNvSpPr txBox="1"/>
          <p:nvPr/>
        </p:nvSpPr>
        <p:spPr>
          <a:xfrm>
            <a:off x="4426634" y="4581378"/>
            <a:ext cx="333873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Logical Operators :</a:t>
            </a:r>
          </a:p>
          <a:p>
            <a:endParaRPr lang="en-US" dirty="0"/>
          </a:p>
          <a:p>
            <a:r>
              <a:rPr lang="en-US" sz="1200" dirty="0"/>
              <a:t>x or y  	if x is false, then y, else x	</a:t>
            </a:r>
          </a:p>
          <a:p>
            <a:r>
              <a:rPr lang="en-US" sz="1200" dirty="0"/>
              <a:t>x and y	if x is false, then x, else y	</a:t>
            </a:r>
          </a:p>
          <a:p>
            <a:r>
              <a:rPr lang="en-US" sz="1200" dirty="0"/>
              <a:t>not x	if x is false, then True, else False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157F8-F129-40D8-A9D8-799B738C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64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FLOW CONTROL - LOOPS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589" y="1502688"/>
            <a:ext cx="3316637" cy="4985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Loops :</a:t>
            </a:r>
          </a:p>
          <a:p>
            <a:endParaRPr lang="en-US" dirty="0"/>
          </a:p>
          <a:p>
            <a:r>
              <a:rPr lang="en-US" b="1" i="1" dirty="0"/>
              <a:t>While Loop :</a:t>
            </a:r>
          </a:p>
          <a:p>
            <a:endParaRPr lang="en-US" sz="1200" dirty="0"/>
          </a:p>
          <a:p>
            <a:r>
              <a:rPr lang="en-US" dirty="0"/>
              <a:t>Repeats a group of statements while a given condition is TRUE. It tests the condition before executing the loop body.</a:t>
            </a:r>
          </a:p>
          <a:p>
            <a:endParaRPr lang="en-US" sz="1200" dirty="0"/>
          </a:p>
          <a:p>
            <a:r>
              <a:rPr lang="en-US" sz="1200" b="1" dirty="0"/>
              <a:t>Usage :</a:t>
            </a:r>
          </a:p>
          <a:p>
            <a:r>
              <a:rPr lang="en-US" sz="1200" dirty="0"/>
              <a:t>While expression:</a:t>
            </a:r>
          </a:p>
          <a:p>
            <a:r>
              <a:rPr lang="en-US" sz="1200" dirty="0"/>
              <a:t>    statements;</a:t>
            </a:r>
          </a:p>
          <a:p>
            <a:r>
              <a:rPr lang="en-US" sz="1200" dirty="0"/>
              <a:t>Else:</a:t>
            </a:r>
          </a:p>
          <a:p>
            <a:r>
              <a:rPr lang="en-US" sz="1200" dirty="0"/>
              <a:t>   This is executed if expression becomes false</a:t>
            </a:r>
          </a:p>
          <a:p>
            <a:endParaRPr lang="en-US" sz="1200" dirty="0"/>
          </a:p>
          <a:p>
            <a:r>
              <a:rPr lang="en-US" sz="1200" b="1" dirty="0"/>
              <a:t>Example :</a:t>
            </a:r>
          </a:p>
          <a:p>
            <a:endParaRPr lang="en-US" sz="1200" dirty="0"/>
          </a:p>
          <a:p>
            <a:r>
              <a:rPr lang="en-US" sz="1200" dirty="0"/>
              <a:t>count = 0</a:t>
            </a:r>
          </a:p>
          <a:p>
            <a:r>
              <a:rPr lang="en-US" sz="1200" dirty="0"/>
              <a:t>while count &lt; 5:    </a:t>
            </a:r>
          </a:p>
          <a:p>
            <a:r>
              <a:rPr lang="en-US" sz="1200" dirty="0"/>
              <a:t>    print(count)    </a:t>
            </a:r>
          </a:p>
          <a:p>
            <a:r>
              <a:rPr lang="en-US" sz="1200" dirty="0"/>
              <a:t>    count = count + 1</a:t>
            </a:r>
          </a:p>
          <a:p>
            <a:endParaRPr lang="en-US" sz="1200" dirty="0"/>
          </a:p>
          <a:p>
            <a:r>
              <a:rPr lang="en-US" sz="1200" dirty="0"/>
              <a:t>The above example will print 0 to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2E60F-F7B6-4CE6-B1F1-DEC3A2A8FF75}"/>
              </a:ext>
            </a:extLst>
          </p:cNvPr>
          <p:cNvSpPr txBox="1"/>
          <p:nvPr/>
        </p:nvSpPr>
        <p:spPr>
          <a:xfrm>
            <a:off x="3554301" y="1822482"/>
            <a:ext cx="455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ECAA83F8-EBF7-4637-8126-C25731ABD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450" y="2431041"/>
            <a:ext cx="2752020" cy="353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lated image">
            <a:extLst>
              <a:ext uri="{FF2B5EF4-FFF2-40B4-BE49-F238E27FC236}">
                <a16:creationId xmlns:a16="http://schemas.microsoft.com/office/drawing/2014/main" id="{DEB1CC5D-62CB-40BC-A6C8-7005A5B04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789" y="2240731"/>
            <a:ext cx="20859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F291D-9FD7-4E41-8BB5-45E3E0CF77C0}"/>
              </a:ext>
            </a:extLst>
          </p:cNvPr>
          <p:cNvSpPr txBox="1"/>
          <p:nvPr/>
        </p:nvSpPr>
        <p:spPr>
          <a:xfrm>
            <a:off x="6846740" y="1530375"/>
            <a:ext cx="2174661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i="1" dirty="0"/>
          </a:p>
          <a:p>
            <a:r>
              <a:rPr lang="en-US" b="1" i="1" dirty="0"/>
              <a:t>For Loop :</a:t>
            </a:r>
          </a:p>
          <a:p>
            <a:endParaRPr lang="en-US" dirty="0"/>
          </a:p>
          <a:p>
            <a:r>
              <a:rPr lang="en-US" dirty="0"/>
              <a:t>Repeats or iterate over the items of any sequence, such as a list or a string.</a:t>
            </a:r>
          </a:p>
          <a:p>
            <a:endParaRPr lang="en-US" dirty="0"/>
          </a:p>
          <a:p>
            <a:r>
              <a:rPr lang="en-US" sz="1200" dirty="0"/>
              <a:t>Usage :</a:t>
            </a:r>
          </a:p>
          <a:p>
            <a:r>
              <a:rPr lang="en-US" sz="1200" dirty="0"/>
              <a:t>For item in list</a:t>
            </a:r>
          </a:p>
          <a:p>
            <a:r>
              <a:rPr lang="en-US" sz="1200" dirty="0"/>
              <a:t>   statements;</a:t>
            </a:r>
          </a:p>
          <a:p>
            <a:r>
              <a:rPr lang="en-US" sz="1200" dirty="0"/>
              <a:t>Else:</a:t>
            </a:r>
          </a:p>
          <a:p>
            <a:r>
              <a:rPr lang="en-US" sz="1200" dirty="0"/>
              <a:t>   This is executed if list runs out of items</a:t>
            </a:r>
          </a:p>
          <a:p>
            <a:endParaRPr lang="en-US" sz="1200" dirty="0"/>
          </a:p>
          <a:p>
            <a:r>
              <a:rPr lang="en-US" sz="1200" dirty="0"/>
              <a:t>Example : </a:t>
            </a:r>
          </a:p>
          <a:p>
            <a:endParaRPr lang="en-US" sz="1200" dirty="0"/>
          </a:p>
          <a:p>
            <a:r>
              <a:rPr lang="en-US" sz="1200" dirty="0" err="1"/>
              <a:t>numList</a:t>
            </a:r>
            <a:r>
              <a:rPr lang="en-US" sz="1200" dirty="0"/>
              <a:t> = [0,1,2,3,4];</a:t>
            </a:r>
          </a:p>
          <a:p>
            <a:r>
              <a:rPr lang="en-US" sz="1200" dirty="0"/>
              <a:t>For </a:t>
            </a:r>
            <a:r>
              <a:rPr lang="en-US" sz="1200" dirty="0" err="1"/>
              <a:t>num</a:t>
            </a:r>
            <a:r>
              <a:rPr lang="en-US" sz="1200" dirty="0"/>
              <a:t> in </a:t>
            </a:r>
            <a:r>
              <a:rPr lang="en-US" sz="1200" dirty="0" err="1"/>
              <a:t>numList</a:t>
            </a:r>
            <a:r>
              <a:rPr lang="en-US" sz="1200" dirty="0"/>
              <a:t>:</a:t>
            </a:r>
          </a:p>
          <a:p>
            <a:r>
              <a:rPr lang="en-US" sz="1200" dirty="0"/>
              <a:t>   print </a:t>
            </a:r>
            <a:r>
              <a:rPr lang="en-US" sz="1200" dirty="0" err="1"/>
              <a:t>num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The above example will print 0 to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371FD-9715-4FD1-B9DF-30E098C8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8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685800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2017 – </a:t>
            </a:r>
            <a:r>
              <a:rPr lang="en-US" b="1" u="sng" dirty="0" err="1">
                <a:solidFill>
                  <a:schemeClr val="tx1"/>
                </a:solidFill>
              </a:rPr>
              <a:t>Phython</a:t>
            </a:r>
            <a:r>
              <a:rPr lang="en-US" b="1" u="sng" dirty="0">
                <a:solidFill>
                  <a:schemeClr val="tx1"/>
                </a:solidFill>
              </a:rPr>
              <a:t> Programming for Beginners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- About </a:t>
            </a:r>
            <a:r>
              <a:rPr lang="en-US" dirty="0">
                <a:solidFill>
                  <a:schemeClr val="tx1"/>
                </a:solidFill>
              </a:rPr>
              <a:t>Instructor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- Date :  7/29  to 9/9  (Saturdays Only)</a:t>
            </a:r>
          </a:p>
          <a:p>
            <a:pPr algn="l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Timing : 11:00am to 1:30pm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- Tuition Fees : $149.</a:t>
            </a:r>
          </a:p>
          <a:p>
            <a:pPr marL="457200" indent="-457200" algn="l" fontAlgn="ctr">
              <a:spcAft>
                <a:spcPct val="0"/>
              </a:spcAft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WiFi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accent1"/>
                </a:solidFill>
              </a:rPr>
              <a:t>Tech_Class</a:t>
            </a:r>
            <a:r>
              <a:rPr lang="en-US" dirty="0">
                <a:solidFill>
                  <a:schemeClr val="tx1"/>
                </a:solidFill>
              </a:rPr>
              <a:t> , Password: </a:t>
            </a:r>
            <a:r>
              <a:rPr lang="en-US" sz="2800" u="sng" dirty="0"/>
              <a:t>Classes@pl@n0masjid</a:t>
            </a:r>
            <a:endParaRPr lang="en-US" sz="2800" dirty="0">
              <a:solidFill>
                <a:srgbClr val="FF0000"/>
              </a:solidFill>
            </a:endParaRPr>
          </a:p>
          <a:p>
            <a:pPr algn="l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Google Group for class related questions: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hlinkClick r:id="rId3"/>
              </a:rPr>
              <a:t>IACC2017_Python@googlegroups.com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Contact :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 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professional-training@planomasjid.org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14120"/>
            <a:ext cx="642805" cy="2282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900" dirty="0">
                <a:solidFill>
                  <a:srgbClr val="FFFFFF"/>
                </a:solidFill>
                <a:latin typeface="Arial" panose="020B0604020202020204" pitchFamily="34" charset="0"/>
              </a:rPr>
              <a:t>Post </a:t>
            </a:r>
            <a:r>
              <a:rPr lang="en-US" altLang="en-US" sz="900" dirty="0" err="1">
                <a:solidFill>
                  <a:srgbClr val="FFFFFF"/>
                </a:solidFill>
                <a:latin typeface="Arial" panose="020B0604020202020204" pitchFamily="34" charset="0"/>
              </a:rPr>
              <a:t>Messa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110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Hands On Exercises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80370-87B6-4D41-A03E-EFDF9D21E462}"/>
              </a:ext>
            </a:extLst>
          </p:cNvPr>
          <p:cNvSpPr txBox="1"/>
          <p:nvPr/>
        </p:nvSpPr>
        <p:spPr>
          <a:xfrm>
            <a:off x="4046102" y="1705316"/>
            <a:ext cx="372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6CBF9-C0EA-4909-96E7-E97C0A0C58B0}"/>
              </a:ext>
            </a:extLst>
          </p:cNvPr>
          <p:cNvSpPr txBox="1"/>
          <p:nvPr/>
        </p:nvSpPr>
        <p:spPr>
          <a:xfrm>
            <a:off x="251104" y="1625074"/>
            <a:ext cx="4709397" cy="4431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Exercise :</a:t>
            </a:r>
          </a:p>
          <a:p>
            <a:endParaRPr lang="en-US" dirty="0"/>
          </a:p>
          <a:p>
            <a:r>
              <a:rPr lang="en-US" sz="1200" dirty="0"/>
              <a:t>1) Write a program to determine if a given number say 5 is odd or even</a:t>
            </a:r>
          </a:p>
          <a:p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 err="1"/>
              <a:t>num</a:t>
            </a:r>
            <a:r>
              <a:rPr lang="en-US" sz="1200" dirty="0"/>
              <a:t> = 5;</a:t>
            </a:r>
          </a:p>
          <a:p>
            <a:r>
              <a:rPr lang="en-US" sz="1200" dirty="0"/>
              <a:t>      mod = </a:t>
            </a:r>
            <a:r>
              <a:rPr lang="en-US" sz="1200" dirty="0" err="1"/>
              <a:t>num</a:t>
            </a:r>
            <a:r>
              <a:rPr lang="en-US" sz="1200" dirty="0"/>
              <a:t> % 2;</a:t>
            </a:r>
          </a:p>
          <a:p>
            <a:r>
              <a:rPr lang="en-US" sz="1200" dirty="0"/>
              <a:t>      if mod &gt; 0:</a:t>
            </a:r>
          </a:p>
          <a:p>
            <a:r>
              <a:rPr lang="en-US" sz="1200" dirty="0"/>
              <a:t>          Print </a:t>
            </a:r>
            <a:r>
              <a:rPr lang="en-US" sz="1200" dirty="0" err="1"/>
              <a:t>num</a:t>
            </a:r>
            <a:r>
              <a:rPr lang="en-US" sz="1200" dirty="0"/>
              <a:t>, ‘is an odd number’;</a:t>
            </a:r>
          </a:p>
          <a:p>
            <a:r>
              <a:rPr lang="en-US" sz="1200" dirty="0"/>
              <a:t>      else:</a:t>
            </a:r>
          </a:p>
          <a:p>
            <a:r>
              <a:rPr lang="en-US" sz="1200" dirty="0"/>
              <a:t>          Print </a:t>
            </a:r>
            <a:r>
              <a:rPr lang="en-US" sz="1200" dirty="0" err="1"/>
              <a:t>num</a:t>
            </a:r>
            <a:r>
              <a:rPr lang="en-US" sz="1200" dirty="0"/>
              <a:t>, ‘is an even number’;</a:t>
            </a:r>
          </a:p>
          <a:p>
            <a:endParaRPr lang="en-US" sz="1200" dirty="0"/>
          </a:p>
          <a:p>
            <a:r>
              <a:rPr lang="en-US" sz="1200" dirty="0"/>
              <a:t>2) Given a list of numbers( </a:t>
            </a:r>
            <a:r>
              <a:rPr lang="en-US" sz="1200" dirty="0" err="1"/>
              <a:t>numList</a:t>
            </a:r>
            <a:r>
              <a:rPr lang="en-US" sz="1200" dirty="0"/>
              <a:t>) find all the numbers in the list which are less than 10 and put them in a  new list ( </a:t>
            </a:r>
            <a:r>
              <a:rPr lang="en-US" sz="1200" dirty="0" err="1"/>
              <a:t>newList</a:t>
            </a:r>
            <a:r>
              <a:rPr lang="en-US" sz="1200" dirty="0"/>
              <a:t> )</a:t>
            </a:r>
          </a:p>
          <a:p>
            <a:endParaRPr lang="en-US" sz="1200" dirty="0"/>
          </a:p>
          <a:p>
            <a:r>
              <a:rPr lang="en-US" sz="1200" dirty="0"/>
              <a:t>   </a:t>
            </a:r>
            <a:r>
              <a:rPr lang="en-US" sz="1200" dirty="0" err="1"/>
              <a:t>numList</a:t>
            </a:r>
            <a:r>
              <a:rPr lang="en-US" sz="1200" dirty="0"/>
              <a:t> = [1,12,5,7,8,9,12,4,8];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newList</a:t>
            </a:r>
            <a:r>
              <a:rPr lang="en-US" sz="1200" dirty="0"/>
              <a:t> = [];</a:t>
            </a:r>
          </a:p>
          <a:p>
            <a:r>
              <a:rPr lang="en-US" sz="1200" dirty="0"/>
              <a:t>   for </a:t>
            </a:r>
            <a:r>
              <a:rPr lang="en-US" sz="1200" dirty="0" err="1"/>
              <a:t>num</a:t>
            </a:r>
            <a:r>
              <a:rPr lang="en-US" sz="1200" dirty="0"/>
              <a:t> in </a:t>
            </a:r>
            <a:r>
              <a:rPr lang="en-US" sz="1200" dirty="0" err="1"/>
              <a:t>numList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 if </a:t>
            </a:r>
            <a:r>
              <a:rPr lang="en-US" sz="1200" dirty="0" err="1"/>
              <a:t>num</a:t>
            </a:r>
            <a:r>
              <a:rPr lang="en-US" sz="1200" dirty="0"/>
              <a:t> </a:t>
            </a:r>
            <a:r>
              <a:rPr lang="en-US" sz="1200"/>
              <a:t>&lt; 10:</a:t>
            </a:r>
            <a:endParaRPr lang="en-US" sz="1200" dirty="0"/>
          </a:p>
          <a:p>
            <a:r>
              <a:rPr lang="en-US" sz="1200" dirty="0"/>
              <a:t>             print </a:t>
            </a:r>
            <a:r>
              <a:rPr lang="en-US" sz="1200" dirty="0" err="1"/>
              <a:t>num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 </a:t>
            </a:r>
            <a:r>
              <a:rPr lang="en-US" sz="1200" dirty="0" err="1"/>
              <a:t>newList.append</a:t>
            </a:r>
            <a:r>
              <a:rPr lang="en-US" sz="1200" dirty="0"/>
              <a:t>(</a:t>
            </a:r>
            <a:r>
              <a:rPr lang="en-US" sz="1200" dirty="0" err="1"/>
              <a:t>num</a:t>
            </a:r>
            <a:r>
              <a:rPr lang="en-US" sz="1200" dirty="0"/>
              <a:t>);</a:t>
            </a:r>
          </a:p>
          <a:p>
            <a:r>
              <a:rPr lang="en-US" sz="1200" dirty="0"/>
              <a:t>   print </a:t>
            </a:r>
            <a:r>
              <a:rPr lang="en-US" sz="1200" dirty="0" err="1"/>
              <a:t>newList</a:t>
            </a:r>
            <a:r>
              <a:rPr lang="en-US" sz="1200" dirty="0"/>
              <a:t>;</a:t>
            </a:r>
          </a:p>
          <a:p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0CC1E-4547-4AE9-8C1C-2991C51D5A99}"/>
              </a:ext>
            </a:extLst>
          </p:cNvPr>
          <p:cNvSpPr txBox="1"/>
          <p:nvPr/>
        </p:nvSpPr>
        <p:spPr>
          <a:xfrm>
            <a:off x="6651905" y="1526557"/>
            <a:ext cx="5154753" cy="4985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3) Write a program to determine if a given word is a palindrome :</a:t>
            </a:r>
          </a:p>
          <a:p>
            <a:endParaRPr lang="en-US" sz="1200" dirty="0"/>
          </a:p>
          <a:p>
            <a:r>
              <a:rPr lang="en-US" sz="1200" dirty="0"/>
              <a:t>word = '</a:t>
            </a:r>
            <a:r>
              <a:rPr lang="en-US" sz="1200" dirty="0" err="1"/>
              <a:t>abc</a:t>
            </a:r>
            <a:r>
              <a:rPr lang="en-US" sz="1200" dirty="0"/>
              <a:t>'</a:t>
            </a:r>
          </a:p>
          <a:p>
            <a:endParaRPr lang="en-US" sz="1200" dirty="0"/>
          </a:p>
          <a:p>
            <a:r>
              <a:rPr lang="en-US" sz="1200" dirty="0"/>
              <a:t>letters = list(word)</a:t>
            </a:r>
          </a:p>
          <a:p>
            <a:r>
              <a:rPr lang="en-US" sz="1200" dirty="0" err="1"/>
              <a:t>is_palindrome</a:t>
            </a:r>
            <a:r>
              <a:rPr lang="en-US" sz="1200" dirty="0"/>
              <a:t> = True</a:t>
            </a:r>
          </a:p>
          <a:p>
            <a:endParaRPr lang="en-US" sz="1200" dirty="0"/>
          </a:p>
          <a:p>
            <a:r>
              <a:rPr lang="en-US" sz="1200" dirty="0"/>
              <a:t>for letter in letters:</a:t>
            </a:r>
          </a:p>
          <a:p>
            <a:r>
              <a:rPr lang="en-US" sz="1200" dirty="0"/>
              <a:t>    if letter == letters[-1]: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letters.pop</a:t>
            </a:r>
            <a:r>
              <a:rPr lang="en-US" sz="1200" dirty="0"/>
              <a:t>(-1)</a:t>
            </a:r>
          </a:p>
          <a:p>
            <a:r>
              <a:rPr lang="en-US" sz="1200" dirty="0"/>
              <a:t>    else: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is_palindrome</a:t>
            </a:r>
            <a:r>
              <a:rPr lang="en-US" sz="1200" dirty="0"/>
              <a:t> = False</a:t>
            </a:r>
          </a:p>
          <a:p>
            <a:r>
              <a:rPr lang="en-US" sz="1200" dirty="0"/>
              <a:t>        break</a:t>
            </a:r>
          </a:p>
          <a:p>
            <a:endParaRPr lang="en-US" sz="1200" dirty="0"/>
          </a:p>
          <a:p>
            <a:r>
              <a:rPr lang="en-US" sz="1200" dirty="0"/>
              <a:t>print </a:t>
            </a:r>
            <a:r>
              <a:rPr lang="en-US" sz="1200" dirty="0" err="1"/>
              <a:t>is_palindrome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4) Write a python program to sum all the items in a list</a:t>
            </a:r>
          </a:p>
          <a:p>
            <a:endParaRPr lang="en-US" sz="1200" dirty="0"/>
          </a:p>
          <a:p>
            <a:r>
              <a:rPr lang="en-US" sz="1200" dirty="0"/>
              <a:t>5) Write a python program to merge two lists into a </a:t>
            </a:r>
            <a:r>
              <a:rPr lang="en-US" sz="1200" dirty="0" err="1"/>
              <a:t>dict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Example</a:t>
            </a:r>
          </a:p>
          <a:p>
            <a:r>
              <a:rPr lang="en-US" sz="1200" dirty="0"/>
              <a:t>                 fruits = [‘oranges‘, ‘</a:t>
            </a:r>
            <a:r>
              <a:rPr lang="en-US" sz="1200" dirty="0" err="1"/>
              <a:t>apples’,’peaches</a:t>
            </a:r>
            <a:r>
              <a:rPr lang="en-US" sz="1200" dirty="0"/>
              <a:t>’]</a:t>
            </a:r>
          </a:p>
          <a:p>
            <a:r>
              <a:rPr lang="en-US" sz="1200" dirty="0"/>
              <a:t>                 quantity = [’12,14,15’]</a:t>
            </a:r>
          </a:p>
          <a:p>
            <a:r>
              <a:rPr lang="en-US" sz="1200" dirty="0"/>
              <a:t>                 result = {‘oranges’:12,’apples’:14,’peaches’:15}</a:t>
            </a:r>
          </a:p>
          <a:p>
            <a:endParaRPr lang="en-US" sz="1200" dirty="0"/>
          </a:p>
          <a:p>
            <a:r>
              <a:rPr lang="en-US" sz="1200" dirty="0"/>
              <a:t>6) Write a python program to determine if a given number is a prime number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F8069-4F2F-4983-9BF4-7F17626B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1" y="228601"/>
            <a:ext cx="1231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Logistics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3791" y="838200"/>
            <a:ext cx="8103500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All communication with the instructor should be through Google group. </a:t>
            </a:r>
          </a:p>
          <a:p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Coffee break at 12:00pm for 20 minutes. </a:t>
            </a:r>
          </a:p>
          <a:p>
            <a:endParaRPr lang="en-US" sz="2000" dirty="0"/>
          </a:p>
          <a:p>
            <a:r>
              <a:rPr lang="en-US" sz="2000" dirty="0"/>
              <a:t>- No shoes allowed in classroom.</a:t>
            </a:r>
          </a:p>
          <a:p>
            <a:endParaRPr lang="en-US" sz="2000" dirty="0"/>
          </a:p>
          <a:p>
            <a:r>
              <a:rPr lang="en-US" sz="2000" dirty="0"/>
              <a:t>- Be in the class on time and do not miss any class. </a:t>
            </a:r>
          </a:p>
          <a:p>
            <a:endParaRPr lang="en-US" sz="2000" dirty="0"/>
          </a:p>
          <a:p>
            <a:r>
              <a:rPr lang="en-US" sz="2000" dirty="0"/>
              <a:t>- Access to Internet is allowed only for class work. </a:t>
            </a:r>
          </a:p>
          <a:p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Do not use cell phone in the class.  </a:t>
            </a:r>
          </a:p>
          <a:p>
            <a:br>
              <a:rPr lang="en-US" sz="2000" dirty="0"/>
            </a:br>
            <a:r>
              <a:rPr lang="en-US" sz="2000" dirty="0"/>
              <a:t>- Do not share copy-righted material  such books, corporate logos, manuals, </a:t>
            </a:r>
          </a:p>
          <a:p>
            <a:r>
              <a:rPr lang="en-US" sz="2000" dirty="0"/>
              <a:t>software, etc.  in class, on WebEx or on Google group.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3CCE1-B0E7-46A9-B2CD-7070C761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17D702-369B-4830-B0A6-0B695C87C7E7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1775594" y="288054"/>
            <a:ext cx="8128000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Todays Training Agenda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E30A7F-8252-4CD8-8F77-F52D9438B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9125907"/>
              </p:ext>
            </p:extLst>
          </p:nvPr>
        </p:nvGraphicFramePr>
        <p:xfrm>
          <a:off x="1775594" y="943523"/>
          <a:ext cx="8128000" cy="5494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10DE1B-86B5-46F7-9D2C-A5005B99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2262459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INTRODUCTIONS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9D6A2-EEFD-4791-A00F-CB360258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5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4136037-25A8-4984-A32F-4EE67BE5C42F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50937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WHY PYTHON?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0672F75-D461-4FA5-A0BD-B34C8CE3D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761919"/>
              </p:ext>
            </p:extLst>
          </p:nvPr>
        </p:nvGraphicFramePr>
        <p:xfrm>
          <a:off x="675607" y="1572534"/>
          <a:ext cx="10734008" cy="4874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4A48C-C05A-4DD7-96B0-B80C0D11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4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50937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INSTALLATION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B76C11-B935-4C79-BC95-6FF152DFC2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390183"/>
              </p:ext>
            </p:extLst>
          </p:nvPr>
        </p:nvGraphicFramePr>
        <p:xfrm>
          <a:off x="873631" y="1670419"/>
          <a:ext cx="9353672" cy="3331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C27F1D-1681-414C-A9DC-F5ECC7AD482B}"/>
              </a:ext>
            </a:extLst>
          </p:cNvPr>
          <p:cNvSpPr txBox="1"/>
          <p:nvPr/>
        </p:nvSpPr>
        <p:spPr>
          <a:xfrm>
            <a:off x="2195725" y="2828309"/>
            <a:ext cx="751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hiller" panose="04020404031007020602" pitchFamily="82" charset="0"/>
              </a:rPr>
              <a:t>VS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F099175-EA48-4713-81D4-C54731C18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4699606"/>
              </p:ext>
            </p:extLst>
          </p:nvPr>
        </p:nvGraphicFramePr>
        <p:xfrm>
          <a:off x="2998746" y="5217966"/>
          <a:ext cx="6182391" cy="1138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9AD9E-8A64-4949-A167-597CFECC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5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684100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IDE/TEXT EDITORS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89BE7FC-4008-41EA-9CFC-E3DA7834ED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6489922"/>
              </p:ext>
            </p:extLst>
          </p:nvPr>
        </p:nvGraphicFramePr>
        <p:xfrm>
          <a:off x="1479347" y="2405395"/>
          <a:ext cx="8957625" cy="2719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E58FC23-C5E0-49B5-86B9-AB3B4EF1DA11}"/>
              </a:ext>
            </a:extLst>
          </p:cNvPr>
          <p:cNvSpPr/>
          <p:nvPr/>
        </p:nvSpPr>
        <p:spPr>
          <a:xfrm>
            <a:off x="3412734" y="5573871"/>
            <a:ext cx="53707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Documentation - https://docs.python.org/2/index.html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F7C3A-2F43-48D2-9294-ACE70F9D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THE BASICS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181" y="1454770"/>
            <a:ext cx="444801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The Print Statement :</a:t>
            </a:r>
          </a:p>
          <a:p>
            <a:endParaRPr lang="en-US" dirty="0"/>
          </a:p>
          <a:p>
            <a:r>
              <a:rPr lang="en-US" i="1" dirty="0"/>
              <a:t>print is python command to write something to the console or terminal window where the command is being executed</a:t>
            </a:r>
          </a:p>
          <a:p>
            <a:endParaRPr lang="en-US" dirty="0"/>
          </a:p>
          <a:p>
            <a:r>
              <a:rPr lang="en-US" dirty="0"/>
              <a:t>Usage : </a:t>
            </a:r>
            <a:r>
              <a:rPr lang="en-US" b="1" dirty="0"/>
              <a:t>print “something”;</a:t>
            </a:r>
          </a:p>
          <a:p>
            <a:endParaRPr lang="en-US" dirty="0"/>
          </a:p>
          <a:p>
            <a:r>
              <a:rPr lang="en-US" dirty="0"/>
              <a:t>Something could be any data type</a:t>
            </a:r>
          </a:p>
          <a:p>
            <a:endParaRPr lang="en-US" dirty="0"/>
          </a:p>
          <a:p>
            <a:r>
              <a:rPr lang="en-US" b="1" dirty="0"/>
              <a:t>Example : </a:t>
            </a:r>
          </a:p>
          <a:p>
            <a:endParaRPr lang="en-US" dirty="0"/>
          </a:p>
          <a:p>
            <a:r>
              <a:rPr lang="en-US" dirty="0"/>
              <a:t>print “Strings within quotes will be printed”</a:t>
            </a:r>
          </a:p>
          <a:p>
            <a:endParaRPr lang="en-US" dirty="0"/>
          </a:p>
          <a:p>
            <a:r>
              <a:rPr lang="en-US" dirty="0"/>
              <a:t>print “Numbers do not have to be in quotes”</a:t>
            </a:r>
          </a:p>
          <a:p>
            <a:endParaRPr lang="en-US" dirty="0"/>
          </a:p>
          <a:p>
            <a:r>
              <a:rPr lang="en-US" dirty="0"/>
              <a:t>print 12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51089" y="1454769"/>
            <a:ext cx="2764399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Exercise 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Print your name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 ”Zain”;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Print the current year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 2017;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Print  todays full date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 ”07/31”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5C4AC-A3B6-4B3D-B2CE-2299281BDE41}"/>
              </a:ext>
            </a:extLst>
          </p:cNvPr>
          <p:cNvSpPr txBox="1"/>
          <p:nvPr/>
        </p:nvSpPr>
        <p:spPr>
          <a:xfrm>
            <a:off x="5181600" y="1454770"/>
            <a:ext cx="2471225" cy="5109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Comments :</a:t>
            </a:r>
          </a:p>
          <a:p>
            <a:endParaRPr lang="en-US" dirty="0"/>
          </a:p>
          <a:p>
            <a:r>
              <a:rPr lang="en-US" sz="1600" dirty="0"/>
              <a:t>Comment in Python is a text block in the code which will not be executed. </a:t>
            </a:r>
          </a:p>
          <a:p>
            <a:endParaRPr lang="en-US" sz="1600" dirty="0"/>
          </a:p>
          <a:p>
            <a:r>
              <a:rPr lang="en-US" sz="1600" dirty="0"/>
              <a:t>Comments in Python start with the hash character,#, and extend to the end of the physical line</a:t>
            </a:r>
          </a:p>
          <a:p>
            <a:endParaRPr lang="en-US" b="1" dirty="0"/>
          </a:p>
          <a:p>
            <a:r>
              <a:rPr lang="en-US" sz="1200" dirty="0"/>
              <a:t># this is the first comment</a:t>
            </a:r>
          </a:p>
          <a:p>
            <a:r>
              <a:rPr lang="en-US" sz="1200" dirty="0"/>
              <a:t>text = "# This is not a comment because it's inside quotes.“</a:t>
            </a:r>
          </a:p>
          <a:p>
            <a:endParaRPr lang="en-US" sz="1200" dirty="0"/>
          </a:p>
          <a:p>
            <a:r>
              <a:rPr lang="en-US" sz="1600" dirty="0"/>
              <a:t>Multiline comments can be created by triple quoted strings </a:t>
            </a:r>
          </a:p>
          <a:p>
            <a:endParaRPr lang="en-US" sz="1200" dirty="0"/>
          </a:p>
          <a:p>
            <a:r>
              <a:rPr lang="en-US" sz="1200" dirty="0"/>
              <a:t>‘’’  here is a </a:t>
            </a:r>
          </a:p>
          <a:p>
            <a:r>
              <a:rPr lang="en-US" sz="1200" dirty="0"/>
              <a:t>Multi line comment</a:t>
            </a:r>
          </a:p>
          <a:p>
            <a:r>
              <a:rPr lang="en-US" sz="1200" dirty="0"/>
              <a:t>‘’’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4AFD7-3C26-4513-BA08-9209C4A2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2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1932</Words>
  <Application>Microsoft Office PowerPoint</Application>
  <PresentationFormat>Widescreen</PresentationFormat>
  <Paragraphs>537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Chiller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MOHAMMED, GHOUSE A</dc:creator>
  <cp:lastModifiedBy>MOHAMMED, GHOUSE A</cp:lastModifiedBy>
  <cp:revision>140</cp:revision>
  <dcterms:created xsi:type="dcterms:W3CDTF">2017-07-26T00:23:55Z</dcterms:created>
  <dcterms:modified xsi:type="dcterms:W3CDTF">2017-08-05T18:29:24Z</dcterms:modified>
</cp:coreProperties>
</file>