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77" r:id="rId7"/>
    <p:sldId id="280" r:id="rId8"/>
    <p:sldId id="281" r:id="rId9"/>
    <p:sldId id="279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4660"/>
  </p:normalViewPr>
  <p:slideViewPr>
    <p:cSldViewPr snapToGrid="0">
      <p:cViewPr>
        <p:scale>
          <a:sx n="102" d="100"/>
          <a:sy n="102" d="100"/>
        </p:scale>
        <p:origin x="8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 Oriented Programming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Objects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E11C88C8-59F0-40F5-A714-56F6F8B84CD6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 Constructor</a:t>
          </a:r>
          <a:endParaRPr lang="en-US" dirty="0"/>
        </a:p>
      </dgm:t>
    </dgm:pt>
    <dgm:pt modelId="{C0F570E9-9232-47E1-B3B2-82893A7C0CCA}" type="parTrans" cxnId="{6A4E840D-C025-4DF9-BB65-A99F78B3042E}">
      <dgm:prSet/>
      <dgm:spPr/>
      <dgm:t>
        <a:bodyPr/>
        <a:lstStyle/>
        <a:p>
          <a:endParaRPr lang="en-US"/>
        </a:p>
      </dgm:t>
    </dgm:pt>
    <dgm:pt modelId="{ED1C7C02-A4C5-4AB3-8FD8-B27992F7F775}" type="sibTrans" cxnId="{6A4E840D-C025-4DF9-BB65-A99F78B3042E}">
      <dgm:prSet/>
      <dgm:spPr/>
      <dgm:t>
        <a:bodyPr/>
        <a:lstStyle/>
        <a:p>
          <a:endParaRPr lang="en-US"/>
        </a:p>
      </dgm:t>
    </dgm:pt>
    <dgm:pt modelId="{C94F9B29-0176-4B32-946A-81F36987B77C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Classes</a:t>
          </a:r>
          <a:endParaRPr lang="en-US" dirty="0"/>
        </a:p>
      </dgm:t>
    </dgm:pt>
    <dgm:pt modelId="{F8BF491C-2CB9-41EA-9BA5-4EA9668F9F91}" type="parTrans" cxnId="{1481E03D-DABE-4122-B5BB-B795F024F6B4}">
      <dgm:prSet/>
      <dgm:spPr/>
      <dgm:t>
        <a:bodyPr/>
        <a:lstStyle/>
        <a:p>
          <a:endParaRPr lang="en-US"/>
        </a:p>
      </dgm:t>
    </dgm:pt>
    <dgm:pt modelId="{93477452-2C44-47D9-98AC-24D03110E11D}" type="sibTrans" cxnId="{1481E03D-DABE-4122-B5BB-B795F024F6B4}">
      <dgm:prSet/>
      <dgm:spPr/>
      <dgm:t>
        <a:bodyPr/>
        <a:lstStyle/>
        <a:p>
          <a:endParaRPr lang="en-US"/>
        </a:p>
      </dgm:t>
    </dgm:pt>
    <dgm:pt modelId="{1E7F9215-8D51-418C-BCB9-5121F3DAB11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 and Instance Variables</a:t>
          </a:r>
          <a:endParaRPr lang="en-US" dirty="0"/>
        </a:p>
      </dgm:t>
    </dgm:pt>
    <dgm:pt modelId="{0D43A1FF-CA89-4E4B-9D58-B05AE32D3588}" type="parTrans" cxnId="{17F5411A-734C-49F2-ADA4-1B0F545F4F69}">
      <dgm:prSet/>
      <dgm:spPr/>
      <dgm:t>
        <a:bodyPr/>
        <a:lstStyle/>
        <a:p>
          <a:endParaRPr lang="en-US"/>
        </a:p>
      </dgm:t>
    </dgm:pt>
    <dgm:pt modelId="{91471EED-EC5C-40E2-B389-46E54941755C}" type="sibTrans" cxnId="{17F5411A-734C-49F2-ADA4-1B0F545F4F69}">
      <dgm:prSet/>
      <dgm:spPr/>
      <dgm:t>
        <a:bodyPr/>
        <a:lstStyle/>
        <a:p>
          <a:endParaRPr lang="en-US"/>
        </a:p>
      </dgm:t>
    </dgm:pt>
    <dgm:pt modelId="{961DFF81-87C5-42FE-88FC-CF45597073D0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Methods</a:t>
          </a:r>
          <a:endParaRPr lang="en-US" dirty="0"/>
        </a:p>
      </dgm:t>
    </dgm:pt>
    <dgm:pt modelId="{68B155CE-839B-478C-9B8F-F62DB7696E3D}" type="parTrans" cxnId="{03E3A3FE-CCCB-4168-BC16-5AB654C45D50}">
      <dgm:prSet/>
      <dgm:spPr/>
      <dgm:t>
        <a:bodyPr/>
        <a:lstStyle/>
        <a:p>
          <a:endParaRPr lang="en-US"/>
        </a:p>
      </dgm:t>
    </dgm:pt>
    <dgm:pt modelId="{9B883FEB-34F4-460F-9CDB-3BC0D8AC5176}" type="sibTrans" cxnId="{03E3A3FE-CCCB-4168-BC16-5AB654C45D50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7"/>
      <dgm:spPr/>
    </dgm:pt>
    <dgm:pt modelId="{9EB2B872-AF6A-4097-9DC5-DA51AA82E595}" type="pres">
      <dgm:prSet presAssocID="{2441D3CF-DCAD-4AA1-9DCB-7DCE65E9CFB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7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7"/>
      <dgm:spPr/>
    </dgm:pt>
    <dgm:pt modelId="{E6021B6F-4BF1-49F7-9BAA-7A50081B6E91}" type="pres">
      <dgm:prSet presAssocID="{449737C4-5008-4883-9D35-B50B9E1D036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7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1" presStyleCnt="7"/>
      <dgm:spPr/>
    </dgm:pt>
    <dgm:pt modelId="{EEA3F2AE-3F24-489D-83E3-7F4B06DD9765}" type="pres">
      <dgm:prSet presAssocID="{08AB1BFE-2FF8-4E08-AB67-659848F1B8C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2" presStyleCnt="7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5ECF499D-48A9-478D-A919-CCCE130C6678}" type="pres">
      <dgm:prSet presAssocID="{C94F9B29-0176-4B32-946A-81F36987B77C}" presName="parentLin" presStyleCnt="0"/>
      <dgm:spPr/>
    </dgm:pt>
    <dgm:pt modelId="{9ED2A6DE-E1F0-4B97-A932-C624D7625319}" type="pres">
      <dgm:prSet presAssocID="{C94F9B29-0176-4B32-946A-81F36987B77C}" presName="parentLeftMargin" presStyleLbl="node1" presStyleIdx="2" presStyleCnt="7"/>
      <dgm:spPr/>
    </dgm:pt>
    <dgm:pt modelId="{44BA7E45-6568-4082-BD0C-21BF64E58C92}" type="pres">
      <dgm:prSet presAssocID="{C94F9B29-0176-4B32-946A-81F36987B77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8038E59-22A8-4FD9-A397-38BE4D2D2470}" type="pres">
      <dgm:prSet presAssocID="{C94F9B29-0176-4B32-946A-81F36987B77C}" presName="negativeSpace" presStyleCnt="0"/>
      <dgm:spPr/>
    </dgm:pt>
    <dgm:pt modelId="{0DEC3297-1D40-449F-AC7A-62AE53FF19AD}" type="pres">
      <dgm:prSet presAssocID="{C94F9B29-0176-4B32-946A-81F36987B77C}" presName="childText" presStyleLbl="conFgAcc1" presStyleIdx="3" presStyleCnt="7">
        <dgm:presLayoutVars>
          <dgm:bulletEnabled val="1"/>
        </dgm:presLayoutVars>
      </dgm:prSet>
      <dgm:spPr/>
    </dgm:pt>
    <dgm:pt modelId="{158AD04C-D899-42D5-BD4C-BD18808DD67C}" type="pres">
      <dgm:prSet presAssocID="{93477452-2C44-47D9-98AC-24D03110E11D}" presName="spaceBetweenRectangles" presStyleCnt="0"/>
      <dgm:spPr/>
    </dgm:pt>
    <dgm:pt modelId="{1C1FB8B9-1560-4736-B936-4CFC90907AD3}" type="pres">
      <dgm:prSet presAssocID="{961DFF81-87C5-42FE-88FC-CF45597073D0}" presName="parentLin" presStyleCnt="0"/>
      <dgm:spPr/>
    </dgm:pt>
    <dgm:pt modelId="{87D30ABD-B09D-4292-B292-95CAEB19FD4E}" type="pres">
      <dgm:prSet presAssocID="{961DFF81-87C5-42FE-88FC-CF45597073D0}" presName="parentLeftMargin" presStyleLbl="node1" presStyleIdx="3" presStyleCnt="7"/>
      <dgm:spPr/>
    </dgm:pt>
    <dgm:pt modelId="{01FFF8B0-CD1F-4F53-AB7E-29B6C948A2B1}" type="pres">
      <dgm:prSet presAssocID="{961DFF81-87C5-42FE-88FC-CF45597073D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411150B-543B-4171-B752-DB6DCE58F467}" type="pres">
      <dgm:prSet presAssocID="{961DFF81-87C5-42FE-88FC-CF45597073D0}" presName="negativeSpace" presStyleCnt="0"/>
      <dgm:spPr/>
    </dgm:pt>
    <dgm:pt modelId="{B13EA764-ACE7-43D7-AD55-F8C52801E21B}" type="pres">
      <dgm:prSet presAssocID="{961DFF81-87C5-42FE-88FC-CF45597073D0}" presName="childText" presStyleLbl="conFgAcc1" presStyleIdx="4" presStyleCnt="7">
        <dgm:presLayoutVars>
          <dgm:bulletEnabled val="1"/>
        </dgm:presLayoutVars>
      </dgm:prSet>
      <dgm:spPr/>
    </dgm:pt>
    <dgm:pt modelId="{CA66207C-E8FE-475A-9161-0B245A4A123C}" type="pres">
      <dgm:prSet presAssocID="{9B883FEB-34F4-460F-9CDB-3BC0D8AC5176}" presName="spaceBetweenRectangles" presStyleCnt="0"/>
      <dgm:spPr/>
    </dgm:pt>
    <dgm:pt modelId="{EA6B7141-C30C-4D92-A0BC-AC46D7DDD5FD}" type="pres">
      <dgm:prSet presAssocID="{E11C88C8-59F0-40F5-A714-56F6F8B84CD6}" presName="parentLin" presStyleCnt="0"/>
      <dgm:spPr/>
    </dgm:pt>
    <dgm:pt modelId="{551048E4-398F-4C1E-9441-821EADDCAB01}" type="pres">
      <dgm:prSet presAssocID="{E11C88C8-59F0-40F5-A714-56F6F8B84CD6}" presName="parentLeftMargin" presStyleLbl="node1" presStyleIdx="4" presStyleCnt="7"/>
      <dgm:spPr/>
    </dgm:pt>
    <dgm:pt modelId="{ACFE3EAD-6DAF-4414-ADCE-CEFF338717F4}" type="pres">
      <dgm:prSet presAssocID="{E11C88C8-59F0-40F5-A714-56F6F8B84C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24DA6A1-904A-47BB-A957-C00007177DAF}" type="pres">
      <dgm:prSet presAssocID="{E11C88C8-59F0-40F5-A714-56F6F8B84CD6}" presName="negativeSpace" presStyleCnt="0"/>
      <dgm:spPr/>
    </dgm:pt>
    <dgm:pt modelId="{8B0DE6A6-7AA2-4265-ABD7-7AB595BD9E45}" type="pres">
      <dgm:prSet presAssocID="{E11C88C8-59F0-40F5-A714-56F6F8B84CD6}" presName="childText" presStyleLbl="conFgAcc1" presStyleIdx="5" presStyleCnt="7">
        <dgm:presLayoutVars>
          <dgm:bulletEnabled val="1"/>
        </dgm:presLayoutVars>
      </dgm:prSet>
      <dgm:spPr/>
    </dgm:pt>
    <dgm:pt modelId="{4E9B9883-C3B5-479B-9D49-6AA58F5DDAC4}" type="pres">
      <dgm:prSet presAssocID="{ED1C7C02-A4C5-4AB3-8FD8-B27992F7F775}" presName="spaceBetweenRectangles" presStyleCnt="0"/>
      <dgm:spPr/>
    </dgm:pt>
    <dgm:pt modelId="{E8F01898-DC9E-425D-B5DC-59C4D0D8E2ED}" type="pres">
      <dgm:prSet presAssocID="{1E7F9215-8D51-418C-BCB9-5121F3DAB11F}" presName="parentLin" presStyleCnt="0"/>
      <dgm:spPr/>
    </dgm:pt>
    <dgm:pt modelId="{4CF1124C-A0ED-4056-9201-ABEC2856F27D}" type="pres">
      <dgm:prSet presAssocID="{1E7F9215-8D51-418C-BCB9-5121F3DAB11F}" presName="parentLeftMargin" presStyleLbl="node1" presStyleIdx="5" presStyleCnt="7"/>
      <dgm:spPr/>
    </dgm:pt>
    <dgm:pt modelId="{E9492916-5894-48C9-8838-772B00FD07E4}" type="pres">
      <dgm:prSet presAssocID="{1E7F9215-8D51-418C-BCB9-5121F3DAB11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BBF87AB-379E-41A5-848F-4505A24608E0}" type="pres">
      <dgm:prSet presAssocID="{1E7F9215-8D51-418C-BCB9-5121F3DAB11F}" presName="negativeSpace" presStyleCnt="0"/>
      <dgm:spPr/>
    </dgm:pt>
    <dgm:pt modelId="{93070CFB-9DA3-4B8B-BE01-7ADC51227876}" type="pres">
      <dgm:prSet presAssocID="{1E7F9215-8D51-418C-BCB9-5121F3DAB1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6A4E840D-C025-4DF9-BB65-A99F78B3042E}" srcId="{AF8F3852-418C-4CCA-9422-5CA21CCE84D6}" destId="{E11C88C8-59F0-40F5-A714-56F6F8B84CD6}" srcOrd="5" destOrd="0" parTransId="{C0F570E9-9232-47E1-B3B2-82893A7C0CCA}" sibTransId="{ED1C7C02-A4C5-4AB3-8FD8-B27992F7F775}"/>
    <dgm:cxn modelId="{17F5411A-734C-49F2-ADA4-1B0F545F4F69}" srcId="{AF8F3852-418C-4CCA-9422-5CA21CCE84D6}" destId="{1E7F9215-8D51-418C-BCB9-5121F3DAB11F}" srcOrd="6" destOrd="0" parTransId="{0D43A1FF-CA89-4E4B-9D58-B05AE32D3588}" sibTransId="{91471EED-EC5C-40E2-B389-46E54941755C}"/>
    <dgm:cxn modelId="{EA7A0326-856F-4A65-8826-DAE014B80CEC}" type="presOf" srcId="{961DFF81-87C5-42FE-88FC-CF45597073D0}" destId="{87D30ABD-B09D-4292-B292-95CAEB19FD4E}" srcOrd="0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1481E03D-DABE-4122-B5BB-B795F024F6B4}" srcId="{AF8F3852-418C-4CCA-9422-5CA21CCE84D6}" destId="{C94F9B29-0176-4B32-946A-81F36987B77C}" srcOrd="3" destOrd="0" parTransId="{F8BF491C-2CB9-41EA-9BA5-4EA9668F9F91}" sibTransId="{93477452-2C44-47D9-98AC-24D03110E11D}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A2248066-0C5F-4CE2-B655-6D5F0E756B7F}" type="presOf" srcId="{961DFF81-87C5-42FE-88FC-CF45597073D0}" destId="{01FFF8B0-CD1F-4F53-AB7E-29B6C948A2B1}" srcOrd="1" destOrd="0" presId="urn:microsoft.com/office/officeart/2005/8/layout/list1"/>
    <dgm:cxn modelId="{BE85F947-A8BA-47CC-98BF-9F89A119843D}" type="presOf" srcId="{1E7F9215-8D51-418C-BCB9-5121F3DAB11F}" destId="{4CF1124C-A0ED-4056-9201-ABEC2856F27D}" srcOrd="0" destOrd="0" presId="urn:microsoft.com/office/officeart/2005/8/layout/list1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A790524F-9E6A-49B3-A5B6-6881AFCCDD21}" type="presOf" srcId="{E11C88C8-59F0-40F5-A714-56F6F8B84CD6}" destId="{551048E4-398F-4C1E-9441-821EADDCAB01}" srcOrd="0" destOrd="0" presId="urn:microsoft.com/office/officeart/2005/8/layout/list1"/>
    <dgm:cxn modelId="{37060273-8046-46E3-AE02-6101C7B25F4D}" srcId="{AF8F3852-418C-4CCA-9422-5CA21CCE84D6}" destId="{08AB1BFE-2FF8-4E08-AB67-659848F1B8CA}" srcOrd="2" destOrd="0" parTransId="{071D4CA8-A1C5-4C39-A38E-9F2A0A24ECF1}" sibTransId="{5429D7E4-5EF3-43E8-806A-B16531DF679F}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5994E697-22FB-4F38-BCE7-E1795E4C4F69}" type="presOf" srcId="{1E7F9215-8D51-418C-BCB9-5121F3DAB11F}" destId="{E9492916-5894-48C9-8838-772B00FD07E4}" srcOrd="1" destOrd="0" presId="urn:microsoft.com/office/officeart/2005/8/layout/list1"/>
    <dgm:cxn modelId="{35CF7BA5-9923-478D-A406-8D8F734D69D9}" type="presOf" srcId="{C94F9B29-0176-4B32-946A-81F36987B77C}" destId="{9ED2A6DE-E1F0-4B97-A932-C624D7625319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66CDDAF3-1987-42E2-A532-87B360C04E6E}" type="presOf" srcId="{E11C88C8-59F0-40F5-A714-56F6F8B84CD6}" destId="{ACFE3EAD-6DAF-4414-ADCE-CEFF338717F4}" srcOrd="1" destOrd="0" presId="urn:microsoft.com/office/officeart/2005/8/layout/list1"/>
    <dgm:cxn modelId="{050FAAF6-88BF-43C4-B57E-94FD85AD993B}" type="presOf" srcId="{C94F9B29-0176-4B32-946A-81F36987B77C}" destId="{44BA7E45-6568-4082-BD0C-21BF64E58C92}" srcOrd="1" destOrd="0" presId="urn:microsoft.com/office/officeart/2005/8/layout/list1"/>
    <dgm:cxn modelId="{03E3A3FE-CCCB-4168-BC16-5AB654C45D50}" srcId="{AF8F3852-418C-4CCA-9422-5CA21CCE84D6}" destId="{961DFF81-87C5-42FE-88FC-CF45597073D0}" srcOrd="4" destOrd="0" parTransId="{68B155CE-839B-478C-9B8F-F62DB7696E3D}" sibTransId="{9B883FEB-34F4-460F-9CDB-3BC0D8AC5176}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D0A555B2-486D-4AF7-9517-6FC7798A1C1D}" type="presParOf" srcId="{F689F3C3-4244-4335-A2AD-354FE4F53E7F}" destId="{C371251F-F625-4469-84A5-C85CE9477747}" srcOrd="8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9" destOrd="0" presId="urn:microsoft.com/office/officeart/2005/8/layout/list1"/>
    <dgm:cxn modelId="{2CEFE1D8-9B39-4CBC-B9CD-E752463F2E63}" type="presParOf" srcId="{F689F3C3-4244-4335-A2AD-354FE4F53E7F}" destId="{0B8A64B4-F674-486C-9EBA-92878DC8B4D7}" srcOrd="10" destOrd="0" presId="urn:microsoft.com/office/officeart/2005/8/layout/list1"/>
    <dgm:cxn modelId="{CFFCEAC8-0828-4D10-8BE9-0CB6900E4830}" type="presParOf" srcId="{F689F3C3-4244-4335-A2AD-354FE4F53E7F}" destId="{EDC1F65F-23A0-4DA1-AF95-A2B1C8321228}" srcOrd="11" destOrd="0" presId="urn:microsoft.com/office/officeart/2005/8/layout/list1"/>
    <dgm:cxn modelId="{D24656A7-3240-4124-A403-027F55243B04}" type="presParOf" srcId="{F689F3C3-4244-4335-A2AD-354FE4F53E7F}" destId="{5ECF499D-48A9-478D-A919-CCCE130C6678}" srcOrd="12" destOrd="0" presId="urn:microsoft.com/office/officeart/2005/8/layout/list1"/>
    <dgm:cxn modelId="{61645402-9B05-408A-ACD6-B89EB6C2657A}" type="presParOf" srcId="{5ECF499D-48A9-478D-A919-CCCE130C6678}" destId="{9ED2A6DE-E1F0-4B97-A932-C624D7625319}" srcOrd="0" destOrd="0" presId="urn:microsoft.com/office/officeart/2005/8/layout/list1"/>
    <dgm:cxn modelId="{ABBD5FD1-1672-4738-BDAA-C524A9A487B5}" type="presParOf" srcId="{5ECF499D-48A9-478D-A919-CCCE130C6678}" destId="{44BA7E45-6568-4082-BD0C-21BF64E58C92}" srcOrd="1" destOrd="0" presId="urn:microsoft.com/office/officeart/2005/8/layout/list1"/>
    <dgm:cxn modelId="{524CA0BF-239E-4FA7-B05F-39DF9CCE2F03}" type="presParOf" srcId="{F689F3C3-4244-4335-A2AD-354FE4F53E7F}" destId="{38038E59-22A8-4FD9-A397-38BE4D2D2470}" srcOrd="13" destOrd="0" presId="urn:microsoft.com/office/officeart/2005/8/layout/list1"/>
    <dgm:cxn modelId="{1579CCBA-9156-46FC-9684-C24348754E32}" type="presParOf" srcId="{F689F3C3-4244-4335-A2AD-354FE4F53E7F}" destId="{0DEC3297-1D40-449F-AC7A-62AE53FF19AD}" srcOrd="14" destOrd="0" presId="urn:microsoft.com/office/officeart/2005/8/layout/list1"/>
    <dgm:cxn modelId="{E107EE4E-208A-4D0F-AA89-B84630525F0F}" type="presParOf" srcId="{F689F3C3-4244-4335-A2AD-354FE4F53E7F}" destId="{158AD04C-D899-42D5-BD4C-BD18808DD67C}" srcOrd="15" destOrd="0" presId="urn:microsoft.com/office/officeart/2005/8/layout/list1"/>
    <dgm:cxn modelId="{516EE0B9-8258-4C02-BF08-AD00FBBDAB0C}" type="presParOf" srcId="{F689F3C3-4244-4335-A2AD-354FE4F53E7F}" destId="{1C1FB8B9-1560-4736-B936-4CFC90907AD3}" srcOrd="16" destOrd="0" presId="urn:microsoft.com/office/officeart/2005/8/layout/list1"/>
    <dgm:cxn modelId="{FFE385CB-D442-4C89-AF5E-6FAA756AD944}" type="presParOf" srcId="{1C1FB8B9-1560-4736-B936-4CFC90907AD3}" destId="{87D30ABD-B09D-4292-B292-95CAEB19FD4E}" srcOrd="0" destOrd="0" presId="urn:microsoft.com/office/officeart/2005/8/layout/list1"/>
    <dgm:cxn modelId="{23F4E72B-9FF5-4B49-B4E6-02B0844B5CE9}" type="presParOf" srcId="{1C1FB8B9-1560-4736-B936-4CFC90907AD3}" destId="{01FFF8B0-CD1F-4F53-AB7E-29B6C948A2B1}" srcOrd="1" destOrd="0" presId="urn:microsoft.com/office/officeart/2005/8/layout/list1"/>
    <dgm:cxn modelId="{20E3A7F9-470B-40B2-BCB0-EEE9909FFFE8}" type="presParOf" srcId="{F689F3C3-4244-4335-A2AD-354FE4F53E7F}" destId="{7411150B-543B-4171-B752-DB6DCE58F467}" srcOrd="17" destOrd="0" presId="urn:microsoft.com/office/officeart/2005/8/layout/list1"/>
    <dgm:cxn modelId="{4849F30C-0B3B-4D15-A620-FBD1C1FAFFBE}" type="presParOf" srcId="{F689F3C3-4244-4335-A2AD-354FE4F53E7F}" destId="{B13EA764-ACE7-43D7-AD55-F8C52801E21B}" srcOrd="18" destOrd="0" presId="urn:microsoft.com/office/officeart/2005/8/layout/list1"/>
    <dgm:cxn modelId="{54BB19DF-8B1B-4FC6-9E97-FA00B0670063}" type="presParOf" srcId="{F689F3C3-4244-4335-A2AD-354FE4F53E7F}" destId="{CA66207C-E8FE-475A-9161-0B245A4A123C}" srcOrd="19" destOrd="0" presId="urn:microsoft.com/office/officeart/2005/8/layout/list1"/>
    <dgm:cxn modelId="{08880949-86D5-4408-8D3C-EC7BBDB473A1}" type="presParOf" srcId="{F689F3C3-4244-4335-A2AD-354FE4F53E7F}" destId="{EA6B7141-C30C-4D92-A0BC-AC46D7DDD5FD}" srcOrd="20" destOrd="0" presId="urn:microsoft.com/office/officeart/2005/8/layout/list1"/>
    <dgm:cxn modelId="{5BA33CCF-8275-4F9B-B78E-B7CD01D78A14}" type="presParOf" srcId="{EA6B7141-C30C-4D92-A0BC-AC46D7DDD5FD}" destId="{551048E4-398F-4C1E-9441-821EADDCAB01}" srcOrd="0" destOrd="0" presId="urn:microsoft.com/office/officeart/2005/8/layout/list1"/>
    <dgm:cxn modelId="{3F90014A-2547-4822-9D90-C1EC3F79D681}" type="presParOf" srcId="{EA6B7141-C30C-4D92-A0BC-AC46D7DDD5FD}" destId="{ACFE3EAD-6DAF-4414-ADCE-CEFF338717F4}" srcOrd="1" destOrd="0" presId="urn:microsoft.com/office/officeart/2005/8/layout/list1"/>
    <dgm:cxn modelId="{CED7D129-C47F-474A-A2FF-B33B02820AE4}" type="presParOf" srcId="{F689F3C3-4244-4335-A2AD-354FE4F53E7F}" destId="{224DA6A1-904A-47BB-A957-C00007177DAF}" srcOrd="21" destOrd="0" presId="urn:microsoft.com/office/officeart/2005/8/layout/list1"/>
    <dgm:cxn modelId="{CBB11E0F-B220-42CA-8C37-3FE1BFC78440}" type="presParOf" srcId="{F689F3C3-4244-4335-A2AD-354FE4F53E7F}" destId="{8B0DE6A6-7AA2-4265-ABD7-7AB595BD9E45}" srcOrd="22" destOrd="0" presId="urn:microsoft.com/office/officeart/2005/8/layout/list1"/>
    <dgm:cxn modelId="{B9A6E725-3DB7-47D7-B397-A4A338B341FC}" type="presParOf" srcId="{F689F3C3-4244-4335-A2AD-354FE4F53E7F}" destId="{4E9B9883-C3B5-479B-9D49-6AA58F5DDAC4}" srcOrd="23" destOrd="0" presId="urn:microsoft.com/office/officeart/2005/8/layout/list1"/>
    <dgm:cxn modelId="{CA37927A-8594-4DFB-B2F1-544C6C1D2F4E}" type="presParOf" srcId="{F689F3C3-4244-4335-A2AD-354FE4F53E7F}" destId="{E8F01898-DC9E-425D-B5DC-59C4D0D8E2ED}" srcOrd="24" destOrd="0" presId="urn:microsoft.com/office/officeart/2005/8/layout/list1"/>
    <dgm:cxn modelId="{BFF68470-D7C4-4CBE-8BE0-A81EE1A42C2B}" type="presParOf" srcId="{E8F01898-DC9E-425D-B5DC-59C4D0D8E2ED}" destId="{4CF1124C-A0ED-4056-9201-ABEC2856F27D}" srcOrd="0" destOrd="0" presId="urn:microsoft.com/office/officeart/2005/8/layout/list1"/>
    <dgm:cxn modelId="{B5BF34E4-66B3-4A9C-8651-3EBF2A172614}" type="presParOf" srcId="{E8F01898-DC9E-425D-B5DC-59C4D0D8E2ED}" destId="{E9492916-5894-48C9-8838-772B00FD07E4}" srcOrd="1" destOrd="0" presId="urn:microsoft.com/office/officeart/2005/8/layout/list1"/>
    <dgm:cxn modelId="{B9A7AA2C-B548-4055-A5ED-535A6109E587}" type="presParOf" srcId="{F689F3C3-4244-4335-A2AD-354FE4F53E7F}" destId="{0BBF87AB-379E-41A5-848F-4505A24608E0}" srcOrd="25" destOrd="0" presId="urn:microsoft.com/office/officeart/2005/8/layout/list1"/>
    <dgm:cxn modelId="{AB23F8BA-806D-4297-B203-54FE16612F0F}" type="presParOf" srcId="{F689F3C3-4244-4335-A2AD-354FE4F53E7F}" destId="{93070CFB-9DA3-4B8B-BE01-7ADC51227876}" srcOrd="26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344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9403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Quick Recap</a:t>
          </a:r>
          <a:endParaRPr lang="en-US" sz="1700" kern="1200" dirty="0"/>
        </a:p>
      </dsp:txBody>
      <dsp:txXfrm>
        <a:off x="430898" y="118531"/>
        <a:ext cx="5640604" cy="452844"/>
      </dsp:txXfrm>
    </dsp:sp>
    <dsp:sp modelId="{0B87EC61-C020-4E9C-8728-F6868ADEF36F}">
      <dsp:nvSpPr>
        <dsp:cNvPr id="0" name=""/>
        <dsp:cNvSpPr/>
      </dsp:nvSpPr>
      <dsp:spPr>
        <a:xfrm>
          <a:off x="0" y="11160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86515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Objects</a:t>
          </a:r>
          <a:endParaRPr lang="en-US" sz="1700" kern="1200" dirty="0"/>
        </a:p>
      </dsp:txBody>
      <dsp:txXfrm>
        <a:off x="430898" y="889651"/>
        <a:ext cx="5640604" cy="452844"/>
      </dsp:txXfrm>
    </dsp:sp>
    <dsp:sp modelId="{0B8A64B4-F674-486C-9EBA-92878DC8B4D7}">
      <dsp:nvSpPr>
        <dsp:cNvPr id="0" name=""/>
        <dsp:cNvSpPr/>
      </dsp:nvSpPr>
      <dsp:spPr>
        <a:xfrm>
          <a:off x="0" y="18871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163627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Object Oriented Programming</a:t>
          </a:r>
          <a:endParaRPr lang="en-US" sz="1700" kern="1200" dirty="0"/>
        </a:p>
      </dsp:txBody>
      <dsp:txXfrm>
        <a:off x="430898" y="1660771"/>
        <a:ext cx="5640604" cy="452844"/>
      </dsp:txXfrm>
    </dsp:sp>
    <dsp:sp modelId="{0DEC3297-1D40-449F-AC7A-62AE53FF19AD}">
      <dsp:nvSpPr>
        <dsp:cNvPr id="0" name=""/>
        <dsp:cNvSpPr/>
      </dsp:nvSpPr>
      <dsp:spPr>
        <a:xfrm>
          <a:off x="0" y="26583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7E45-6568-4082-BD0C-21BF64E58C92}">
      <dsp:nvSpPr>
        <dsp:cNvPr id="0" name=""/>
        <dsp:cNvSpPr/>
      </dsp:nvSpPr>
      <dsp:spPr>
        <a:xfrm>
          <a:off x="406400" y="240739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Classes</a:t>
          </a:r>
          <a:endParaRPr lang="en-US" sz="1700" kern="1200" dirty="0"/>
        </a:p>
      </dsp:txBody>
      <dsp:txXfrm>
        <a:off x="430898" y="2431891"/>
        <a:ext cx="5640604" cy="452844"/>
      </dsp:txXfrm>
    </dsp:sp>
    <dsp:sp modelId="{B13EA764-ACE7-43D7-AD55-F8C52801E21B}">
      <dsp:nvSpPr>
        <dsp:cNvPr id="0" name=""/>
        <dsp:cNvSpPr/>
      </dsp:nvSpPr>
      <dsp:spPr>
        <a:xfrm>
          <a:off x="0" y="342943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FF8B0-CD1F-4F53-AB7E-29B6C948A2B1}">
      <dsp:nvSpPr>
        <dsp:cNvPr id="0" name=""/>
        <dsp:cNvSpPr/>
      </dsp:nvSpPr>
      <dsp:spPr>
        <a:xfrm>
          <a:off x="406400" y="317851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Methods</a:t>
          </a:r>
          <a:endParaRPr lang="en-US" sz="1700" kern="1200" dirty="0"/>
        </a:p>
      </dsp:txBody>
      <dsp:txXfrm>
        <a:off x="430898" y="3203011"/>
        <a:ext cx="5640604" cy="452844"/>
      </dsp:txXfrm>
    </dsp:sp>
    <dsp:sp modelId="{8B0DE6A6-7AA2-4265-ABD7-7AB595BD9E45}">
      <dsp:nvSpPr>
        <dsp:cNvPr id="0" name=""/>
        <dsp:cNvSpPr/>
      </dsp:nvSpPr>
      <dsp:spPr>
        <a:xfrm>
          <a:off x="0" y="420055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E3EAD-6DAF-4414-ADCE-CEFF338717F4}">
      <dsp:nvSpPr>
        <dsp:cNvPr id="0" name=""/>
        <dsp:cNvSpPr/>
      </dsp:nvSpPr>
      <dsp:spPr>
        <a:xfrm>
          <a:off x="406400" y="394963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Class Constructor</a:t>
          </a:r>
          <a:endParaRPr lang="en-US" sz="1700" kern="1200" dirty="0"/>
        </a:p>
      </dsp:txBody>
      <dsp:txXfrm>
        <a:off x="430898" y="3974132"/>
        <a:ext cx="5640604" cy="452844"/>
      </dsp:txXfrm>
    </dsp:sp>
    <dsp:sp modelId="{93070CFB-9DA3-4B8B-BE01-7ADC51227876}">
      <dsp:nvSpPr>
        <dsp:cNvPr id="0" name=""/>
        <dsp:cNvSpPr/>
      </dsp:nvSpPr>
      <dsp:spPr>
        <a:xfrm>
          <a:off x="0" y="497167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92916-5894-48C9-8838-772B00FD07E4}">
      <dsp:nvSpPr>
        <dsp:cNvPr id="0" name=""/>
        <dsp:cNvSpPr/>
      </dsp:nvSpPr>
      <dsp:spPr>
        <a:xfrm>
          <a:off x="406400" y="472075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Class and Instance Variables</a:t>
          </a:r>
          <a:endParaRPr lang="en-US" sz="1700" kern="1200" dirty="0"/>
        </a:p>
      </dsp:txBody>
      <dsp:txXfrm>
        <a:off x="430898" y="4745252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	                Objects, Classes and Instance Variables</a:t>
            </a:r>
            <a:r>
              <a:rPr lang="en-US" sz="3600" b="1" dirty="0">
                <a:solidFill>
                  <a:schemeClr val="bg1"/>
                </a:solidFill>
              </a:rPr>
              <a:t>				   			        </a:t>
            </a:r>
            <a:r>
              <a:rPr lang="en-US" sz="3200" dirty="0">
                <a:solidFill>
                  <a:schemeClr val="bg1"/>
                </a:solidFill>
              </a:rPr>
              <a:t>Week 4 – August 18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110" y="1550362"/>
            <a:ext cx="4022738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Variables: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attributes or variables which will be shared by all instances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the class variable is updated from one instance or one single object of a class, it gets updated for all existing instances of the same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used when an attribute has to be shared across all instances of the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always defined in the class block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our previous examples the  attribute ‘breed’ is a class variable since it is shared by dog1 and dog2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can be </a:t>
            </a:r>
            <a:r>
              <a:rPr lang="en-US" sz="1400" b="1" dirty="0" err="1"/>
              <a:t>accesed</a:t>
            </a:r>
            <a:r>
              <a:rPr lang="en-US" sz="1400" b="1" dirty="0"/>
              <a:t> using the </a:t>
            </a:r>
            <a:r>
              <a:rPr lang="en-US" sz="1400" b="1" dirty="0" err="1"/>
              <a:t>className.variableName</a:t>
            </a:r>
            <a:r>
              <a:rPr lang="en-US" sz="1400" b="1" dirty="0"/>
              <a:t> instead of instance Name ( Example </a:t>
            </a:r>
            <a:r>
              <a:rPr lang="en-US" sz="1400" b="1" dirty="0" err="1"/>
              <a:t>dog.breed</a:t>
            </a:r>
            <a:r>
              <a:rPr lang="en-US" sz="1400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can be updated using </a:t>
            </a:r>
            <a:r>
              <a:rPr lang="en-US" sz="1400" b="1" dirty="0" err="1"/>
              <a:t>className</a:t>
            </a:r>
            <a:r>
              <a:rPr lang="en-US" sz="1400" b="1" dirty="0"/>
              <a:t> = ‘New Value’</a:t>
            </a:r>
          </a:p>
          <a:p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D5A90-D50B-483D-99D9-28A3EA4D5FD0}"/>
              </a:ext>
            </a:extLst>
          </p:cNvPr>
          <p:cNvSpPr txBox="1"/>
          <p:nvPr/>
        </p:nvSpPr>
        <p:spPr>
          <a:xfrm>
            <a:off x="6719754" y="1498781"/>
            <a:ext cx="4022738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pPr lvl="1"/>
            <a:r>
              <a:rPr lang="en-US" sz="1400" dirty="0"/>
              <a:t>class dog :</a:t>
            </a:r>
          </a:p>
          <a:p>
            <a:pPr lvl="1"/>
            <a:r>
              <a:rPr lang="en-US" sz="1400" dirty="0"/>
              <a:t>   </a:t>
            </a:r>
            <a:r>
              <a:rPr lang="en-US" sz="1400" b="1" dirty="0"/>
              <a:t>#Class variable</a:t>
            </a:r>
          </a:p>
          <a:p>
            <a:pPr lvl="1"/>
            <a:r>
              <a:rPr lang="en-US" sz="1400" dirty="0"/>
              <a:t>   breed = ‘Poodle’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</a:t>
            </a:r>
            <a:r>
              <a:rPr lang="en-US" sz="1400" b="1" dirty="0" err="1"/>
              <a:t>Accesed</a:t>
            </a:r>
            <a:r>
              <a:rPr lang="en-US" sz="1400" b="1" dirty="0"/>
              <a:t> via the class Name</a:t>
            </a:r>
          </a:p>
          <a:p>
            <a:pPr lvl="1"/>
            <a:r>
              <a:rPr lang="en-US" sz="1400" dirty="0"/>
              <a:t>Print </a:t>
            </a:r>
            <a:r>
              <a:rPr lang="en-US" sz="1400" dirty="0" err="1"/>
              <a:t>dog.breed</a:t>
            </a:r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b="1" dirty="0"/>
              <a:t>#Create new instance dog1</a:t>
            </a:r>
          </a:p>
          <a:p>
            <a:pPr lvl="1"/>
            <a:r>
              <a:rPr lang="en-US" sz="1400" dirty="0"/>
              <a:t> dog1 = dog()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#Access variable breed via dog1 instance name</a:t>
            </a:r>
          </a:p>
          <a:p>
            <a:pPr lvl="1"/>
            <a:r>
              <a:rPr lang="en-US" sz="1400" dirty="0"/>
              <a:t>Print dog1.breed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#Create new instance dog2</a:t>
            </a:r>
          </a:p>
          <a:p>
            <a:pPr lvl="1"/>
            <a:r>
              <a:rPr lang="en-US" sz="1400" dirty="0"/>
              <a:t> dog2 = dog()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#Access variable breed via dog2 instance name</a:t>
            </a:r>
          </a:p>
          <a:p>
            <a:pPr lvl="1"/>
            <a:r>
              <a:rPr lang="en-US" sz="1400" dirty="0"/>
              <a:t>Print dog2.breed</a:t>
            </a:r>
          </a:p>
        </p:txBody>
      </p:sp>
    </p:spTree>
    <p:extLst>
      <p:ext uri="{BB962C8B-B14F-4D97-AF65-F5344CB8AC3E}">
        <p14:creationId xmlns:p14="http://schemas.microsoft.com/office/powerpoint/2010/main" val="207033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D5A90-D50B-483D-99D9-28A3EA4D5FD0}"/>
              </a:ext>
            </a:extLst>
          </p:cNvPr>
          <p:cNvSpPr txBox="1"/>
          <p:nvPr/>
        </p:nvSpPr>
        <p:spPr>
          <a:xfrm>
            <a:off x="234547" y="1652205"/>
            <a:ext cx="4022738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Instance Variables: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attributes which are unique to each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Changing an instance variable in one instance does not change it for any other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not defined within the class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referenced via the instance name or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an attempt is made to update a class variable using an instance name it will function as an instance variable for that instance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24E9C-3BEF-4AB3-8509-6C12CBAF4BF8}"/>
              </a:ext>
            </a:extLst>
          </p:cNvPr>
          <p:cNvSpPr txBox="1"/>
          <p:nvPr/>
        </p:nvSpPr>
        <p:spPr>
          <a:xfrm>
            <a:off x="4736122" y="1652205"/>
            <a:ext cx="7272997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b="1" dirty="0"/>
              <a:t>    #Class variable or attribute name to hold the dogs name</a:t>
            </a:r>
          </a:p>
          <a:p>
            <a:r>
              <a:rPr lang="en-US" sz="1400" dirty="0"/>
              <a:t>    breed = 'Bulldog'</a:t>
            </a:r>
          </a:p>
          <a:p>
            <a:endParaRPr lang="en-US" sz="1400" dirty="0"/>
          </a:p>
          <a:p>
            <a:r>
              <a:rPr lang="en-US" sz="1400" b="1" dirty="0"/>
              <a:t>    #Creating a constructor which will be called </a:t>
            </a:r>
            <a:r>
              <a:rPr lang="en-US" sz="1400" b="1" dirty="0" err="1"/>
              <a:t>everytime</a:t>
            </a:r>
            <a:r>
              <a:rPr lang="en-US" sz="1400" b="1" dirty="0"/>
              <a:t> a new object is created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print "Dog Object created“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#New instance variable name created for dog1</a:t>
            </a:r>
          </a:p>
          <a:p>
            <a:r>
              <a:rPr lang="en-US" sz="1400" dirty="0"/>
              <a:t>dog1.name = 'Rocky'</a:t>
            </a:r>
          </a:p>
          <a:p>
            <a:r>
              <a:rPr lang="en-US" sz="1400" dirty="0"/>
              <a:t>dog2 = dog()</a:t>
            </a:r>
          </a:p>
          <a:p>
            <a:r>
              <a:rPr lang="en-US" sz="1400" b="1" dirty="0"/>
              <a:t>#New instance variable name created for dog2</a:t>
            </a:r>
          </a:p>
          <a:p>
            <a:r>
              <a:rPr lang="en-US" sz="1400" dirty="0"/>
              <a:t>dog2.name = 'Rambo’</a:t>
            </a:r>
          </a:p>
          <a:p>
            <a:endParaRPr lang="en-US" sz="1400" dirty="0"/>
          </a:p>
          <a:p>
            <a:r>
              <a:rPr lang="en-US" sz="1400" b="1" dirty="0"/>
              <a:t>#Class variable breed is updated to Poodle, this will update in both instances</a:t>
            </a:r>
          </a:p>
          <a:p>
            <a:r>
              <a:rPr lang="en-US" sz="1400" dirty="0" err="1"/>
              <a:t>dog.breed</a:t>
            </a:r>
            <a:r>
              <a:rPr lang="en-US" sz="1400" dirty="0"/>
              <a:t> = 'Poodle'</a:t>
            </a:r>
          </a:p>
          <a:p>
            <a:r>
              <a:rPr lang="en-US" sz="1400" dirty="0"/>
              <a:t>print 'Breed of Dog1 : ' + dog1.breed</a:t>
            </a:r>
          </a:p>
          <a:p>
            <a:r>
              <a:rPr lang="en-US" sz="1400" dirty="0"/>
              <a:t>print 'Name of Dog1 : ' + dog1.name</a:t>
            </a:r>
          </a:p>
          <a:p>
            <a:r>
              <a:rPr lang="en-US" sz="1400" dirty="0"/>
              <a:t>print 'Breed of Dog2 : ' + dog2.breed</a:t>
            </a:r>
          </a:p>
          <a:p>
            <a:r>
              <a:rPr lang="en-US" sz="1400" dirty="0"/>
              <a:t>print 'Name of Dog2 : ' + dog2.name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09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D5A90-D50B-483D-99D9-28A3EA4D5FD0}"/>
              </a:ext>
            </a:extLst>
          </p:cNvPr>
          <p:cNvSpPr txBox="1"/>
          <p:nvPr/>
        </p:nvSpPr>
        <p:spPr>
          <a:xfrm>
            <a:off x="234546" y="1652205"/>
            <a:ext cx="10808591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r>
              <a:rPr lang="en-US" b="1" i="1" dirty="0"/>
              <a:t>Write a python program to create dogs from a dog class and count the number of dogs created</a:t>
            </a:r>
          </a:p>
          <a:p>
            <a:endParaRPr lang="en-US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b="1" dirty="0"/>
              <a:t>class dog:</a:t>
            </a:r>
          </a:p>
          <a:p>
            <a:r>
              <a:rPr lang="en-US" sz="1400" b="1" dirty="0"/>
              <a:t>    'This class represents a dog'</a:t>
            </a:r>
          </a:p>
          <a:p>
            <a:r>
              <a:rPr lang="en-US" sz="1400" b="1" dirty="0"/>
              <a:t>    #Class variable or attribute name to hold the dogs name</a:t>
            </a:r>
          </a:p>
          <a:p>
            <a:r>
              <a:rPr lang="en-US" sz="1400" b="1" dirty="0"/>
              <a:t>    breed = 'Bulldog'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no_of_dogs</a:t>
            </a:r>
            <a:r>
              <a:rPr lang="en-US" sz="1400" b="1" dirty="0"/>
              <a:t> = 0</a:t>
            </a:r>
          </a:p>
          <a:p>
            <a:endParaRPr lang="en-US" sz="1400" b="1" dirty="0"/>
          </a:p>
          <a:p>
            <a:r>
              <a:rPr lang="en-US" sz="1400" b="1" dirty="0"/>
              <a:t>    #Creating a constructor which will be called </a:t>
            </a:r>
            <a:r>
              <a:rPr lang="en-US" sz="1400" b="1" dirty="0" err="1"/>
              <a:t>everytime</a:t>
            </a:r>
            <a:r>
              <a:rPr lang="en-US" sz="1400" b="1" dirty="0"/>
              <a:t> a new object is created</a:t>
            </a:r>
          </a:p>
          <a:p>
            <a:r>
              <a:rPr lang="en-US" sz="1400" b="1" dirty="0"/>
              <a:t>    def __</a:t>
            </a:r>
            <a:r>
              <a:rPr lang="en-US" sz="1400" b="1" dirty="0" err="1"/>
              <a:t>init</a:t>
            </a:r>
            <a:r>
              <a:rPr lang="en-US" sz="1400" b="1" dirty="0"/>
              <a:t>__(</a:t>
            </a:r>
            <a:r>
              <a:rPr lang="en-US" sz="1400" b="1" dirty="0" err="1"/>
              <a:t>self,name</a:t>
            </a:r>
            <a:r>
              <a:rPr lang="en-US" sz="1400" b="1" dirty="0"/>
              <a:t>):</a:t>
            </a:r>
          </a:p>
          <a:p>
            <a:r>
              <a:rPr lang="en-US" sz="1400" b="1" dirty="0"/>
              <a:t>        print "Dog Object created"</a:t>
            </a:r>
          </a:p>
          <a:p>
            <a:r>
              <a:rPr lang="en-US" sz="1400" b="1" dirty="0"/>
              <a:t>        self.name = name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dog.no_of_dogs</a:t>
            </a:r>
            <a:r>
              <a:rPr lang="en-US" sz="1400" b="1" dirty="0"/>
              <a:t> = </a:t>
            </a:r>
            <a:r>
              <a:rPr lang="en-US" sz="1400" b="1" dirty="0" err="1"/>
              <a:t>dog.no_of_dogs</a:t>
            </a:r>
            <a:r>
              <a:rPr lang="en-US" sz="1400" b="1" dirty="0"/>
              <a:t> + 1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#Assert if no dog instances created</a:t>
            </a:r>
          </a:p>
          <a:p>
            <a:r>
              <a:rPr lang="en-US" sz="1400" b="1" dirty="0"/>
              <a:t>assert </a:t>
            </a:r>
            <a:r>
              <a:rPr lang="en-US" sz="1400" b="1" dirty="0" err="1"/>
              <a:t>dog.no_of_dogs</a:t>
            </a:r>
            <a:r>
              <a:rPr lang="en-US" sz="1400" b="1" dirty="0"/>
              <a:t> == 0, 'Number of dogs are not 0'</a:t>
            </a:r>
          </a:p>
          <a:p>
            <a:endParaRPr lang="en-US" sz="1400" b="1" dirty="0"/>
          </a:p>
          <a:p>
            <a:r>
              <a:rPr lang="en-US" sz="1400" b="1" dirty="0"/>
              <a:t>#Create dog1</a:t>
            </a:r>
          </a:p>
          <a:p>
            <a:r>
              <a:rPr lang="en-US" sz="1400" b="1" dirty="0"/>
              <a:t>dog1 = dog('Buddy')</a:t>
            </a:r>
          </a:p>
          <a:p>
            <a:r>
              <a:rPr lang="en-US" sz="1400" b="1" dirty="0"/>
              <a:t>#print no of dogs, should be 1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dog2 = dog('Bella')</a:t>
            </a:r>
          </a:p>
          <a:p>
            <a:r>
              <a:rPr lang="en-US" sz="1400" b="1" dirty="0"/>
              <a:t>#print no of dogs, should be 2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dog3 = dog('Max')</a:t>
            </a:r>
          </a:p>
          <a:p>
            <a:r>
              <a:rPr lang="en-US" sz="1400" b="1" dirty="0"/>
              <a:t>#print no of dogs, should be 3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dog2 = dog('Bella')</a:t>
            </a:r>
          </a:p>
          <a:p>
            <a:r>
              <a:rPr lang="en-US" sz="1400" b="1" dirty="0"/>
              <a:t>dog3 = dog('Max')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90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HANDS </a:t>
            </a:r>
            <a:r>
              <a:rPr lang="en-US" sz="4800" b="1">
                <a:solidFill>
                  <a:schemeClr val="bg1"/>
                </a:solidFill>
              </a:rPr>
              <a:t>ON EXERCISE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D5A90-D50B-483D-99D9-28A3EA4D5FD0}"/>
              </a:ext>
            </a:extLst>
          </p:cNvPr>
          <p:cNvSpPr txBox="1"/>
          <p:nvPr/>
        </p:nvSpPr>
        <p:spPr>
          <a:xfrm>
            <a:off x="229857" y="1680341"/>
            <a:ext cx="10808591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class to define a car with the following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The class should have </a:t>
            </a:r>
            <a:r>
              <a:rPr lang="en-US" sz="1400" b="1" dirty="0" err="1"/>
              <a:t>atleast</a:t>
            </a:r>
            <a:r>
              <a:rPr lang="en-US" sz="1400" b="1" dirty="0"/>
              <a:t> 1 class variable ( think of an attribute which remains the same across all cars 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A car should require the attributes ‘</a:t>
            </a:r>
            <a:r>
              <a:rPr lang="en-US" sz="1400" b="1" dirty="0" err="1"/>
              <a:t>Make,Model,Year,Color</a:t>
            </a:r>
            <a:r>
              <a:rPr lang="en-US" sz="1400" b="1" dirty="0"/>
              <a:t>, Engine’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‘start’ to start the car. When the method is called, the car’s ‘status’ attribute should be ‘ON’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‘accelerate’, which should take the argument speed. When the method is called the attribute ‘speed’ should increase by the specified speed passed to the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‘decelerate’, which should take the argument speed. When the method is called the attribute ‘speed’ should decrease by the specified speed passed to the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‘break’. When called the speed attribute should become 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‘Off’. When called the car’s ‘status’ attribute should become ‘FF’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Rules to implement ( make use of try, except or if else statements )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be started if its already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accelerate, decelerate, break or turned OFF if its not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speed of the car is 130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decelerate if the speed is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419743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Python is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could be variables, functions, data structures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in programming context are analogues to objects in real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: Cell Phone, Pen, Laptop, Cat, Dog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 objects can be created and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can have state(attributes or properties) and behaviors(methods)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145B1-E360-4BF5-98DB-16C4AF442B72}"/>
              </a:ext>
            </a:extLst>
          </p:cNvPr>
          <p:cNvSpPr txBox="1"/>
          <p:nvPr/>
        </p:nvSpPr>
        <p:spPr>
          <a:xfrm>
            <a:off x="4082126" y="1504007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are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have attributes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#Sample String </a:t>
            </a:r>
            <a:r>
              <a:rPr lang="en-US" i="1" dirty="0" err="1"/>
              <a:t>str</a:t>
            </a:r>
            <a:endParaRPr lang="en-US" i="1" dirty="0"/>
          </a:p>
          <a:p>
            <a:r>
              <a:rPr lang="en-US" i="1" dirty="0" err="1"/>
              <a:t>str</a:t>
            </a:r>
            <a:r>
              <a:rPr lang="en-US" i="1" dirty="0"/>
              <a:t> = ‘Sample String’</a:t>
            </a:r>
          </a:p>
          <a:p>
            <a:endParaRPr lang="en-US" i="1" dirty="0"/>
          </a:p>
          <a:p>
            <a:r>
              <a:rPr lang="en-US" i="1" dirty="0"/>
              <a:t>#String attribute _doc_</a:t>
            </a:r>
          </a:p>
          <a:p>
            <a:r>
              <a:rPr lang="en-US" i="1" dirty="0"/>
              <a:t>print </a:t>
            </a:r>
            <a:r>
              <a:rPr lang="en-US" i="1" dirty="0" err="1"/>
              <a:t>str</a:t>
            </a:r>
            <a:r>
              <a:rPr lang="en-US" i="1" dirty="0"/>
              <a:t>._doc_</a:t>
            </a:r>
          </a:p>
          <a:p>
            <a:endParaRPr lang="en-US" i="1" dirty="0"/>
          </a:p>
          <a:p>
            <a:r>
              <a:rPr lang="en-US" i="1" dirty="0"/>
              <a:t>#String method</a:t>
            </a:r>
          </a:p>
          <a:p>
            <a:r>
              <a:rPr lang="en-US" i="1" dirty="0"/>
              <a:t>print </a:t>
            </a:r>
            <a:r>
              <a:rPr lang="en-US" i="1" dirty="0" err="1"/>
              <a:t>str.capitalize</a:t>
            </a:r>
            <a:r>
              <a:rPr lang="en-US" i="1" dirty="0"/>
              <a:t>()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C5547-B2B0-4345-9C8E-36534DE92E7E}"/>
              </a:ext>
            </a:extLst>
          </p:cNvPr>
          <p:cNvSpPr txBox="1"/>
          <p:nvPr/>
        </p:nvSpPr>
        <p:spPr>
          <a:xfrm>
            <a:off x="7671732" y="1504007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is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can have many different attributes or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: Breed, Age, Color, Name, Owner Name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can have different methods or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Methods/Behavior : Bark, walk, eat, run, fetch, sleep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99" y="1673032"/>
            <a:ext cx="359382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 Oriented Programming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 Oriented Programming is the technique of coding around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OOP places emphasis on creating and manipulating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</a:t>
            </a:r>
            <a:r>
              <a:rPr lang="en-US" sz="1400" b="1" dirty="0" err="1"/>
              <a:t>oop</a:t>
            </a:r>
            <a:r>
              <a:rPr lang="en-US" sz="1400" b="1" dirty="0"/>
              <a:t> objects store data and logic to manipulate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Objects encapsulate or hide the data and logic as attributes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Objects can be used to interact with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OOP Languages : C++, Java, Python, C#, 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80088" y="1611477"/>
            <a:ext cx="381859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OOP Languages :</a:t>
            </a:r>
          </a:p>
          <a:p>
            <a:endParaRPr lang="en-US" b="1" dirty="0"/>
          </a:p>
          <a:p>
            <a:r>
              <a:rPr lang="en-US" dirty="0"/>
              <a:t>C++, Java, Python, C# etc..</a:t>
            </a:r>
          </a:p>
          <a:p>
            <a:endParaRPr lang="en-US" b="1" dirty="0"/>
          </a:p>
          <a:p>
            <a:r>
              <a:rPr lang="en-US" b="1" dirty="0"/>
              <a:t>Procedural Languages :</a:t>
            </a:r>
          </a:p>
          <a:p>
            <a:endParaRPr lang="en-US" b="1" dirty="0"/>
          </a:p>
          <a:p>
            <a:r>
              <a:rPr lang="en-US" dirty="0"/>
              <a:t>C, COBOL, </a:t>
            </a:r>
            <a:r>
              <a:rPr lang="en-US" dirty="0" err="1"/>
              <a:t>Matlab</a:t>
            </a:r>
            <a:r>
              <a:rPr lang="en-US" dirty="0"/>
              <a:t> etc..</a:t>
            </a:r>
          </a:p>
          <a:p>
            <a:endParaRPr lang="en-US" b="1" dirty="0"/>
          </a:p>
          <a:p>
            <a:r>
              <a:rPr lang="en-US" b="1" dirty="0"/>
              <a:t>Functional Languages :</a:t>
            </a:r>
          </a:p>
          <a:p>
            <a:endParaRPr lang="en-US" b="1" dirty="0"/>
          </a:p>
          <a:p>
            <a:r>
              <a:rPr lang="en-US" dirty="0" err="1"/>
              <a:t>ERLang</a:t>
            </a:r>
            <a:r>
              <a:rPr lang="en-US" dirty="0"/>
              <a:t>, Haskell, Clojure etc..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29" y="1831715"/>
            <a:ext cx="4022738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are blueprints from which objects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Objects are created from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contain the definition or code of objects ( attributes and methods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can be instantiated to create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You can create many </a:t>
            </a:r>
            <a:r>
              <a:rPr lang="en-US" sz="1400" b="1" dirty="0" err="1"/>
              <a:t>many</a:t>
            </a:r>
            <a:r>
              <a:rPr lang="en-US" sz="1400" b="1" dirty="0"/>
              <a:t> instances or objects with different attributes and behaviors from a single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class </a:t>
            </a:r>
            <a:r>
              <a:rPr lang="en-US" sz="1400" b="1" dirty="0" err="1"/>
              <a:t>className</a:t>
            </a:r>
            <a:r>
              <a:rPr lang="en-US" sz="1400" b="1" dirty="0"/>
              <a:t> :</a:t>
            </a:r>
            <a:br>
              <a:rPr lang="en-US" sz="1400" b="1" dirty="0"/>
            </a:br>
            <a:r>
              <a:rPr lang="en-US" sz="1400" b="1" dirty="0"/>
              <a:t>    ‘Class description and documentation’</a:t>
            </a:r>
            <a:br>
              <a:rPr lang="en-US" sz="1400" b="1" dirty="0"/>
            </a:br>
            <a:r>
              <a:rPr lang="en-US" sz="1400" b="1" dirty="0"/>
              <a:t>     #variables/attribute/property</a:t>
            </a:r>
            <a:br>
              <a:rPr lang="en-US" sz="1400" b="1" dirty="0"/>
            </a:br>
            <a:r>
              <a:rPr lang="en-US" sz="1400" b="1" dirty="0"/>
              <a:t>      </a:t>
            </a:r>
            <a:r>
              <a:rPr lang="en-US" sz="1400" b="1" dirty="0" err="1"/>
              <a:t>var</a:t>
            </a:r>
            <a:r>
              <a:rPr lang="en-US" sz="1400" b="1" dirty="0"/>
              <a:t> = ‘sample variable’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94379" y="1831715"/>
            <a:ext cx="381859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instance of the class can be created or instantiated using the </a:t>
            </a:r>
            <a:r>
              <a:rPr lang="en-US" sz="1400" dirty="0" err="1"/>
              <a:t>systax</a:t>
            </a:r>
            <a:r>
              <a:rPr lang="en-US" sz="1400" dirty="0"/>
              <a:t> : </a:t>
            </a:r>
            <a:r>
              <a:rPr lang="en-US" sz="1400" dirty="0" err="1"/>
              <a:t>className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instance can be assigned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 </a:t>
            </a:r>
            <a:r>
              <a:rPr lang="en-US" sz="1400" dirty="0" err="1"/>
              <a:t>class_var</a:t>
            </a:r>
            <a:r>
              <a:rPr lang="en-US" sz="1400" dirty="0"/>
              <a:t> = </a:t>
            </a:r>
            <a:r>
              <a:rPr lang="en-US" sz="1400" dirty="0" err="1"/>
              <a:t>className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Class_var</a:t>
            </a:r>
            <a:r>
              <a:rPr lang="en-US" sz="1400" dirty="0"/>
              <a:t> represents an instance of the class or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 attributes can be accessed using the dot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 class_</a:t>
            </a:r>
            <a:r>
              <a:rPr lang="en-US" sz="1400" dirty="0" err="1"/>
              <a:t>var</a:t>
            </a:r>
            <a:r>
              <a:rPr lang="en-US" sz="1400" dirty="0"/>
              <a:t>.__doc__ gets the description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class_var.var</a:t>
            </a:r>
            <a:r>
              <a:rPr lang="en-US" sz="1400" dirty="0"/>
              <a:t> represents the variable </a:t>
            </a:r>
            <a:r>
              <a:rPr lang="en-US" sz="1400" dirty="0" err="1"/>
              <a:t>var</a:t>
            </a:r>
            <a:r>
              <a:rPr lang="en-US" sz="1400" dirty="0"/>
              <a:t> defined in the class with the value of ‘sample variable’</a:t>
            </a:r>
          </a:p>
        </p:txBody>
      </p:sp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004" y="1682240"/>
            <a:ext cx="4022738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1:</a:t>
            </a:r>
          </a:p>
          <a:p>
            <a:endParaRPr lang="en-US" b="1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#Class variable or attribute name to hold the dogs breed</a:t>
            </a:r>
          </a:p>
          <a:p>
            <a:r>
              <a:rPr lang="en-US" sz="1400" dirty="0"/>
              <a:t>    breed = ‘Bulldog'</a:t>
            </a:r>
          </a:p>
          <a:p>
            <a:endParaRPr lang="en-US" sz="1400" dirty="0"/>
          </a:p>
          <a:p>
            <a:r>
              <a:rPr lang="en-US" sz="1400" b="1" dirty="0"/>
              <a:t>#Create an instance of the dog and call it dog1, dog1 is a new object created from the dog class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dog1_class_description = dog1.__doc__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breed of dog1 and print it</a:t>
            </a:r>
          </a:p>
          <a:p>
            <a:r>
              <a:rPr lang="en-US" sz="1400" dirty="0"/>
              <a:t>dog1_breed = dog1.breed</a:t>
            </a:r>
          </a:p>
          <a:p>
            <a:r>
              <a:rPr lang="en-US" sz="1400" dirty="0"/>
              <a:t>print 'Dog1\’s breed is : ' + dog1_breed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347" y="1616591"/>
            <a:ext cx="730450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600" b="1" dirty="0"/>
              <a:t>Example 2:</a:t>
            </a:r>
          </a:p>
          <a:p>
            <a:endParaRPr lang="en-US" sz="1400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#Class variable or attribute name to hold the dogs breed</a:t>
            </a:r>
          </a:p>
          <a:p>
            <a:r>
              <a:rPr lang="en-US" sz="1400" dirty="0"/>
              <a:t>    breed = ‘Bulldog'</a:t>
            </a:r>
          </a:p>
          <a:p>
            <a:endParaRPr lang="en-US" sz="1400" dirty="0"/>
          </a:p>
          <a:p>
            <a:r>
              <a:rPr lang="en-US" sz="1400" b="1" dirty="0"/>
              <a:t>#Create an instance of the dog and call it dog1, dog1 is a new object created from the dog class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dog1_class_description = dog1.__doc__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name of dog1 and print it</a:t>
            </a:r>
          </a:p>
          <a:p>
            <a:r>
              <a:rPr lang="en-US" sz="1400" dirty="0"/>
              <a:t>dog1_breed = dog1.breed</a:t>
            </a:r>
          </a:p>
          <a:p>
            <a:r>
              <a:rPr lang="en-US" sz="1400" dirty="0"/>
              <a:t>print 'Dog1\’s breed is : ' + dog1_breed 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#Create 2nd dog object called dog2</a:t>
            </a:r>
          </a:p>
          <a:p>
            <a:r>
              <a:rPr lang="en-US" sz="1400" dirty="0"/>
              <a:t>dog2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dog2_class_description = dog2.__doc__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breed of dog2 and print it</a:t>
            </a:r>
          </a:p>
          <a:p>
            <a:r>
              <a:rPr lang="en-US" sz="1400" dirty="0"/>
              <a:t>dog2_breed = dog2.breed</a:t>
            </a:r>
          </a:p>
          <a:p>
            <a:r>
              <a:rPr lang="en-US" sz="1400" dirty="0"/>
              <a:t>print 'Dog2\’s breed is : ' + dog2_breed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19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29" y="1831715"/>
            <a:ext cx="4022738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are functions defined in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usually define the behavior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just like functions can take multiple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should always define an argument called ‘self’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Self in python classes refer to the instance or the object created from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For Example, in the example from the previous slide dog1 and dog2 are 2 objects, self in dog1 refers to dog1 and self in dog2 refers to dog2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When calling a method, the argument self need not be passed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  <a:br>
              <a:rPr lang="en-US" sz="1400" b="1" dirty="0"/>
            </a:br>
            <a:r>
              <a:rPr lang="en-US" sz="1200" dirty="0"/>
              <a:t>def </a:t>
            </a:r>
            <a:r>
              <a:rPr lang="en-US" sz="1200" dirty="0" err="1"/>
              <a:t>methodName</a:t>
            </a:r>
            <a:r>
              <a:rPr lang="en-US" sz="1200" dirty="0"/>
              <a:t>(self,arg1,arg2..) :</a:t>
            </a:r>
            <a:br>
              <a:rPr lang="en-US" sz="1200" dirty="0"/>
            </a:br>
            <a:r>
              <a:rPr lang="en-US" sz="1200" b="1" dirty="0"/>
              <a:t>     #Method logic</a:t>
            </a:r>
            <a:br>
              <a:rPr lang="en-US" sz="1200" dirty="0"/>
            </a:br>
            <a:r>
              <a:rPr lang="en-US" sz="1200" dirty="0"/>
              <a:t>      statemet1;</a:t>
            </a:r>
            <a:br>
              <a:rPr lang="en-US" sz="1200" dirty="0"/>
            </a:br>
            <a:r>
              <a:rPr lang="en-US" sz="1200" dirty="0"/>
              <a:t>      statement2;</a:t>
            </a:r>
          </a:p>
          <a:p>
            <a:r>
              <a:rPr lang="en-US" sz="1200" dirty="0"/>
              <a:t>     </a:t>
            </a:r>
            <a:r>
              <a:rPr lang="en-US" sz="1200" b="1" dirty="0"/>
              <a:t>#Call the method </a:t>
            </a:r>
            <a:r>
              <a:rPr lang="en-US" sz="1200" b="1" dirty="0" err="1"/>
              <a:t>methodName</a:t>
            </a:r>
            <a:endParaRPr lang="en-US" sz="1200" b="1" dirty="0"/>
          </a:p>
          <a:p>
            <a:r>
              <a:rPr lang="en-US" sz="1200" dirty="0"/>
              <a:t>     </a:t>
            </a:r>
            <a:r>
              <a:rPr lang="en-US" sz="1200" dirty="0" err="1"/>
              <a:t>methodName</a:t>
            </a:r>
            <a:r>
              <a:rPr lang="en-US" sz="1200" dirty="0"/>
              <a:t>(arg1,arg2)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628B3-1B52-452C-90FF-C0E76B8AEA7E}"/>
              </a:ext>
            </a:extLst>
          </p:cNvPr>
          <p:cNvSpPr txBox="1"/>
          <p:nvPr/>
        </p:nvSpPr>
        <p:spPr>
          <a:xfrm>
            <a:off x="5033767" y="1799153"/>
            <a:ext cx="66517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1:</a:t>
            </a:r>
          </a:p>
          <a:p>
            <a:endParaRPr lang="en-US" b="1" dirty="0"/>
          </a:p>
          <a:p>
            <a:r>
              <a:rPr lang="en-US" sz="1200" b="1" dirty="0"/>
              <a:t>#Create class dog, this can be used to create multiple dog objects</a:t>
            </a:r>
          </a:p>
          <a:p>
            <a:r>
              <a:rPr lang="en-US" sz="1200" dirty="0"/>
              <a:t>class dog:</a:t>
            </a:r>
          </a:p>
          <a:p>
            <a:r>
              <a:rPr lang="en-US" sz="1200" dirty="0"/>
              <a:t>    'This class represents a dog'</a:t>
            </a:r>
          </a:p>
          <a:p>
            <a:r>
              <a:rPr lang="en-US" sz="1200" b="1" dirty="0"/>
              <a:t>    #Class variable or attribute name to hold the dogs breed</a:t>
            </a:r>
          </a:p>
          <a:p>
            <a:r>
              <a:rPr lang="en-US" sz="1200" dirty="0"/>
              <a:t>    breed = 'Rocky'</a:t>
            </a:r>
          </a:p>
          <a:p>
            <a:endParaRPr lang="en-US" sz="1200" dirty="0"/>
          </a:p>
          <a:p>
            <a:r>
              <a:rPr lang="en-US" sz="1200" b="1" dirty="0"/>
              <a:t>    #Creating a method to make the dog Bark( behavior )</a:t>
            </a:r>
          </a:p>
          <a:p>
            <a:r>
              <a:rPr lang="en-US" sz="1200" dirty="0"/>
              <a:t>    def bark(self):</a:t>
            </a:r>
          </a:p>
          <a:p>
            <a:r>
              <a:rPr lang="en-US" sz="1200" dirty="0"/>
              <a:t>        print 'Bow Wow!!'</a:t>
            </a:r>
          </a:p>
          <a:p>
            <a:endParaRPr lang="en-US" sz="1200" dirty="0"/>
          </a:p>
          <a:p>
            <a:r>
              <a:rPr lang="en-US" sz="1200" b="1" dirty="0"/>
              <a:t>#Create an instance of the dog and call it dog1, dog1 is a new object created from the dog class</a:t>
            </a:r>
          </a:p>
          <a:p>
            <a:r>
              <a:rPr lang="en-US" sz="1200" dirty="0"/>
              <a:t>dog1 = dog()</a:t>
            </a:r>
          </a:p>
          <a:p>
            <a:endParaRPr lang="en-US" sz="1200" dirty="0"/>
          </a:p>
          <a:p>
            <a:r>
              <a:rPr lang="en-US" sz="1200" b="1" dirty="0"/>
              <a:t>#Get the description of the class dog and print it</a:t>
            </a:r>
          </a:p>
          <a:p>
            <a:r>
              <a:rPr lang="en-US" sz="1200" dirty="0"/>
              <a:t>dog1_class_description = dog1.__doc__</a:t>
            </a:r>
          </a:p>
          <a:p>
            <a:r>
              <a:rPr lang="en-US" sz="1200" dirty="0"/>
              <a:t>print dog1_class_description</a:t>
            </a:r>
          </a:p>
          <a:p>
            <a:endParaRPr lang="en-US" sz="1200" dirty="0"/>
          </a:p>
          <a:p>
            <a:r>
              <a:rPr lang="en-US" sz="1200" b="1" dirty="0"/>
              <a:t>#Get the attribute breed of dog1 and print it</a:t>
            </a:r>
          </a:p>
          <a:p>
            <a:r>
              <a:rPr lang="en-US" sz="1200" dirty="0"/>
              <a:t>dog1_breed = dog1.breed</a:t>
            </a:r>
          </a:p>
          <a:p>
            <a:r>
              <a:rPr lang="en-US" sz="1200" dirty="0"/>
              <a:t>print 'Dog1\’s breed is : ' + dog1_breed</a:t>
            </a:r>
          </a:p>
          <a:p>
            <a:endParaRPr lang="en-US" sz="1200" dirty="0"/>
          </a:p>
          <a:p>
            <a:r>
              <a:rPr lang="en-US" sz="1200" b="1" dirty="0"/>
              <a:t>#Make the dog bark</a:t>
            </a:r>
          </a:p>
          <a:p>
            <a:r>
              <a:rPr lang="en-US" sz="1200" dirty="0"/>
              <a:t>dog1.bark();</a:t>
            </a:r>
          </a:p>
        </p:txBody>
      </p:sp>
    </p:spTree>
    <p:extLst>
      <p:ext uri="{BB962C8B-B14F-4D97-AF65-F5344CB8AC3E}">
        <p14:creationId xmlns:p14="http://schemas.microsoft.com/office/powerpoint/2010/main" val="357496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CONSTRUCTOR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0614" y="1548904"/>
            <a:ext cx="402273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Constructor: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is a method which Python calls whenever an instance of a class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Having a constructor is optional, Python will only call it if it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method is always named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Contructor</a:t>
            </a:r>
            <a:r>
              <a:rPr lang="en-US" sz="1400" b="1" dirty="0"/>
              <a:t> can take input arguments just like regular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will always have self as a parameter like methods : __</a:t>
            </a:r>
            <a:r>
              <a:rPr lang="en-US" sz="1400" b="1" dirty="0" err="1"/>
              <a:t>init</a:t>
            </a:r>
            <a:r>
              <a:rPr lang="en-US" sz="1400" b="1" dirty="0"/>
              <a:t>__(self)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</a:p>
          <a:p>
            <a:r>
              <a:rPr lang="en-US" sz="1400" b="1" dirty="0"/>
              <a:t>            </a:t>
            </a:r>
          </a:p>
          <a:p>
            <a:r>
              <a:rPr lang="en-US" sz="1400" b="1" dirty="0"/>
              <a:t>         #Create a method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</a:p>
          <a:p>
            <a:r>
              <a:rPr lang="en-US" sz="1400" b="1" dirty="0"/>
              <a:t>          def __</a:t>
            </a:r>
            <a:r>
              <a:rPr lang="en-US" sz="1400" b="1" dirty="0" err="1"/>
              <a:t>init</a:t>
            </a:r>
            <a:r>
              <a:rPr lang="en-US" sz="1400" b="1" dirty="0"/>
              <a:t>__(self,arg1,arg2..):</a:t>
            </a:r>
          </a:p>
          <a:p>
            <a:r>
              <a:rPr lang="en-US" sz="1400" b="1" dirty="0"/>
              <a:t>                   #Constructor logic</a:t>
            </a:r>
          </a:p>
          <a:p>
            <a:r>
              <a:rPr lang="en-US" sz="1400" b="1" dirty="0"/>
              <a:t>                    statement1;</a:t>
            </a:r>
          </a:p>
          <a:p>
            <a:r>
              <a:rPr lang="en-US" sz="1400" b="1" dirty="0"/>
              <a:t>                    statement2;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6062" y="1548904"/>
            <a:ext cx="506554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200" b="1" dirty="0"/>
              <a:t>#Create class dog, this can be used to create multiple dog objects</a:t>
            </a:r>
          </a:p>
          <a:p>
            <a:r>
              <a:rPr lang="en-US" sz="1200" dirty="0"/>
              <a:t>class dog:</a:t>
            </a:r>
          </a:p>
          <a:p>
            <a:r>
              <a:rPr lang="en-US" sz="1200" dirty="0"/>
              <a:t>    'This class represents a dog'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#Class variable or attribute name to hold the dogs name</a:t>
            </a:r>
          </a:p>
          <a:p>
            <a:r>
              <a:rPr lang="en-US" sz="1200" dirty="0"/>
              <a:t>    breed = 'Bulldog'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/>
              <a:t>#Creating a constructor which will be called </a:t>
            </a:r>
            <a:r>
              <a:rPr lang="en-US" sz="1200" b="1" dirty="0" err="1"/>
              <a:t>everytime</a:t>
            </a:r>
            <a:r>
              <a:rPr lang="en-US" sz="1200" b="1" dirty="0"/>
              <a:t> a new object is created</a:t>
            </a:r>
          </a:p>
          <a:p>
            <a:r>
              <a:rPr lang="en-US" sz="1200" dirty="0"/>
              <a:t>    def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  <a:p>
            <a:r>
              <a:rPr lang="en-US" sz="1200" dirty="0"/>
              <a:t>        print </a:t>
            </a:r>
            <a:r>
              <a:rPr lang="en-US" sz="1200" dirty="0" err="1"/>
              <a:t>self.breed</a:t>
            </a:r>
            <a:endParaRPr lang="en-US" sz="1200" dirty="0"/>
          </a:p>
          <a:p>
            <a:r>
              <a:rPr lang="en-US" sz="1200" dirty="0"/>
              <a:t>        print "Dog Object created"</a:t>
            </a:r>
          </a:p>
          <a:p>
            <a:endParaRPr lang="en-US" sz="1200" dirty="0"/>
          </a:p>
          <a:p>
            <a:r>
              <a:rPr lang="en-US" sz="1200" b="1" dirty="0"/>
              <a:t>#Create an object dog1 from dog</a:t>
            </a:r>
          </a:p>
          <a:p>
            <a:r>
              <a:rPr lang="en-US" sz="1200" dirty="0"/>
              <a:t>dog1 = dog()</a:t>
            </a:r>
          </a:p>
          <a:p>
            <a:endParaRPr lang="en-US" sz="1200" dirty="0"/>
          </a:p>
          <a:p>
            <a:r>
              <a:rPr lang="en-US" sz="1200" b="1" dirty="0"/>
              <a:t>#Create an object dog2 from dog</a:t>
            </a:r>
          </a:p>
          <a:p>
            <a:r>
              <a:rPr lang="en-US" sz="1200" dirty="0"/>
              <a:t>dog2 = dog()</a:t>
            </a:r>
          </a:p>
        </p:txBody>
      </p:sp>
    </p:spTree>
    <p:extLst>
      <p:ext uri="{BB962C8B-B14F-4D97-AF65-F5344CB8AC3E}">
        <p14:creationId xmlns:p14="http://schemas.microsoft.com/office/powerpoint/2010/main" val="24647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2153</Words>
  <Application>Microsoft Office PowerPoint</Application>
  <PresentationFormat>Widescreen</PresentationFormat>
  <Paragraphs>334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342</cp:revision>
  <dcterms:created xsi:type="dcterms:W3CDTF">2017-07-26T00:23:55Z</dcterms:created>
  <dcterms:modified xsi:type="dcterms:W3CDTF">2017-08-19T06:28:08Z</dcterms:modified>
</cp:coreProperties>
</file>