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87" r:id="rId6"/>
    <p:sldId id="263" r:id="rId7"/>
    <p:sldId id="288" r:id="rId8"/>
    <p:sldId id="289" r:id="rId9"/>
    <p:sldId id="290" r:id="rId10"/>
    <p:sldId id="277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4660"/>
  </p:normalViewPr>
  <p:slideViewPr>
    <p:cSldViewPr snapToGrid="0">
      <p:cViewPr>
        <p:scale>
          <a:sx n="101" d="100"/>
          <a:sy n="101" d="100"/>
        </p:scale>
        <p:origin x="13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Writing Files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File Object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3DF554B4-7A12-444D-8E2B-8A0FAB9C019E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Reading Files</a:t>
          </a:r>
          <a:endParaRPr lang="en-US" dirty="0"/>
        </a:p>
      </dgm:t>
    </dgm:pt>
    <dgm:pt modelId="{8A85D436-E7D0-E84B-9AE6-B55529CF3722}" type="parTrans" cxnId="{18C78B7D-3028-2549-8C3B-137D9594CF11}">
      <dgm:prSet/>
      <dgm:spPr/>
      <dgm:t>
        <a:bodyPr/>
        <a:lstStyle/>
        <a:p>
          <a:endParaRPr lang="en-US"/>
        </a:p>
      </dgm:t>
    </dgm:pt>
    <dgm:pt modelId="{1CAE02BA-ED03-EA4B-B55A-11BAB9E6E509}" type="sibTrans" cxnId="{18C78B7D-3028-2549-8C3B-137D9594CF11}">
      <dgm:prSet/>
      <dgm:spPr/>
      <dgm:t>
        <a:bodyPr/>
        <a:lstStyle/>
        <a:p>
          <a:endParaRPr lang="en-US"/>
        </a:p>
      </dgm:t>
    </dgm:pt>
    <dgm:pt modelId="{335DD487-9D59-4098-BB4C-B03F1C4F704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Other File Methods</a:t>
          </a:r>
          <a:endParaRPr lang="en-US" dirty="0"/>
        </a:p>
      </dgm:t>
    </dgm:pt>
    <dgm:pt modelId="{C7109536-2576-48B7-8B16-609AD6F34C27}" type="parTrans" cxnId="{A73A7AC6-59D2-412A-8060-AC5A85EE45B1}">
      <dgm:prSet/>
      <dgm:spPr/>
      <dgm:t>
        <a:bodyPr/>
        <a:lstStyle/>
        <a:p>
          <a:endParaRPr lang="en-US"/>
        </a:p>
      </dgm:t>
    </dgm:pt>
    <dgm:pt modelId="{D5050398-F31B-4D2B-BA5A-92924630A774}" type="sibTrans" cxnId="{A73A7AC6-59D2-412A-8060-AC5A85EE45B1}">
      <dgm:prSet/>
      <dgm:spPr/>
      <dgm:t>
        <a:bodyPr/>
        <a:lstStyle/>
        <a:p>
          <a:endParaRPr lang="en-US"/>
        </a:p>
      </dgm:t>
    </dgm:pt>
    <dgm:pt modelId="{E9CC4945-DBAC-9248-8D93-320D0E61CAC5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smtClean="0">
              <a:sym typeface="Wingdings 2" panose="05020102010507070707" pitchFamily="18" charset="2"/>
            </a:rPr>
            <a:t>Hands On Exercises</a:t>
          </a:r>
          <a:endParaRPr lang="en-US" dirty="0"/>
        </a:p>
      </dgm:t>
    </dgm:pt>
    <dgm:pt modelId="{A5B31AD5-CB99-1E4A-9F46-E828638ABDE8}" type="parTrans" cxnId="{A7E28B00-C474-4F46-B08C-2A93C75A12AA}">
      <dgm:prSet/>
      <dgm:spPr/>
      <dgm:t>
        <a:bodyPr/>
        <a:lstStyle/>
        <a:p>
          <a:endParaRPr lang="en-US"/>
        </a:p>
      </dgm:t>
    </dgm:pt>
    <dgm:pt modelId="{922DA96C-A033-FB4F-8204-DE7B81D5BE9F}" type="sibTrans" cxnId="{A7E28B00-C474-4F46-B08C-2A93C75A12AA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EB2B872-AF6A-4097-9DC5-DA51AA82E595}" type="pres">
      <dgm:prSet presAssocID="{2441D3CF-DCAD-4AA1-9DCB-7DCE65E9CFB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6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6021B6F-4BF1-49F7-9BAA-7A50081B6E91}" type="pres">
      <dgm:prSet presAssocID="{449737C4-5008-4883-9D35-B50B9E1D036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6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1301F0E9-EF1C-4F4B-B3EB-0522F3FF5136}" type="pres">
      <dgm:prSet presAssocID="{3DF554B4-7A12-444D-8E2B-8A0FAB9C019E}" presName="parentLin" presStyleCnt="0"/>
      <dgm:spPr/>
    </dgm:pt>
    <dgm:pt modelId="{321861D6-490E-8749-9E88-E84DB00842A2}" type="pres">
      <dgm:prSet presAssocID="{3DF554B4-7A12-444D-8E2B-8A0FAB9C019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2B6E6823-914C-A84A-9AE0-D91B85127D61}" type="pres">
      <dgm:prSet presAssocID="{3DF554B4-7A12-444D-8E2B-8A0FAB9C019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4133-D9EA-B34A-BAD0-2B8E9D04CC0E}" type="pres">
      <dgm:prSet presAssocID="{3DF554B4-7A12-444D-8E2B-8A0FAB9C019E}" presName="negativeSpace" presStyleCnt="0"/>
      <dgm:spPr/>
    </dgm:pt>
    <dgm:pt modelId="{9448B7F8-DF1A-B744-B68E-98BEF77B01F0}" type="pres">
      <dgm:prSet presAssocID="{3DF554B4-7A12-444D-8E2B-8A0FAB9C019E}" presName="childText" presStyleLbl="conFgAcc1" presStyleIdx="2" presStyleCnt="6">
        <dgm:presLayoutVars>
          <dgm:bulletEnabled val="1"/>
        </dgm:presLayoutVars>
      </dgm:prSet>
      <dgm:spPr/>
    </dgm:pt>
    <dgm:pt modelId="{36503F9F-72A3-8146-A7E9-F295766A469B}" type="pres">
      <dgm:prSet presAssocID="{1CAE02BA-ED03-EA4B-B55A-11BAB9E6E509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EEA3F2AE-3F24-489D-83E3-7F4B06DD9765}" type="pres">
      <dgm:prSet presAssocID="{08AB1BFE-2FF8-4E08-AB67-659848F1B8C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3" presStyleCnt="6">
        <dgm:presLayoutVars>
          <dgm:bulletEnabled val="1"/>
        </dgm:presLayoutVars>
      </dgm:prSet>
      <dgm:spPr/>
    </dgm:pt>
    <dgm:pt modelId="{51846C43-8984-4F20-AED6-A97A48D3B774}" type="pres">
      <dgm:prSet presAssocID="{5429D7E4-5EF3-43E8-806A-B16531DF679F}" presName="spaceBetweenRectangles" presStyleCnt="0"/>
      <dgm:spPr/>
    </dgm:pt>
    <dgm:pt modelId="{00D32B50-1DAB-495A-A639-49654182DAFE}" type="pres">
      <dgm:prSet presAssocID="{335DD487-9D59-4098-BB4C-B03F1C4F7048}" presName="parentLin" presStyleCnt="0"/>
      <dgm:spPr/>
    </dgm:pt>
    <dgm:pt modelId="{33CCEBA3-E791-43A0-8232-B67C2B19AA01}" type="pres">
      <dgm:prSet presAssocID="{335DD487-9D59-4098-BB4C-B03F1C4F7048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9336CE87-7A93-4DFF-B214-CC1E2FF5FC15}" type="pres">
      <dgm:prSet presAssocID="{335DD487-9D59-4098-BB4C-B03F1C4F704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76AFB-B926-4656-8820-6D9774539373}" type="pres">
      <dgm:prSet presAssocID="{335DD487-9D59-4098-BB4C-B03F1C4F7048}" presName="negativeSpace" presStyleCnt="0"/>
      <dgm:spPr/>
    </dgm:pt>
    <dgm:pt modelId="{F7A3555C-055C-47AA-B523-B927B85D6286}" type="pres">
      <dgm:prSet presAssocID="{335DD487-9D59-4098-BB4C-B03F1C4F7048}" presName="childText" presStyleLbl="conFgAcc1" presStyleIdx="4" presStyleCnt="6">
        <dgm:presLayoutVars>
          <dgm:bulletEnabled val="1"/>
        </dgm:presLayoutVars>
      </dgm:prSet>
      <dgm:spPr/>
    </dgm:pt>
    <dgm:pt modelId="{19C5605D-C74C-E144-8A49-F62C69435463}" type="pres">
      <dgm:prSet presAssocID="{D5050398-F31B-4D2B-BA5A-92924630A774}" presName="spaceBetweenRectangles" presStyleCnt="0"/>
      <dgm:spPr/>
    </dgm:pt>
    <dgm:pt modelId="{E4BE37FF-F95A-CD43-B546-88322AABDD8A}" type="pres">
      <dgm:prSet presAssocID="{E9CC4945-DBAC-9248-8D93-320D0E61CAC5}" presName="parentLin" presStyleCnt="0"/>
      <dgm:spPr/>
    </dgm:pt>
    <dgm:pt modelId="{AC9D92C8-210A-DB45-BCF3-34070A2924D6}" type="pres">
      <dgm:prSet presAssocID="{E9CC4945-DBAC-9248-8D93-320D0E61CAC5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F852A2B5-972E-E449-8E48-BCB10E8FE129}" type="pres">
      <dgm:prSet presAssocID="{E9CC4945-DBAC-9248-8D93-320D0E61CAC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0B697-BFD0-C048-B036-513CAC87A7AD}" type="pres">
      <dgm:prSet presAssocID="{E9CC4945-DBAC-9248-8D93-320D0E61CAC5}" presName="negativeSpace" presStyleCnt="0"/>
      <dgm:spPr/>
    </dgm:pt>
    <dgm:pt modelId="{4305E287-67F9-734B-AA81-82EA998DFABF}" type="pres">
      <dgm:prSet presAssocID="{E9CC4945-DBAC-9248-8D93-320D0E61CAC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7060273-8046-46E3-AE02-6101C7B25F4D}" srcId="{AF8F3852-418C-4CCA-9422-5CA21CCE84D6}" destId="{08AB1BFE-2FF8-4E08-AB67-659848F1B8CA}" srcOrd="3" destOrd="0" parTransId="{071D4CA8-A1C5-4C39-A38E-9F2A0A24ECF1}" sibTransId="{5429D7E4-5EF3-43E8-806A-B16531DF679F}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A7E28B00-C474-4F46-B08C-2A93C75A12AA}" srcId="{AF8F3852-418C-4CCA-9422-5CA21CCE84D6}" destId="{E9CC4945-DBAC-9248-8D93-320D0E61CAC5}" srcOrd="5" destOrd="0" parTransId="{A5B31AD5-CB99-1E4A-9F46-E828638ABDE8}" sibTransId="{922DA96C-A033-FB4F-8204-DE7B81D5BE9F}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89BDF166-F9DB-DF45-B3A8-BD4ACC0D6475}" type="presOf" srcId="{E9CC4945-DBAC-9248-8D93-320D0E61CAC5}" destId="{AC9D92C8-210A-DB45-BCF3-34070A2924D6}" srcOrd="0" destOrd="0" presId="urn:microsoft.com/office/officeart/2005/8/layout/list1"/>
    <dgm:cxn modelId="{6C678BB9-8320-2745-8521-39D6715F5143}" type="presOf" srcId="{E9CC4945-DBAC-9248-8D93-320D0E61CAC5}" destId="{F852A2B5-972E-E449-8E48-BCB10E8FE129}" srcOrd="1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B9AEC915-5EF7-4C00-9AB0-9411ADBEB8EF}" type="presOf" srcId="{335DD487-9D59-4098-BB4C-B03F1C4F7048}" destId="{9336CE87-7A93-4DFF-B214-CC1E2FF5FC15}" srcOrd="1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A73A7AC6-59D2-412A-8060-AC5A85EE45B1}" srcId="{AF8F3852-418C-4CCA-9422-5CA21CCE84D6}" destId="{335DD487-9D59-4098-BB4C-B03F1C4F7048}" srcOrd="4" destOrd="0" parTransId="{C7109536-2576-48B7-8B16-609AD6F34C27}" sibTransId="{D5050398-F31B-4D2B-BA5A-92924630A774}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B353C52A-AFD3-4C04-8ED1-77993CA03C01}" type="presOf" srcId="{335DD487-9D59-4098-BB4C-B03F1C4F7048}" destId="{33CCEBA3-E791-43A0-8232-B67C2B19AA01}" srcOrd="0" destOrd="0" presId="urn:microsoft.com/office/officeart/2005/8/layout/list1"/>
    <dgm:cxn modelId="{BF5A2C55-7B9E-904A-B2A9-E16C51426AD2}" type="presOf" srcId="{3DF554B4-7A12-444D-8E2B-8A0FAB9C019E}" destId="{2B6E6823-914C-A84A-9AE0-D91B85127D61}" srcOrd="1" destOrd="0" presId="urn:microsoft.com/office/officeart/2005/8/layout/list1"/>
    <dgm:cxn modelId="{C3EEB69C-3CFE-FD41-8074-CB33DD83590E}" type="presOf" srcId="{3DF554B4-7A12-444D-8E2B-8A0FAB9C019E}" destId="{321861D6-490E-8749-9E88-E84DB00842A2}" srcOrd="0" destOrd="0" presId="urn:microsoft.com/office/officeart/2005/8/layout/list1"/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18C78B7D-3028-2549-8C3B-137D9594CF11}" srcId="{AF8F3852-418C-4CCA-9422-5CA21CCE84D6}" destId="{3DF554B4-7A12-444D-8E2B-8A0FAB9C019E}" srcOrd="2" destOrd="0" parTransId="{8A85D436-E7D0-E84B-9AE6-B55529CF3722}" sibTransId="{1CAE02BA-ED03-EA4B-B55A-11BAB9E6E509}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02F6B48F-3BB3-4349-8DE1-F0C03CCA31FB}" type="presParOf" srcId="{F689F3C3-4244-4335-A2AD-354FE4F53E7F}" destId="{1301F0E9-EF1C-4F4B-B3EB-0522F3FF5136}" srcOrd="8" destOrd="0" presId="urn:microsoft.com/office/officeart/2005/8/layout/list1"/>
    <dgm:cxn modelId="{95773196-565A-B841-80DD-B2DDEC5E15D5}" type="presParOf" srcId="{1301F0E9-EF1C-4F4B-B3EB-0522F3FF5136}" destId="{321861D6-490E-8749-9E88-E84DB00842A2}" srcOrd="0" destOrd="0" presId="urn:microsoft.com/office/officeart/2005/8/layout/list1"/>
    <dgm:cxn modelId="{C265F2E7-976B-864C-B095-2001617F8073}" type="presParOf" srcId="{1301F0E9-EF1C-4F4B-B3EB-0522F3FF5136}" destId="{2B6E6823-914C-A84A-9AE0-D91B85127D61}" srcOrd="1" destOrd="0" presId="urn:microsoft.com/office/officeart/2005/8/layout/list1"/>
    <dgm:cxn modelId="{0501D822-85E5-3048-9464-4431665D5291}" type="presParOf" srcId="{F689F3C3-4244-4335-A2AD-354FE4F53E7F}" destId="{5CFD4133-D9EA-B34A-BAD0-2B8E9D04CC0E}" srcOrd="9" destOrd="0" presId="urn:microsoft.com/office/officeart/2005/8/layout/list1"/>
    <dgm:cxn modelId="{531E5EF2-AC58-1749-B7CC-E3367642C552}" type="presParOf" srcId="{F689F3C3-4244-4335-A2AD-354FE4F53E7F}" destId="{9448B7F8-DF1A-B744-B68E-98BEF77B01F0}" srcOrd="10" destOrd="0" presId="urn:microsoft.com/office/officeart/2005/8/layout/list1"/>
    <dgm:cxn modelId="{69C1C171-98D8-7D44-B446-19A8B53239AE}" type="presParOf" srcId="{F689F3C3-4244-4335-A2AD-354FE4F53E7F}" destId="{36503F9F-72A3-8146-A7E9-F295766A469B}" srcOrd="11" destOrd="0" presId="urn:microsoft.com/office/officeart/2005/8/layout/list1"/>
    <dgm:cxn modelId="{D0A555B2-486D-4AF7-9517-6FC7798A1C1D}" type="presParOf" srcId="{F689F3C3-4244-4335-A2AD-354FE4F53E7F}" destId="{C371251F-F625-4469-84A5-C85CE9477747}" srcOrd="12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13" destOrd="0" presId="urn:microsoft.com/office/officeart/2005/8/layout/list1"/>
    <dgm:cxn modelId="{2CEFE1D8-9B39-4CBC-B9CD-E752463F2E63}" type="presParOf" srcId="{F689F3C3-4244-4335-A2AD-354FE4F53E7F}" destId="{0B8A64B4-F674-486C-9EBA-92878DC8B4D7}" srcOrd="14" destOrd="0" presId="urn:microsoft.com/office/officeart/2005/8/layout/list1"/>
    <dgm:cxn modelId="{0A916ECE-BAAC-4733-B7C6-8A6DD4079E7C}" type="presParOf" srcId="{F689F3C3-4244-4335-A2AD-354FE4F53E7F}" destId="{51846C43-8984-4F20-AED6-A97A48D3B774}" srcOrd="15" destOrd="0" presId="urn:microsoft.com/office/officeart/2005/8/layout/list1"/>
    <dgm:cxn modelId="{E36023D8-CBC6-4F1A-918C-87C3BD0703CC}" type="presParOf" srcId="{F689F3C3-4244-4335-A2AD-354FE4F53E7F}" destId="{00D32B50-1DAB-495A-A639-49654182DAFE}" srcOrd="16" destOrd="0" presId="urn:microsoft.com/office/officeart/2005/8/layout/list1"/>
    <dgm:cxn modelId="{97E0B1AE-4BF0-4BD1-8F06-E4775AD4A8CF}" type="presParOf" srcId="{00D32B50-1DAB-495A-A639-49654182DAFE}" destId="{33CCEBA3-E791-43A0-8232-B67C2B19AA01}" srcOrd="0" destOrd="0" presId="urn:microsoft.com/office/officeart/2005/8/layout/list1"/>
    <dgm:cxn modelId="{FB58C0BD-1B88-4764-8C63-E5E50AC881F7}" type="presParOf" srcId="{00D32B50-1DAB-495A-A639-49654182DAFE}" destId="{9336CE87-7A93-4DFF-B214-CC1E2FF5FC15}" srcOrd="1" destOrd="0" presId="urn:microsoft.com/office/officeart/2005/8/layout/list1"/>
    <dgm:cxn modelId="{603A5455-3739-48D3-B14D-C5785B2CA2F2}" type="presParOf" srcId="{F689F3C3-4244-4335-A2AD-354FE4F53E7F}" destId="{5C076AFB-B926-4656-8820-6D9774539373}" srcOrd="17" destOrd="0" presId="urn:microsoft.com/office/officeart/2005/8/layout/list1"/>
    <dgm:cxn modelId="{94FF311C-9022-49FE-AC26-15EB410E8DE5}" type="presParOf" srcId="{F689F3C3-4244-4335-A2AD-354FE4F53E7F}" destId="{F7A3555C-055C-47AA-B523-B927B85D6286}" srcOrd="18" destOrd="0" presId="urn:microsoft.com/office/officeart/2005/8/layout/list1"/>
    <dgm:cxn modelId="{020DF351-402C-7D4D-A23F-29862EA66234}" type="presParOf" srcId="{F689F3C3-4244-4335-A2AD-354FE4F53E7F}" destId="{19C5605D-C74C-E144-8A49-F62C69435463}" srcOrd="19" destOrd="0" presId="urn:microsoft.com/office/officeart/2005/8/layout/list1"/>
    <dgm:cxn modelId="{E233052E-E709-5448-B89D-0A2AB148C35C}" type="presParOf" srcId="{F689F3C3-4244-4335-A2AD-354FE4F53E7F}" destId="{E4BE37FF-F95A-CD43-B546-88322AABDD8A}" srcOrd="20" destOrd="0" presId="urn:microsoft.com/office/officeart/2005/8/layout/list1"/>
    <dgm:cxn modelId="{27A8D4B2-82F7-7C4F-9EFA-6F87FCD20D06}" type="presParOf" srcId="{E4BE37FF-F95A-CD43-B546-88322AABDD8A}" destId="{AC9D92C8-210A-DB45-BCF3-34070A2924D6}" srcOrd="0" destOrd="0" presId="urn:microsoft.com/office/officeart/2005/8/layout/list1"/>
    <dgm:cxn modelId="{ED514293-C5F5-6740-AF43-4F6DB515D3BF}" type="presParOf" srcId="{E4BE37FF-F95A-CD43-B546-88322AABDD8A}" destId="{F852A2B5-972E-E449-8E48-BCB10E8FE129}" srcOrd="1" destOrd="0" presId="urn:microsoft.com/office/officeart/2005/8/layout/list1"/>
    <dgm:cxn modelId="{584055B5-AC59-9E48-8107-72B6514FE3CD}" type="presParOf" srcId="{F689F3C3-4244-4335-A2AD-354FE4F53E7F}" destId="{9DE0B697-BFD0-C048-B036-513CAC87A7AD}" srcOrd="21" destOrd="0" presId="urn:microsoft.com/office/officeart/2005/8/layout/list1"/>
    <dgm:cxn modelId="{05040E61-EAE7-744F-8F18-231E39FBAE20}" type="presParOf" srcId="{F689F3C3-4244-4335-A2AD-354FE4F53E7F}" destId="{4305E287-67F9-734B-AA81-82EA998DFABF}" srcOrd="22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37465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79453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Quick Recap</a:t>
          </a:r>
          <a:endParaRPr lang="en-US" sz="2000" kern="1200" dirty="0"/>
        </a:p>
      </dsp:txBody>
      <dsp:txXfrm>
        <a:off x="435221" y="108274"/>
        <a:ext cx="5631958" cy="532758"/>
      </dsp:txXfrm>
    </dsp:sp>
    <dsp:sp modelId="{0B87EC61-C020-4E9C-8728-F6868ADEF36F}">
      <dsp:nvSpPr>
        <dsp:cNvPr id="0" name=""/>
        <dsp:cNvSpPr/>
      </dsp:nvSpPr>
      <dsp:spPr>
        <a:xfrm>
          <a:off x="0" y="128185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986653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File Object</a:t>
          </a:r>
          <a:endParaRPr lang="en-US" sz="2000" kern="1200" dirty="0"/>
        </a:p>
      </dsp:txBody>
      <dsp:txXfrm>
        <a:off x="435221" y="1015474"/>
        <a:ext cx="5631958" cy="532758"/>
      </dsp:txXfrm>
    </dsp:sp>
    <dsp:sp modelId="{9448B7F8-DF1A-B744-B68E-98BEF77B01F0}">
      <dsp:nvSpPr>
        <dsp:cNvPr id="0" name=""/>
        <dsp:cNvSpPr/>
      </dsp:nvSpPr>
      <dsp:spPr>
        <a:xfrm>
          <a:off x="0" y="218905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6823-914C-A84A-9AE0-D91B85127D61}">
      <dsp:nvSpPr>
        <dsp:cNvPr id="0" name=""/>
        <dsp:cNvSpPr/>
      </dsp:nvSpPr>
      <dsp:spPr>
        <a:xfrm>
          <a:off x="406400" y="1893853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Reading Files</a:t>
          </a:r>
          <a:endParaRPr lang="en-US" sz="2000" kern="1200" dirty="0"/>
        </a:p>
      </dsp:txBody>
      <dsp:txXfrm>
        <a:off x="435221" y="1922674"/>
        <a:ext cx="5631958" cy="532758"/>
      </dsp:txXfrm>
    </dsp:sp>
    <dsp:sp modelId="{0B8A64B4-F674-486C-9EBA-92878DC8B4D7}">
      <dsp:nvSpPr>
        <dsp:cNvPr id="0" name=""/>
        <dsp:cNvSpPr/>
      </dsp:nvSpPr>
      <dsp:spPr>
        <a:xfrm>
          <a:off x="0" y="3096254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2801053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Writing Files</a:t>
          </a:r>
          <a:endParaRPr lang="en-US" sz="2000" kern="1200" dirty="0"/>
        </a:p>
      </dsp:txBody>
      <dsp:txXfrm>
        <a:off x="435221" y="2829874"/>
        <a:ext cx="5631958" cy="532758"/>
      </dsp:txXfrm>
    </dsp:sp>
    <dsp:sp modelId="{F7A3555C-055C-47AA-B523-B927B85D6286}">
      <dsp:nvSpPr>
        <dsp:cNvPr id="0" name=""/>
        <dsp:cNvSpPr/>
      </dsp:nvSpPr>
      <dsp:spPr>
        <a:xfrm>
          <a:off x="0" y="4003454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E87-7A93-4DFF-B214-CC1E2FF5FC15}">
      <dsp:nvSpPr>
        <dsp:cNvPr id="0" name=""/>
        <dsp:cNvSpPr/>
      </dsp:nvSpPr>
      <dsp:spPr>
        <a:xfrm>
          <a:off x="406400" y="3708254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</a:t>
          </a:r>
          <a:r>
            <a:rPr lang="en-US" sz="2000" kern="1200" dirty="0" smtClean="0">
              <a:sym typeface="Wingdings 2" panose="05020102010507070707" pitchFamily="18" charset="2"/>
            </a:rPr>
            <a:t>Other File Methods</a:t>
          </a:r>
          <a:endParaRPr lang="en-US" sz="2000" kern="1200" dirty="0"/>
        </a:p>
      </dsp:txBody>
      <dsp:txXfrm>
        <a:off x="435221" y="3737075"/>
        <a:ext cx="5631958" cy="532758"/>
      </dsp:txXfrm>
    </dsp:sp>
    <dsp:sp modelId="{4305E287-67F9-734B-AA81-82EA998DFABF}">
      <dsp:nvSpPr>
        <dsp:cNvPr id="0" name=""/>
        <dsp:cNvSpPr/>
      </dsp:nvSpPr>
      <dsp:spPr>
        <a:xfrm>
          <a:off x="0" y="4910654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A2B5-972E-E449-8E48-BCB10E8FE129}">
      <dsp:nvSpPr>
        <dsp:cNvPr id="0" name=""/>
        <dsp:cNvSpPr/>
      </dsp:nvSpPr>
      <dsp:spPr>
        <a:xfrm>
          <a:off x="406400" y="4615453"/>
          <a:ext cx="568960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 2" panose="05020102010507070707" pitchFamily="18" charset="2"/>
            </a:rPr>
            <a:t> </a:t>
          </a:r>
          <a:r>
            <a:rPr lang="en-US" sz="2000" kern="1200" dirty="0" smtClean="0">
              <a:sym typeface="Wingdings 2" panose="05020102010507070707" pitchFamily="18" charset="2"/>
            </a:rPr>
            <a:t>Hands On Exercises</a:t>
          </a:r>
          <a:endParaRPr lang="en-US" sz="2000" kern="1200" dirty="0"/>
        </a:p>
      </dsp:txBody>
      <dsp:txXfrm>
        <a:off x="435221" y="4644274"/>
        <a:ext cx="56319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edia.pearsoncmg.com/bc/bc_production/media_development/media_manager_ircd_cdroms/MM_readme.t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43143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 	                	    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          Working </a:t>
            </a:r>
            <a:r>
              <a:rPr lang="en-US" sz="3200" b="1" dirty="0">
                <a:solidFill>
                  <a:schemeClr val="bg1"/>
                </a:solidFill>
              </a:rPr>
              <a:t>with files </a:t>
            </a:r>
            <a:r>
              <a:rPr lang="en-US" sz="3600" b="1" dirty="0">
                <a:solidFill>
                  <a:schemeClr val="bg1"/>
                </a:solidFill>
              </a:rPr>
              <a:t>				   			    </a:t>
            </a:r>
            <a:r>
              <a:rPr lang="en-US" sz="3200" dirty="0">
                <a:solidFill>
                  <a:schemeClr val="bg1"/>
                </a:solidFill>
              </a:rPr>
              <a:t>Week 6 – September 2</a:t>
            </a:r>
            <a:r>
              <a:rPr lang="en-US" sz="3200" baseline="30000" dirty="0">
                <a:solidFill>
                  <a:schemeClr val="bg1"/>
                </a:solidFill>
              </a:rPr>
              <a:t>nd </a:t>
            </a:r>
            <a:r>
              <a:rPr lang="en-US" sz="3200" dirty="0">
                <a:solidFill>
                  <a:schemeClr val="bg1"/>
                </a:solidFill>
              </a:rPr>
              <a:t>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OTHER FILE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402273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Closing Files: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It</a:t>
            </a:r>
            <a:r>
              <a:rPr lang="uk-UA" sz="1400" b="1" dirty="0" smtClean="0"/>
              <a:t>’</a:t>
            </a:r>
            <a:r>
              <a:rPr lang="en-US" sz="1400" b="1" dirty="0" smtClean="0"/>
              <a:t>s a good practice to always close a file after you are done working with it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close() : The close method of the file object is used to close an open file </a:t>
            </a:r>
            <a:r>
              <a:rPr lang="en-US" sz="1400" b="1" dirty="0" err="1" smtClean="0"/>
              <a:t>connecton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After you use the close method on a file object any further attempts to read or write the file will fail </a:t>
            </a:r>
            <a:endParaRPr lang="en-US" sz="1400" b="1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6870588" y="1438213"/>
            <a:ext cx="479885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</a:t>
            </a:r>
          </a:p>
          <a:p>
            <a:endParaRPr lang="en-US" b="1" dirty="0"/>
          </a:p>
          <a:p>
            <a:r>
              <a:rPr lang="en-US" b="1" dirty="0"/>
              <a:t>#Open testFile2.txt in write mode, overwrite if exists, create if </a:t>
            </a:r>
            <a:r>
              <a:rPr lang="en-US" b="1" dirty="0" err="1"/>
              <a:t>doesnt</a:t>
            </a:r>
            <a:r>
              <a:rPr lang="en-US" b="1" dirty="0"/>
              <a:t> exist</a:t>
            </a:r>
            <a:br>
              <a:rPr lang="en-US" b="1" dirty="0"/>
            </a:br>
            <a:r>
              <a:rPr lang="en-US" dirty="0"/>
              <a:t>f = open('testFile1.txt','a')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#String to be written in the new file, \n creates a new line</a:t>
            </a:r>
            <a:br>
              <a:rPr lang="en-US" b="1" dirty="0"/>
            </a:br>
            <a:r>
              <a:rPr lang="en-US" dirty="0"/>
              <a:t>string1 = 'This will be added to the end of the file'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#Write to the file</a:t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f.write</a:t>
            </a:r>
            <a:r>
              <a:rPr lang="en-US" dirty="0"/>
              <a:t>(string1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/>
              <a:t>#Closing the file connection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#The file read will fail with Value 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411472" y="6147194"/>
            <a:ext cx="6116272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stdtypes.html#file-objects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OTHER FILE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4022738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Seek 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seek file method can be used to tell python to go to a certain position in the file.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Any subsequent read or write operations will be done starting from the position you specified in the seek method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538305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</a:t>
            </a:r>
          </a:p>
          <a:p>
            <a:endParaRPr lang="en-US" b="1" dirty="0"/>
          </a:p>
          <a:p>
            <a:r>
              <a:rPr lang="en-US" b="1" dirty="0"/>
              <a:t>#Open a file for reading</a:t>
            </a:r>
            <a:br>
              <a:rPr lang="en-US" b="1" dirty="0"/>
            </a:br>
            <a:r>
              <a:rPr lang="en-US" dirty="0"/>
              <a:t>f = open('testFile1.txt','r')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#Go to 10th byte from the start of the file</a:t>
            </a:r>
            <a:br>
              <a:rPr lang="en-US" b="1" dirty="0"/>
            </a:br>
            <a:r>
              <a:rPr lang="en-US" dirty="0" err="1"/>
              <a:t>f.seek</a:t>
            </a:r>
            <a:r>
              <a:rPr lang="en-US" dirty="0"/>
              <a:t>(10,0)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#This would print the file from position 10 to the end</a:t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f.read</a:t>
            </a:r>
            <a:r>
              <a:rPr lang="en-US" dirty="0"/>
              <a:t>()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#Go to the 10th byte from the end of the document</a:t>
            </a:r>
            <a:br>
              <a:rPr lang="en-US" b="1" dirty="0"/>
            </a:br>
            <a:r>
              <a:rPr lang="en-US" dirty="0" err="1"/>
              <a:t>f.seek</a:t>
            </a:r>
            <a:r>
              <a:rPr lang="en-US" dirty="0"/>
              <a:t>(-10,2)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#This would print the last 10 bytes of </a:t>
            </a:r>
            <a:r>
              <a:rPr lang="en-US" b="1" dirty="0" smtClean="0"/>
              <a:t>the </a:t>
            </a:r>
            <a:r>
              <a:rPr lang="en-US" b="1" dirty="0"/>
              <a:t>file</a:t>
            </a:r>
            <a:br>
              <a:rPr lang="en-US" b="1" dirty="0"/>
            </a:br>
            <a:r>
              <a:rPr lang="en-US" dirty="0" err="1"/>
              <a:t>f.read</a:t>
            </a:r>
            <a:r>
              <a:rPr lang="en-US" dirty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616" y="3540225"/>
            <a:ext cx="402273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Usage :</a:t>
            </a:r>
          </a:p>
          <a:p>
            <a:endParaRPr lang="en-US" b="1" dirty="0"/>
          </a:p>
          <a:p>
            <a:r>
              <a:rPr lang="en-US" dirty="0" err="1"/>
              <a:t>f</a:t>
            </a:r>
            <a:r>
              <a:rPr lang="en-US" dirty="0" err="1" smtClean="0"/>
              <a:t>.seek</a:t>
            </a:r>
            <a:r>
              <a:rPr lang="en-US" dirty="0" smtClean="0"/>
              <a:t>(</a:t>
            </a:r>
            <a:r>
              <a:rPr lang="en-US" dirty="0" err="1" smtClean="0"/>
              <a:t>postion</a:t>
            </a:r>
            <a:r>
              <a:rPr lang="en-US" dirty="0" smtClean="0"/>
              <a:t>, </a:t>
            </a:r>
            <a:r>
              <a:rPr lang="en-US" dirty="0" err="1" smtClean="0"/>
              <a:t>starting_point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Position</a:t>
            </a:r>
            <a:r>
              <a:rPr lang="en-US" dirty="0" smtClean="0"/>
              <a:t> : The position to seek to ( in bytes ). </a:t>
            </a:r>
          </a:p>
          <a:p>
            <a:endParaRPr lang="en-US" dirty="0"/>
          </a:p>
          <a:p>
            <a:r>
              <a:rPr lang="en-US" b="1" dirty="0" err="1" smtClean="0"/>
              <a:t>Starting_point</a:t>
            </a:r>
            <a:r>
              <a:rPr lang="en-US" dirty="0" smtClean="0"/>
              <a:t> : Optional, This can be 0,1 or 2. 0 to start from the beginning, 1 to use current position and to start from the end. Defaults to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OTHER FILE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4135184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Tell 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The tell method is used to determine what position in the file python is currently working at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Any subsequent read or write operations will be done starting from the position you specified in the seek method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538305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</a:t>
            </a:r>
          </a:p>
          <a:p>
            <a:endParaRPr lang="en-US" b="1" dirty="0"/>
          </a:p>
          <a:p>
            <a:r>
              <a:rPr lang="en-US" b="1" dirty="0"/>
              <a:t>#Open a file for reading</a:t>
            </a:r>
            <a:br>
              <a:rPr lang="en-US" b="1" dirty="0"/>
            </a:br>
            <a:r>
              <a:rPr lang="en-US" dirty="0" smtClean="0"/>
              <a:t>f = open('testFile1.txt','r')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#Go to 10th byte from the start of the file</a:t>
            </a:r>
            <a:br>
              <a:rPr lang="en-US" b="1" dirty="0"/>
            </a:br>
            <a:r>
              <a:rPr lang="en-US" dirty="0" err="1"/>
              <a:t>f.seek</a:t>
            </a:r>
            <a:r>
              <a:rPr lang="en-US" dirty="0"/>
              <a:t>(10,0)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#Print the current position, which is 10 after the seek</a:t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f.tell</a:t>
            </a:r>
            <a:r>
              <a:rPr lang="en-US" dirty="0"/>
              <a:t>()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#Go to the 10th byte from the end of the document</a:t>
            </a:r>
            <a:br>
              <a:rPr lang="en-US" b="1" dirty="0"/>
            </a:br>
            <a:r>
              <a:rPr lang="en-US" dirty="0" err="1"/>
              <a:t>f.seek</a:t>
            </a:r>
            <a:r>
              <a:rPr lang="en-US" dirty="0"/>
              <a:t>(-10,2)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#This will return the current position, which is total bytes - 10 after the previous seek</a:t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f.tell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616" y="3373531"/>
            <a:ext cx="41351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Usage :</a:t>
            </a:r>
          </a:p>
          <a:p>
            <a:endParaRPr lang="en-US" b="1" dirty="0"/>
          </a:p>
          <a:p>
            <a:r>
              <a:rPr lang="en-US" dirty="0" err="1"/>
              <a:t>f</a:t>
            </a:r>
            <a:r>
              <a:rPr lang="en-US" dirty="0" err="1" smtClean="0"/>
              <a:t>.seek</a:t>
            </a:r>
            <a:r>
              <a:rPr lang="en-US" dirty="0" smtClean="0"/>
              <a:t>(</a:t>
            </a:r>
            <a:r>
              <a:rPr lang="en-US" dirty="0" err="1" smtClean="0"/>
              <a:t>postion</a:t>
            </a:r>
            <a:r>
              <a:rPr lang="en-US" dirty="0" smtClean="0"/>
              <a:t>, </a:t>
            </a:r>
            <a:r>
              <a:rPr lang="en-US" dirty="0" err="1" smtClean="0"/>
              <a:t>starting_point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Position</a:t>
            </a:r>
            <a:r>
              <a:rPr lang="en-US" dirty="0" smtClean="0"/>
              <a:t> : The position to seek to ( in bytes ). </a:t>
            </a:r>
          </a:p>
          <a:p>
            <a:endParaRPr lang="en-US" dirty="0"/>
          </a:p>
          <a:p>
            <a:r>
              <a:rPr lang="en-US" b="1" dirty="0" err="1" smtClean="0"/>
              <a:t>Starting_point</a:t>
            </a:r>
            <a:r>
              <a:rPr lang="en-US" dirty="0" smtClean="0"/>
              <a:t> : Optional, This can be 0,1 or 2. 0 to start from the beginning, 1 to use current position and to start from the end. Defaults to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HANDS ON EXERCISES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103200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Write a program to create a new file named “</a:t>
            </a:r>
            <a:r>
              <a:rPr lang="en-US" sz="1400" b="1" dirty="0" err="1" smtClean="0"/>
              <a:t>newFile.txt</a:t>
            </a:r>
            <a:r>
              <a:rPr lang="en-US" sz="1400" b="1" dirty="0" smtClean="0"/>
              <a:t>” and write </a:t>
            </a:r>
            <a:r>
              <a:rPr lang="en-US" sz="1400" b="1" dirty="0" err="1" smtClean="0"/>
              <a:t>atleast</a:t>
            </a:r>
            <a:r>
              <a:rPr lang="en-US" sz="1400" b="1" dirty="0" smtClean="0"/>
              <a:t> 5 lines of text.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Read the “</a:t>
            </a:r>
            <a:r>
              <a:rPr lang="en-US" sz="1400" b="1" dirty="0" err="1" smtClean="0"/>
              <a:t>newFile.txt</a:t>
            </a:r>
            <a:r>
              <a:rPr lang="en-US" sz="1400" b="1" dirty="0" smtClean="0"/>
              <a:t>” and copy the contents of the file into another file named “</a:t>
            </a:r>
            <a:r>
              <a:rPr lang="en-US" sz="1400" b="1" dirty="0" err="1" smtClean="0"/>
              <a:t>copyOfnewFile.txt</a:t>
            </a:r>
            <a:r>
              <a:rPr lang="en-US" sz="1400" b="1" dirty="0" smtClean="0"/>
              <a:t>”	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Download the file from the following URL to your computer :</a:t>
            </a:r>
            <a:r>
              <a:rPr lang="en-US" sz="1400" b="1" dirty="0"/>
              <a:t> </a:t>
            </a:r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media.pearsoncmg.com/bc/bc_production/media_development/media_manager_ircd_cdroms/MM_readme.txt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Write a program to read the file and count the number of words in the file.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03435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FILE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 Object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Python, like everything else Files are also considered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objects in general, files have attributes and methods provided by the Python Standard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provides a function called open() which takes a file name as input and creates a file object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3145B1-E360-4BF5-98DB-16C4AF442B72}"/>
              </a:ext>
            </a:extLst>
          </p:cNvPr>
          <p:cNvSpPr txBox="1"/>
          <p:nvPr/>
        </p:nvSpPr>
        <p:spPr>
          <a:xfrm>
            <a:off x="4082126" y="1504007"/>
            <a:ext cx="307598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Usage :</a:t>
            </a:r>
          </a:p>
          <a:p>
            <a:endParaRPr lang="en-US" dirty="0"/>
          </a:p>
          <a:p>
            <a:r>
              <a:rPr lang="en-US" b="1" dirty="0"/>
              <a:t>#f is the file object created by the open function</a:t>
            </a:r>
          </a:p>
          <a:p>
            <a:endParaRPr lang="en-US" dirty="0"/>
          </a:p>
          <a:p>
            <a:r>
              <a:rPr lang="en-US" dirty="0"/>
              <a:t>f = open(‘</a:t>
            </a:r>
            <a:r>
              <a:rPr lang="en-US" dirty="0" err="1"/>
              <a:t>fileName</a:t>
            </a:r>
            <a:r>
              <a:rPr lang="en-US" dirty="0"/>
              <a:t>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AC5547-B2B0-4345-9C8E-36534DE92E7E}"/>
              </a:ext>
            </a:extLst>
          </p:cNvPr>
          <p:cNvSpPr txBox="1"/>
          <p:nvPr/>
        </p:nvSpPr>
        <p:spPr>
          <a:xfrm>
            <a:off x="4082125" y="3506308"/>
            <a:ext cx="30759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File Attributes :</a:t>
            </a:r>
          </a:p>
          <a:p>
            <a:endParaRPr lang="en-US" dirty="0"/>
          </a:p>
          <a:p>
            <a:r>
              <a:rPr lang="en-US" dirty="0"/>
              <a:t>name : Returns the name of the file</a:t>
            </a:r>
          </a:p>
          <a:p>
            <a:endParaRPr lang="en-US" dirty="0"/>
          </a:p>
          <a:p>
            <a:r>
              <a:rPr lang="en-US" dirty="0"/>
              <a:t>mode : File open mode</a:t>
            </a:r>
          </a:p>
          <a:p>
            <a:endParaRPr lang="en-US" dirty="0"/>
          </a:p>
          <a:p>
            <a:r>
              <a:rPr lang="en-US" dirty="0"/>
              <a:t>Closed : Returns true is file is closed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7657663" y="1504007"/>
            <a:ext cx="307598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b="1" dirty="0"/>
              <a:t>#Create a new file in </a:t>
            </a:r>
            <a:r>
              <a:rPr lang="en-US" b="1" dirty="0" err="1"/>
              <a:t>PyCharm</a:t>
            </a:r>
            <a:r>
              <a:rPr lang="en-US" b="1" dirty="0"/>
              <a:t>(New File not Python File ) and name it testFile.txt</a:t>
            </a:r>
          </a:p>
          <a:p>
            <a:endParaRPr lang="en-US" dirty="0"/>
          </a:p>
          <a:p>
            <a:r>
              <a:rPr lang="en-US" b="1" dirty="0"/>
              <a:t>#Create a file object f</a:t>
            </a:r>
          </a:p>
          <a:p>
            <a:r>
              <a:rPr lang="en-US" dirty="0"/>
              <a:t>f = open('testFile.txt’)</a:t>
            </a:r>
          </a:p>
          <a:p>
            <a:endParaRPr lang="en-US" dirty="0"/>
          </a:p>
          <a:p>
            <a:r>
              <a:rPr lang="en-US" b="1" dirty="0"/>
              <a:t>#Print the attribute name of f</a:t>
            </a:r>
          </a:p>
          <a:p>
            <a:r>
              <a:rPr lang="en-US" dirty="0"/>
              <a:t>print f.name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8B9134-39E4-43BE-BE78-E16E79D11F9F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99254C-06E7-4B55-B3CC-2E90764C1EDC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FILE OBJECTS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3145B1-E360-4BF5-98DB-16C4AF442B72}"/>
              </a:ext>
            </a:extLst>
          </p:cNvPr>
          <p:cNvSpPr txBox="1"/>
          <p:nvPr/>
        </p:nvSpPr>
        <p:spPr>
          <a:xfrm>
            <a:off x="349498" y="1602338"/>
            <a:ext cx="373262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Full Usage :</a:t>
            </a:r>
          </a:p>
          <a:p>
            <a:endParaRPr lang="en-US" dirty="0"/>
          </a:p>
          <a:p>
            <a:r>
              <a:rPr lang="en-US" b="1" dirty="0"/>
              <a:t>#f is the file object created by the open function</a:t>
            </a:r>
          </a:p>
          <a:p>
            <a:endParaRPr lang="en-US" dirty="0"/>
          </a:p>
          <a:p>
            <a:r>
              <a:rPr lang="en-US" dirty="0"/>
              <a:t>f = open(‘</a:t>
            </a:r>
            <a:r>
              <a:rPr lang="en-US" dirty="0" err="1"/>
              <a:t>fileName</a:t>
            </a:r>
            <a:r>
              <a:rPr lang="en-US" dirty="0"/>
              <a:t>’,’</a:t>
            </a:r>
            <a:r>
              <a:rPr lang="en-US" dirty="0" err="1"/>
              <a:t>Mode’,Buffering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AC5547-B2B0-4345-9C8E-36534DE92E7E}"/>
              </a:ext>
            </a:extLst>
          </p:cNvPr>
          <p:cNvSpPr txBox="1"/>
          <p:nvPr/>
        </p:nvSpPr>
        <p:spPr>
          <a:xfrm>
            <a:off x="310692" y="3488102"/>
            <a:ext cx="373611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fileName</a:t>
            </a:r>
            <a:r>
              <a:rPr lang="en-US" sz="1400" dirty="0"/>
              <a:t> : This is the File Name to be opened. Also accepts the full system path of the file ( ex : C:/Users/file.txt)</a:t>
            </a:r>
          </a:p>
          <a:p>
            <a:endParaRPr lang="en-US" sz="1400" dirty="0"/>
          </a:p>
          <a:p>
            <a:r>
              <a:rPr lang="en-US" sz="1400" b="1" dirty="0"/>
              <a:t>Mode</a:t>
            </a:r>
            <a:r>
              <a:rPr lang="en-US" sz="1400" dirty="0"/>
              <a:t> : Optional. This tells python the type of operations that will be done on the file. Example : r for reading a file, w for writing to a file. Defaults to r</a:t>
            </a:r>
          </a:p>
          <a:p>
            <a:endParaRPr lang="en-US" sz="1400" dirty="0"/>
          </a:p>
          <a:p>
            <a:r>
              <a:rPr lang="en-US" sz="1400" b="1" dirty="0" err="1"/>
              <a:t>Bufferng</a:t>
            </a:r>
            <a:r>
              <a:rPr lang="en-US" sz="1400" dirty="0"/>
              <a:t> : Optional, The file is buffered to the given value. If it is 1, every line is buffered, negative value uses system default and anything else is size buffered in bytes.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7719850" y="1610003"/>
            <a:ext cx="307598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b="1" dirty="0"/>
              <a:t>#Create a new file in </a:t>
            </a:r>
            <a:r>
              <a:rPr lang="en-US" b="1" dirty="0" err="1"/>
              <a:t>PyCharm</a:t>
            </a:r>
            <a:r>
              <a:rPr lang="en-US" b="1" dirty="0"/>
              <a:t>(New File not Python File ) and name it testFile.txt</a:t>
            </a:r>
          </a:p>
          <a:p>
            <a:endParaRPr lang="en-US" dirty="0"/>
          </a:p>
          <a:p>
            <a:r>
              <a:rPr lang="en-US" b="1" dirty="0"/>
              <a:t>#Create a file object f</a:t>
            </a:r>
          </a:p>
          <a:p>
            <a:r>
              <a:rPr lang="en-US" dirty="0"/>
              <a:t>f = open('testFile.txt’,’r+’,1)</a:t>
            </a:r>
          </a:p>
          <a:p>
            <a:endParaRPr lang="en-US" dirty="0"/>
          </a:p>
          <a:p>
            <a:r>
              <a:rPr lang="en-US" b="1" dirty="0"/>
              <a:t>#Print the attribute name of f</a:t>
            </a:r>
          </a:p>
          <a:p>
            <a:r>
              <a:rPr lang="en-US" dirty="0"/>
              <a:t>print f.name</a:t>
            </a:r>
          </a:p>
          <a:p>
            <a:endParaRPr lang="en-US" dirty="0"/>
          </a:p>
          <a:p>
            <a:r>
              <a:rPr lang="en-US" b="1" dirty="0"/>
              <a:t>#Print the attribute mode</a:t>
            </a:r>
          </a:p>
          <a:p>
            <a:r>
              <a:rPr lang="en-US" dirty="0"/>
              <a:t>Print </a:t>
            </a:r>
            <a:r>
              <a:rPr lang="en-US" dirty="0" err="1"/>
              <a:t>f.mode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A4E417-7CAE-4A96-84EA-7FC820A60AE4}"/>
              </a:ext>
            </a:extLst>
          </p:cNvPr>
          <p:cNvSpPr txBox="1"/>
          <p:nvPr/>
        </p:nvSpPr>
        <p:spPr>
          <a:xfrm>
            <a:off x="4362995" y="1602338"/>
            <a:ext cx="3075985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Common Modes ( lowercase ):</a:t>
            </a:r>
          </a:p>
          <a:p>
            <a:endParaRPr lang="en-US" b="1" dirty="0"/>
          </a:p>
          <a:p>
            <a:r>
              <a:rPr lang="en-US" sz="1400" dirty="0"/>
              <a:t>r : Read Only</a:t>
            </a:r>
          </a:p>
          <a:p>
            <a:endParaRPr lang="en-US" sz="1400" dirty="0"/>
          </a:p>
          <a:p>
            <a:r>
              <a:rPr lang="en-US" sz="1400" dirty="0"/>
              <a:t>w : Writing a file only</a:t>
            </a:r>
          </a:p>
          <a:p>
            <a:endParaRPr lang="en-US" sz="1400" dirty="0"/>
          </a:p>
          <a:p>
            <a:r>
              <a:rPr lang="en-US" sz="1400" dirty="0" err="1"/>
              <a:t>rb</a:t>
            </a:r>
            <a:r>
              <a:rPr lang="en-US" sz="1400" dirty="0"/>
              <a:t> : read only in binary format</a:t>
            </a:r>
          </a:p>
          <a:p>
            <a:endParaRPr lang="en-US" sz="1400" dirty="0"/>
          </a:p>
          <a:p>
            <a:r>
              <a:rPr lang="en-US" sz="1400" dirty="0"/>
              <a:t>r+ : read and write</a:t>
            </a:r>
          </a:p>
          <a:p>
            <a:endParaRPr lang="en-US" sz="1400" dirty="0"/>
          </a:p>
          <a:p>
            <a:r>
              <a:rPr lang="en-US" sz="1400" dirty="0"/>
              <a:t>r+ : write and read. Overwrites if file exists, creates if it doesn’t.</a:t>
            </a:r>
          </a:p>
          <a:p>
            <a:endParaRPr lang="en-US" sz="1400" dirty="0"/>
          </a:p>
          <a:p>
            <a:r>
              <a:rPr lang="en-US" sz="1400" dirty="0"/>
              <a:t>a : Append ( add to the end of file )</a:t>
            </a:r>
          </a:p>
          <a:p>
            <a:endParaRPr lang="en-US" sz="1400" dirty="0"/>
          </a:p>
          <a:p>
            <a:r>
              <a:rPr lang="en-US" sz="1400" dirty="0" err="1"/>
              <a:t>rb</a:t>
            </a:r>
            <a:r>
              <a:rPr lang="en-US" sz="1400" dirty="0"/>
              <a:t>+ : read and write in binary format</a:t>
            </a:r>
          </a:p>
          <a:p>
            <a:endParaRPr lang="en-US" sz="1400" dirty="0"/>
          </a:p>
          <a:p>
            <a:r>
              <a:rPr lang="en-US" sz="1400" dirty="0" err="1"/>
              <a:t>wb</a:t>
            </a:r>
            <a:r>
              <a:rPr lang="en-US" sz="1400" dirty="0"/>
              <a:t> : write in binary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4E055A5-A453-4024-8BAB-341BDD4AEB5B}"/>
              </a:ext>
            </a:extLst>
          </p:cNvPr>
          <p:cNvSpPr/>
          <p:nvPr/>
        </p:nvSpPr>
        <p:spPr>
          <a:xfrm>
            <a:off x="4326156" y="6086951"/>
            <a:ext cx="538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https://docs.python.org/2/library/functions.html#open</a:t>
            </a:r>
          </a:p>
        </p:txBody>
      </p:sp>
    </p:spTree>
    <p:extLst>
      <p:ext uri="{BB962C8B-B14F-4D97-AF65-F5344CB8AC3E}">
        <p14:creationId xmlns:p14="http://schemas.microsoft.com/office/powerpoint/2010/main" val="30317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READING FILES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093" y="1499530"/>
            <a:ext cx="359382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Reading Files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Files have to be opened in a mode which supports reading ( ex : r, </a:t>
            </a:r>
            <a:r>
              <a:rPr lang="en-US" b="1" dirty="0" err="1"/>
              <a:t>r</a:t>
            </a:r>
            <a:r>
              <a:rPr lang="en-US" b="1" dirty="0" err="1" smtClean="0"/>
              <a:t>+,w</a:t>
            </a:r>
            <a:r>
              <a:rPr lang="en-US" b="1" dirty="0" smtClean="0"/>
              <a:t>+)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file object has a few different methods for reading the content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read() : Returns the entire file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read(n) : Returns the first n bytes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readline</a:t>
            </a:r>
            <a:r>
              <a:rPr lang="en-US" b="1" dirty="0"/>
              <a:t>() : Returns a single line of the file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readlines</a:t>
            </a:r>
            <a:r>
              <a:rPr lang="en-US" b="1" dirty="0"/>
              <a:t>() : returns all the lines as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9E23E5-7074-4084-804C-2FA3C73C8AE3}"/>
              </a:ext>
            </a:extLst>
          </p:cNvPr>
          <p:cNvSpPr txBox="1"/>
          <p:nvPr/>
        </p:nvSpPr>
        <p:spPr>
          <a:xfrm>
            <a:off x="6888820" y="1499530"/>
            <a:ext cx="391047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Full Usage :</a:t>
            </a:r>
          </a:p>
          <a:p>
            <a:endParaRPr lang="en-US" dirty="0"/>
          </a:p>
          <a:p>
            <a:r>
              <a:rPr lang="en-US" b="1" dirty="0"/>
              <a:t>#f is the file object created by the open function</a:t>
            </a:r>
            <a:endParaRPr lang="en-US" dirty="0"/>
          </a:p>
          <a:p>
            <a:r>
              <a:rPr lang="en-US" dirty="0"/>
              <a:t>f = open(‘</a:t>
            </a:r>
            <a:r>
              <a:rPr lang="en-US" dirty="0" err="1"/>
              <a:t>fileName</a:t>
            </a:r>
            <a:r>
              <a:rPr lang="en-US" dirty="0"/>
              <a:t>’,’Mode’)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b="1" dirty="0"/>
              <a:t> Returns the entire file as a string</a:t>
            </a:r>
            <a:endParaRPr lang="en-US" dirty="0"/>
          </a:p>
          <a:p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b="1" dirty="0"/>
              <a:t>Returns the first n bytes of the file</a:t>
            </a:r>
          </a:p>
          <a:p>
            <a:r>
              <a:rPr lang="en-US" dirty="0" err="1"/>
              <a:t>f.read</a:t>
            </a:r>
            <a:r>
              <a:rPr lang="en-US" dirty="0"/>
              <a:t>(n)</a:t>
            </a:r>
          </a:p>
          <a:p>
            <a:endParaRPr lang="en-US" b="1" dirty="0"/>
          </a:p>
          <a:p>
            <a:r>
              <a:rPr lang="en-US" b="1" dirty="0"/>
              <a:t>#Returns a single line of the file as a string</a:t>
            </a:r>
            <a:endParaRPr lang="en-US" dirty="0"/>
          </a:p>
          <a:p>
            <a:r>
              <a:rPr lang="en-US" dirty="0" err="1"/>
              <a:t>f.readline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b="1" dirty="0"/>
              <a:t> returns all the lines as a list</a:t>
            </a:r>
            <a:endParaRPr lang="en-US" dirty="0"/>
          </a:p>
          <a:p>
            <a:r>
              <a:rPr lang="en-US" dirty="0" err="1"/>
              <a:t>f.readlines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23202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READING FILES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173" y="1279136"/>
            <a:ext cx="359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b="1" dirty="0"/>
              <a:t>#Open the testFile.txt and type a few lines of text and save it</a:t>
            </a:r>
          </a:p>
          <a:p>
            <a:endParaRPr lang="en-US" b="1" dirty="0"/>
          </a:p>
          <a:p>
            <a:r>
              <a:rPr lang="en-US" b="1" dirty="0"/>
              <a:t>#Open testFile.txt in read only mode</a:t>
            </a:r>
          </a:p>
          <a:p>
            <a:r>
              <a:rPr lang="en-US" dirty="0"/>
              <a:t>f = open('</a:t>
            </a:r>
            <a:r>
              <a:rPr lang="en-US" dirty="0" err="1"/>
              <a:t>testFile.txt','r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b="1" dirty="0"/>
              <a:t>#Print the file Name</a:t>
            </a:r>
          </a:p>
          <a:p>
            <a:r>
              <a:rPr lang="en-US" dirty="0"/>
              <a:t>print f.name</a:t>
            </a:r>
          </a:p>
          <a:p>
            <a:endParaRPr lang="en-US" dirty="0"/>
          </a:p>
          <a:p>
            <a:r>
              <a:rPr lang="en-US" b="1" dirty="0"/>
              <a:t>#Read and print the entire file content</a:t>
            </a:r>
          </a:p>
          <a:p>
            <a:r>
              <a:rPr lang="en-US" dirty="0"/>
              <a:t>print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4105898" y="1279136"/>
            <a:ext cx="3028428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400" b="1" dirty="0"/>
              <a:t>#Open testFile.txt in read only mode</a:t>
            </a:r>
          </a:p>
          <a:p>
            <a:r>
              <a:rPr lang="en-US" sz="1400" dirty="0"/>
              <a:t>f = open('</a:t>
            </a:r>
            <a:r>
              <a:rPr lang="en-US" sz="1400" dirty="0" err="1"/>
              <a:t>testFile.txt','r</a:t>
            </a:r>
            <a:r>
              <a:rPr lang="en-US" sz="1400" dirty="0"/>
              <a:t>')</a:t>
            </a:r>
          </a:p>
          <a:p>
            <a:endParaRPr lang="en-US" sz="1400" b="1" dirty="0"/>
          </a:p>
          <a:p>
            <a:r>
              <a:rPr lang="en-US" sz="1400" b="1" dirty="0"/>
              <a:t>#Read and print the 1st line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f.readline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b="1" dirty="0"/>
              <a:t>#Read and print the 2nd line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f.readline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b="1" dirty="0"/>
              <a:t>#Read and print the 3rd line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f.readline</a:t>
            </a:r>
            <a:r>
              <a:rPr lang="en-US" sz="14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555BDF-9C06-4EE4-A74D-71982581C003}"/>
              </a:ext>
            </a:extLst>
          </p:cNvPr>
          <p:cNvSpPr txBox="1"/>
          <p:nvPr/>
        </p:nvSpPr>
        <p:spPr>
          <a:xfrm>
            <a:off x="7521869" y="1327304"/>
            <a:ext cx="302842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400" b="1" dirty="0"/>
              <a:t>#Open testFile.txt in read only mode</a:t>
            </a:r>
          </a:p>
          <a:p>
            <a:r>
              <a:rPr lang="en-US" sz="1400" dirty="0"/>
              <a:t>f = open('</a:t>
            </a:r>
            <a:r>
              <a:rPr lang="en-US" sz="1400" dirty="0" err="1"/>
              <a:t>testFile.txt','r</a:t>
            </a:r>
            <a:r>
              <a:rPr lang="en-US" sz="1400" dirty="0"/>
              <a:t>')</a:t>
            </a:r>
          </a:p>
          <a:p>
            <a:endParaRPr lang="en-US" b="1" dirty="0"/>
          </a:p>
          <a:p>
            <a:r>
              <a:rPr lang="en-US" sz="1400" b="1" dirty="0"/>
              <a:t>#Read and print all lines as list</a:t>
            </a:r>
          </a:p>
          <a:p>
            <a:r>
              <a:rPr lang="en-US" sz="1400" dirty="0"/>
              <a:t>print </a:t>
            </a:r>
            <a:r>
              <a:rPr lang="en-US" sz="1400" dirty="0" err="1"/>
              <a:t>f.readlines</a:t>
            </a:r>
            <a:r>
              <a:rPr lang="en-US" sz="1400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6BE30B-1EFA-494C-A950-756E5F73B536}"/>
              </a:ext>
            </a:extLst>
          </p:cNvPr>
          <p:cNvSpPr txBox="1"/>
          <p:nvPr/>
        </p:nvSpPr>
        <p:spPr>
          <a:xfrm>
            <a:off x="7574775" y="3404362"/>
            <a:ext cx="3028428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400" b="1" dirty="0"/>
              <a:t>#Open testFile.txt in read only mode</a:t>
            </a:r>
          </a:p>
          <a:p>
            <a:r>
              <a:rPr lang="en-US" sz="1400" dirty="0"/>
              <a:t>f = open('</a:t>
            </a:r>
            <a:r>
              <a:rPr lang="en-US" sz="1400" dirty="0" err="1"/>
              <a:t>testFile.txt','r</a:t>
            </a:r>
            <a:r>
              <a:rPr lang="en-US" sz="1400" dirty="0"/>
              <a:t>')</a:t>
            </a:r>
          </a:p>
          <a:p>
            <a:endParaRPr lang="en-US" sz="1400" dirty="0"/>
          </a:p>
          <a:p>
            <a:r>
              <a:rPr lang="en-US" sz="1400" b="1" dirty="0"/>
              <a:t>#Python provides an iterator for file which makes it easy to read lines in a loop</a:t>
            </a:r>
          </a:p>
          <a:p>
            <a:r>
              <a:rPr lang="en-US" sz="1400" dirty="0"/>
              <a:t>for line in f:</a:t>
            </a:r>
          </a:p>
          <a:p>
            <a:r>
              <a:rPr lang="en-US" sz="1400" dirty="0"/>
              <a:t>    print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85C023-8D45-463B-9273-BA5268827F5B}"/>
              </a:ext>
            </a:extLst>
          </p:cNvPr>
          <p:cNvSpPr txBox="1"/>
          <p:nvPr/>
        </p:nvSpPr>
        <p:spPr>
          <a:xfrm>
            <a:off x="1806266" y="6095405"/>
            <a:ext cx="7627691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https://docs.python.org/2/tutorial/inputoutput.html#reading-and-writing-files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WRITING TO </a:t>
            </a:r>
            <a:r>
              <a:rPr lang="en-US" sz="4800" b="1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093" y="1499530"/>
            <a:ext cx="35938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To </a:t>
            </a:r>
            <a:r>
              <a:rPr lang="en-US" b="1" dirty="0"/>
              <a:t>Files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Files have to be opened in a mode which supports </a:t>
            </a:r>
            <a:r>
              <a:rPr lang="en-US" b="1" dirty="0" smtClean="0"/>
              <a:t>writing( </a:t>
            </a:r>
            <a:r>
              <a:rPr lang="en-US" b="1" dirty="0"/>
              <a:t>ex : </a:t>
            </a:r>
            <a:r>
              <a:rPr lang="en-US" b="1" dirty="0" smtClean="0"/>
              <a:t>w, </a:t>
            </a:r>
            <a:r>
              <a:rPr lang="en-US" b="1" dirty="0" err="1"/>
              <a:t>r</a:t>
            </a:r>
            <a:r>
              <a:rPr lang="en-US" b="1" dirty="0" err="1" smtClean="0"/>
              <a:t>+,w</a:t>
            </a:r>
            <a:r>
              <a:rPr lang="en-US" b="1" dirty="0" smtClean="0"/>
              <a:t>+)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file object has a few different methods for </a:t>
            </a:r>
            <a:r>
              <a:rPr lang="en-US" b="1" dirty="0" smtClean="0"/>
              <a:t>writing a string to the </a:t>
            </a:r>
            <a:r>
              <a:rPr lang="en-US" b="1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write(‘string’) </a:t>
            </a:r>
            <a:r>
              <a:rPr lang="en-US" b="1" dirty="0"/>
              <a:t>: </a:t>
            </a:r>
            <a:r>
              <a:rPr lang="en-US" b="1" dirty="0" smtClean="0"/>
              <a:t>Writes the entire string to the file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writelines</a:t>
            </a:r>
            <a:r>
              <a:rPr lang="en-US" b="1" dirty="0" smtClean="0"/>
              <a:t>(List) </a:t>
            </a:r>
            <a:r>
              <a:rPr lang="en-US" b="1" dirty="0"/>
              <a:t>: </a:t>
            </a:r>
            <a:r>
              <a:rPr lang="en-US" b="1" dirty="0" smtClean="0"/>
              <a:t>Writes the Strings in a List to a file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9E23E5-7074-4084-804C-2FA3C73C8AE3}"/>
              </a:ext>
            </a:extLst>
          </p:cNvPr>
          <p:cNvSpPr txBox="1"/>
          <p:nvPr/>
        </p:nvSpPr>
        <p:spPr>
          <a:xfrm>
            <a:off x="6888820" y="1499530"/>
            <a:ext cx="391047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Full Usage :</a:t>
            </a:r>
          </a:p>
          <a:p>
            <a:endParaRPr lang="en-US" dirty="0"/>
          </a:p>
          <a:p>
            <a:r>
              <a:rPr lang="en-US" b="1" dirty="0"/>
              <a:t>#f is the file object created by the open function</a:t>
            </a:r>
            <a:endParaRPr lang="en-US" dirty="0"/>
          </a:p>
          <a:p>
            <a:r>
              <a:rPr lang="en-US" dirty="0"/>
              <a:t>f = open(‘</a:t>
            </a:r>
            <a:r>
              <a:rPr lang="en-US" dirty="0" err="1"/>
              <a:t>fileName</a:t>
            </a:r>
            <a:r>
              <a:rPr lang="en-US" dirty="0"/>
              <a:t>’,’Mode’)</a:t>
            </a:r>
          </a:p>
          <a:p>
            <a:endParaRPr lang="en-US" dirty="0" smtClean="0"/>
          </a:p>
          <a:p>
            <a:r>
              <a:rPr lang="en-US" b="1" dirty="0" smtClean="0"/>
              <a:t>#Some string which has to written to </a:t>
            </a:r>
            <a:r>
              <a:rPr lang="en-US" b="1" dirty="0" err="1" smtClean="0"/>
              <a:t>fileName</a:t>
            </a:r>
            <a:endParaRPr lang="en-US" b="1" dirty="0" smtClean="0"/>
          </a:p>
          <a:p>
            <a:r>
              <a:rPr lang="en-US" dirty="0" err="1" smtClean="0"/>
              <a:t>fileContent</a:t>
            </a:r>
            <a:r>
              <a:rPr lang="en-US" dirty="0" smtClean="0"/>
              <a:t> = ‘Some String’</a:t>
            </a:r>
          </a:p>
          <a:p>
            <a:endParaRPr lang="en-US" dirty="0"/>
          </a:p>
          <a:p>
            <a:r>
              <a:rPr lang="en-US" dirty="0" err="1" smtClean="0"/>
              <a:t>stringList</a:t>
            </a:r>
            <a:r>
              <a:rPr lang="en-US" dirty="0" smtClean="0"/>
              <a:t> = [‘String1’, ’String2’, ’String3’]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b="1" dirty="0"/>
              <a:t> </a:t>
            </a:r>
            <a:r>
              <a:rPr lang="en-US" b="1" dirty="0" smtClean="0"/>
              <a:t>Write </a:t>
            </a:r>
            <a:r>
              <a:rPr lang="en-US" b="1" dirty="0" err="1" smtClean="0"/>
              <a:t>fileContent</a:t>
            </a:r>
            <a:r>
              <a:rPr lang="en-US" b="1" dirty="0" smtClean="0"/>
              <a:t> to file</a:t>
            </a:r>
            <a:endParaRPr lang="en-US" dirty="0"/>
          </a:p>
          <a:p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fileContent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b="1" dirty="0" smtClean="0"/>
              <a:t>Write the strings in the list </a:t>
            </a:r>
            <a:r>
              <a:rPr lang="en-US" b="1" dirty="0" err="1" smtClean="0"/>
              <a:t>stringList</a:t>
            </a:r>
            <a:r>
              <a:rPr lang="en-US" b="1" dirty="0" smtClean="0"/>
              <a:t> to </a:t>
            </a:r>
            <a:r>
              <a:rPr lang="en-US" b="1" dirty="0" err="1" smtClean="0"/>
              <a:t>fileName</a:t>
            </a:r>
            <a:endParaRPr lang="en-US" b="1" dirty="0"/>
          </a:p>
          <a:p>
            <a:r>
              <a:rPr lang="en-US" dirty="0" err="1" smtClean="0"/>
              <a:t>f.writelines</a:t>
            </a:r>
            <a:r>
              <a:rPr lang="en-US" dirty="0" smtClean="0"/>
              <a:t>(</a:t>
            </a:r>
            <a:r>
              <a:rPr lang="en-US" dirty="0" err="1" smtClean="0"/>
              <a:t>stringList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23202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bg1"/>
                </a:solidFill>
              </a:rPr>
              <a:t>WRITING TO  </a:t>
            </a:r>
            <a:r>
              <a:rPr lang="en-US" sz="4800" b="1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173" y="1279136"/>
            <a:ext cx="35938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b="1" dirty="0"/>
              <a:t>#Open testFile2.txt in write mode, overwrite if exists, create if </a:t>
            </a:r>
            <a:r>
              <a:rPr lang="en-US" b="1" dirty="0" err="1"/>
              <a:t>doesnt</a:t>
            </a:r>
            <a:r>
              <a:rPr lang="en-US" b="1" dirty="0"/>
              <a:t> exist</a:t>
            </a:r>
            <a:br>
              <a:rPr lang="en-US" b="1" dirty="0"/>
            </a:br>
            <a:r>
              <a:rPr lang="en-US" dirty="0"/>
              <a:t>f = open('testFile1.txt','w')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#String to be written in the new file</a:t>
            </a:r>
            <a:br>
              <a:rPr lang="en-US" b="1" dirty="0"/>
            </a:br>
            <a:r>
              <a:rPr lang="en-US" dirty="0" err="1"/>
              <a:t>fileContent</a:t>
            </a:r>
            <a:r>
              <a:rPr lang="en-US" dirty="0"/>
              <a:t> = 'This is a test file'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#Write </a:t>
            </a:r>
            <a:r>
              <a:rPr lang="en-US" b="1" dirty="0" err="1" smtClean="0"/>
              <a:t>fileContent</a:t>
            </a:r>
            <a:r>
              <a:rPr lang="en-US" b="1" dirty="0" smtClean="0"/>
              <a:t> to the file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fileContent</a:t>
            </a:r>
            <a:r>
              <a:rPr lang="en-US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4105898" y="1279136"/>
            <a:ext cx="3028428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:</a:t>
            </a:r>
          </a:p>
          <a:p>
            <a:endParaRPr lang="en-US" b="1" dirty="0"/>
          </a:p>
          <a:p>
            <a:r>
              <a:rPr lang="en-US" sz="1400" b="1" dirty="0"/>
              <a:t>#Open testFile2.txt in write mode, overwrite if exists, create if </a:t>
            </a:r>
            <a:r>
              <a:rPr lang="en-US" sz="1400" b="1" dirty="0" err="1"/>
              <a:t>doesnt</a:t>
            </a:r>
            <a:r>
              <a:rPr lang="en-US" sz="1400" b="1" dirty="0"/>
              <a:t> exist</a:t>
            </a:r>
            <a:br>
              <a:rPr lang="en-US" sz="1400" b="1" dirty="0"/>
            </a:br>
            <a:r>
              <a:rPr lang="en-US" sz="1400" dirty="0"/>
              <a:t>f = open('testFile1.txt','w')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#String to be written in the new file, \n creates a new line</a:t>
            </a:r>
            <a:br>
              <a:rPr lang="en-US" sz="1400" b="1" dirty="0"/>
            </a:br>
            <a:r>
              <a:rPr lang="en-US" sz="1400" dirty="0"/>
              <a:t>string1 = 'This is 1st line\n'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string2 = 'This is a 2nd line\n'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string3 = 'This is 3rd Line\n'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#Create a list of string1, string2, string3</a:t>
            </a:r>
            <a:br>
              <a:rPr lang="en-US" sz="1400" b="1" dirty="0"/>
            </a:br>
            <a:r>
              <a:rPr lang="en-US" sz="1400" dirty="0" err="1"/>
              <a:t>stringList</a:t>
            </a:r>
            <a:r>
              <a:rPr lang="en-US" sz="1400" dirty="0"/>
              <a:t> = [string1,string2,string3]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#Write list of strings in </a:t>
            </a:r>
            <a:r>
              <a:rPr lang="en-US" sz="1400" b="1" dirty="0" err="1" smtClean="0"/>
              <a:t>stringList</a:t>
            </a:r>
            <a:r>
              <a:rPr lang="en-US" sz="1400" b="1" dirty="0" smtClean="0"/>
              <a:t> to the file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print </a:t>
            </a:r>
            <a:r>
              <a:rPr lang="en-US" sz="1400" dirty="0" err="1"/>
              <a:t>f.writelines</a:t>
            </a:r>
            <a:r>
              <a:rPr lang="en-US" sz="1400" dirty="0"/>
              <a:t>(</a:t>
            </a:r>
            <a:r>
              <a:rPr lang="en-US" sz="1400" dirty="0" err="1"/>
              <a:t>stringList</a:t>
            </a:r>
            <a:r>
              <a:rPr 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6BE30B-1EFA-494C-A950-756E5F73B536}"/>
              </a:ext>
            </a:extLst>
          </p:cNvPr>
          <p:cNvSpPr txBox="1"/>
          <p:nvPr/>
        </p:nvSpPr>
        <p:spPr>
          <a:xfrm>
            <a:off x="7362228" y="1279136"/>
            <a:ext cx="443607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#Open testFile2.txt in write mode, overwrite if exists, create if </a:t>
            </a:r>
            <a:r>
              <a:rPr lang="en-US" b="1" dirty="0" err="1"/>
              <a:t>doesnt</a:t>
            </a:r>
            <a:r>
              <a:rPr lang="en-US" b="1" dirty="0"/>
              <a:t> exist</a:t>
            </a:r>
            <a:br>
              <a:rPr lang="en-US" b="1" dirty="0"/>
            </a:br>
            <a:r>
              <a:rPr lang="en-US" dirty="0"/>
              <a:t>f = open('testFile1.txt','a')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#String to be written in the new file, \n creates a new line</a:t>
            </a:r>
            <a:br>
              <a:rPr lang="en-US" b="1" dirty="0"/>
            </a:br>
            <a:r>
              <a:rPr lang="en-US" dirty="0"/>
              <a:t>string1 = 'This will be added to the end of the file'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#Write to the file</a:t>
            </a:r>
            <a:br>
              <a:rPr lang="en-US" b="1" dirty="0"/>
            </a:br>
            <a:r>
              <a:rPr lang="en-US" dirty="0"/>
              <a:t>print </a:t>
            </a:r>
            <a:r>
              <a:rPr lang="en-US" dirty="0" err="1"/>
              <a:t>f.write</a:t>
            </a:r>
            <a:r>
              <a:rPr lang="en-US" dirty="0"/>
              <a:t>(string1)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8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11541</TotalTime>
  <Words>1243</Words>
  <Application>Microsoft Macintosh PowerPoint</Application>
  <PresentationFormat>Widescreen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438</cp:revision>
  <dcterms:created xsi:type="dcterms:W3CDTF">2017-07-26T00:23:55Z</dcterms:created>
  <dcterms:modified xsi:type="dcterms:W3CDTF">2017-08-25T20:48:30Z</dcterms:modified>
</cp:coreProperties>
</file>