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2" r:id="rId5"/>
    <p:sldId id="287" r:id="rId6"/>
    <p:sldId id="263" r:id="rId7"/>
    <p:sldId id="288" r:id="rId8"/>
    <p:sldId id="289" r:id="rId9"/>
    <p:sldId id="294" r:id="rId10"/>
    <p:sldId id="290" r:id="rId11"/>
    <p:sldId id="277" r:id="rId12"/>
    <p:sldId id="295" r:id="rId13"/>
    <p:sldId id="291" r:id="rId14"/>
    <p:sldId id="296" r:id="rId15"/>
    <p:sldId id="297" r:id="rId16"/>
    <p:sldId id="292" r:id="rId17"/>
    <p:sldId id="298" r:id="rId18"/>
    <p:sldId id="299" r:id="rId19"/>
    <p:sldId id="300" r:id="rId20"/>
    <p:sldId id="301" r:id="rId21"/>
    <p:sldId id="303" r:id="rId22"/>
    <p:sldId id="304" r:id="rId23"/>
    <p:sldId id="305" r:id="rId24"/>
    <p:sldId id="306" r:id="rId25"/>
    <p:sldId id="307" r:id="rId26"/>
    <p:sldId id="308" r:id="rId27"/>
    <p:sldId id="30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27" autoAdjust="0"/>
    <p:restoredTop sz="94660"/>
  </p:normalViewPr>
  <p:slideViewPr>
    <p:cSldViewPr snapToGrid="0">
      <p:cViewPr varScale="1">
        <p:scale>
          <a:sx n="99" d="100"/>
          <a:sy n="99" d="100"/>
        </p:scale>
        <p:origin x="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8F3852-418C-4CCA-9422-5CA21CCE84D6}" type="doc">
      <dgm:prSet loTypeId="urn:microsoft.com/office/officeart/2005/8/layout/list1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441D3CF-DCAD-4AA1-9DCB-7DCE65E9CFB0}">
      <dgm:prSet phldrT="[Text]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>
              <a:sym typeface="Wingdings 2" panose="05020102010507070707" pitchFamily="18" charset="2"/>
            </a:rPr>
            <a:t> Quick Recap</a:t>
          </a:r>
          <a:endParaRPr lang="en-US" dirty="0"/>
        </a:p>
      </dgm:t>
    </dgm:pt>
    <dgm:pt modelId="{2394ED3E-B039-4CB3-9DEF-7F05460399CE}" type="parTrans" cxnId="{F99E2F40-9DC0-4235-B3C4-F3E2B756E8B0}">
      <dgm:prSet/>
      <dgm:spPr/>
      <dgm:t>
        <a:bodyPr/>
        <a:lstStyle/>
        <a:p>
          <a:endParaRPr lang="en-US"/>
        </a:p>
      </dgm:t>
    </dgm:pt>
    <dgm:pt modelId="{769B4220-6623-410B-8B5E-311E4FAB44D4}" type="sibTrans" cxnId="{F99E2F40-9DC0-4235-B3C4-F3E2B756E8B0}">
      <dgm:prSet/>
      <dgm:spPr/>
      <dgm:t>
        <a:bodyPr/>
        <a:lstStyle/>
        <a:p>
          <a:endParaRPr lang="en-US"/>
        </a:p>
      </dgm:t>
    </dgm:pt>
    <dgm:pt modelId="{08AB1BFE-2FF8-4E08-AB67-659848F1B8CA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Sending E-Mail’s</a:t>
          </a:r>
          <a:endParaRPr lang="en-US" dirty="0"/>
        </a:p>
      </dgm:t>
    </dgm:pt>
    <dgm:pt modelId="{071D4CA8-A1C5-4C39-A38E-9F2A0A24ECF1}" type="parTrans" cxnId="{37060273-8046-46E3-AE02-6101C7B25F4D}">
      <dgm:prSet/>
      <dgm:spPr/>
      <dgm:t>
        <a:bodyPr/>
        <a:lstStyle/>
        <a:p>
          <a:endParaRPr lang="en-US"/>
        </a:p>
      </dgm:t>
    </dgm:pt>
    <dgm:pt modelId="{5429D7E4-5EF3-43E8-806A-B16531DF679F}" type="sibTrans" cxnId="{37060273-8046-46E3-AE02-6101C7B25F4D}">
      <dgm:prSet/>
      <dgm:spPr/>
      <dgm:t>
        <a:bodyPr/>
        <a:lstStyle/>
        <a:p>
          <a:endParaRPr lang="en-US"/>
        </a:p>
      </dgm:t>
    </dgm:pt>
    <dgm:pt modelId="{449737C4-5008-4883-9D35-B50B9E1D0365}">
      <dgm:prSet phldrT="[Text]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>
              <a:sym typeface="Wingdings 2" panose="05020102010507070707" pitchFamily="18" charset="2"/>
            </a:rPr>
            <a:t> Types Of Testing</a:t>
          </a:r>
          <a:endParaRPr lang="en-US" dirty="0"/>
        </a:p>
      </dgm:t>
    </dgm:pt>
    <dgm:pt modelId="{AB8E9C9B-2F55-462D-96BA-F7E756FFC44F}" type="parTrans" cxnId="{EC771F56-D8AF-4610-A493-6CF1DC2BA72C}">
      <dgm:prSet/>
      <dgm:spPr/>
      <dgm:t>
        <a:bodyPr/>
        <a:lstStyle/>
        <a:p>
          <a:endParaRPr lang="en-US"/>
        </a:p>
      </dgm:t>
    </dgm:pt>
    <dgm:pt modelId="{F41FC8E8-932C-4C4E-BCCB-049D4B725DF2}" type="sibTrans" cxnId="{EC771F56-D8AF-4610-A493-6CF1DC2BA72C}">
      <dgm:prSet/>
      <dgm:spPr/>
      <dgm:t>
        <a:bodyPr/>
        <a:lstStyle/>
        <a:p>
          <a:endParaRPr lang="en-US"/>
        </a:p>
      </dgm:t>
    </dgm:pt>
    <dgm:pt modelId="{3DF554B4-7A12-444D-8E2B-8A0FAB9C019E}">
      <dgm:prSet phldrT="[Text]"/>
      <dgm:spPr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>
              <a:sym typeface="Wingdings 2" panose="05020102010507070707" pitchFamily="18" charset="2"/>
            </a:rPr>
            <a:t> Unit Testing</a:t>
          </a:r>
          <a:endParaRPr lang="en-US" dirty="0"/>
        </a:p>
      </dgm:t>
    </dgm:pt>
    <dgm:pt modelId="{8A85D436-E7D0-E84B-9AE6-B55529CF3722}" type="parTrans" cxnId="{18C78B7D-3028-2549-8C3B-137D9594CF11}">
      <dgm:prSet/>
      <dgm:spPr/>
      <dgm:t>
        <a:bodyPr/>
        <a:lstStyle/>
        <a:p>
          <a:endParaRPr lang="en-US"/>
        </a:p>
      </dgm:t>
    </dgm:pt>
    <dgm:pt modelId="{1CAE02BA-ED03-EA4B-B55A-11BAB9E6E509}" type="sibTrans" cxnId="{18C78B7D-3028-2549-8C3B-137D9594CF11}">
      <dgm:prSet/>
      <dgm:spPr/>
      <dgm:t>
        <a:bodyPr/>
        <a:lstStyle/>
        <a:p>
          <a:endParaRPr lang="en-US"/>
        </a:p>
      </dgm:t>
    </dgm:pt>
    <dgm:pt modelId="{335DD487-9D59-4098-BB4C-B03F1C4F7048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Basics of Data Manipulation using Pandas</a:t>
          </a:r>
          <a:endParaRPr lang="en-US" dirty="0"/>
        </a:p>
      </dgm:t>
    </dgm:pt>
    <dgm:pt modelId="{C7109536-2576-48B7-8B16-609AD6F34C27}" type="parTrans" cxnId="{A73A7AC6-59D2-412A-8060-AC5A85EE45B1}">
      <dgm:prSet/>
      <dgm:spPr/>
      <dgm:t>
        <a:bodyPr/>
        <a:lstStyle/>
        <a:p>
          <a:endParaRPr lang="en-US"/>
        </a:p>
      </dgm:t>
    </dgm:pt>
    <dgm:pt modelId="{D5050398-F31B-4D2B-BA5A-92924630A774}" type="sibTrans" cxnId="{A73A7AC6-59D2-412A-8060-AC5A85EE45B1}">
      <dgm:prSet/>
      <dgm:spPr/>
      <dgm:t>
        <a:bodyPr/>
        <a:lstStyle/>
        <a:p>
          <a:endParaRPr lang="en-US"/>
        </a:p>
      </dgm:t>
    </dgm:pt>
    <dgm:pt modelId="{E9CC4945-DBAC-9248-8D93-320D0E61CAC5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Web Automation basics using Selenium</a:t>
          </a:r>
          <a:endParaRPr lang="en-US" dirty="0"/>
        </a:p>
      </dgm:t>
    </dgm:pt>
    <dgm:pt modelId="{A5B31AD5-CB99-1E4A-9F46-E828638ABDE8}" type="parTrans" cxnId="{A7E28B00-C474-4F46-B08C-2A93C75A12AA}">
      <dgm:prSet/>
      <dgm:spPr/>
      <dgm:t>
        <a:bodyPr/>
        <a:lstStyle/>
        <a:p>
          <a:endParaRPr lang="en-US"/>
        </a:p>
      </dgm:t>
    </dgm:pt>
    <dgm:pt modelId="{922DA96C-A033-FB4F-8204-DE7B81D5BE9F}" type="sibTrans" cxnId="{A7E28B00-C474-4F46-B08C-2A93C75A12AA}">
      <dgm:prSet/>
      <dgm:spPr/>
      <dgm:t>
        <a:bodyPr/>
        <a:lstStyle/>
        <a:p>
          <a:endParaRPr lang="en-US"/>
        </a:p>
      </dgm:t>
    </dgm:pt>
    <dgm:pt modelId="{D6030EC6-B044-7C4A-81D7-D1D3EF86FCF1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Use case - Automating hotel searches on Expedia</a:t>
          </a:r>
          <a:endParaRPr lang="en-US" dirty="0"/>
        </a:p>
      </dgm:t>
    </dgm:pt>
    <dgm:pt modelId="{0E697DCB-4147-FB4D-B4C1-8234311CFA7E}" type="parTrans" cxnId="{D8E6D485-86BA-BB44-9BCE-536E6A7FA564}">
      <dgm:prSet/>
      <dgm:spPr/>
      <dgm:t>
        <a:bodyPr/>
        <a:lstStyle/>
        <a:p>
          <a:endParaRPr lang="en-US"/>
        </a:p>
      </dgm:t>
    </dgm:pt>
    <dgm:pt modelId="{9B060F0D-43F1-E845-82AF-BDE61AEC12CC}" type="sibTrans" cxnId="{D8E6D485-86BA-BB44-9BCE-536E6A7FA564}">
      <dgm:prSet/>
      <dgm:spPr/>
      <dgm:t>
        <a:bodyPr/>
        <a:lstStyle/>
        <a:p>
          <a:endParaRPr lang="en-US"/>
        </a:p>
      </dgm:t>
    </dgm:pt>
    <dgm:pt modelId="{A62FDB50-13DA-CC43-9D42-2922992E5CAF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/>
            <a:t>Use Case - Dallas City Crime Analysis</a:t>
          </a:r>
        </a:p>
      </dgm:t>
    </dgm:pt>
    <dgm:pt modelId="{1BB52240-E243-D64E-A914-F9E48173AFC3}" type="parTrans" cxnId="{F227BC77-0A40-334B-AEBC-3681DBA4DD2F}">
      <dgm:prSet/>
      <dgm:spPr/>
      <dgm:t>
        <a:bodyPr/>
        <a:lstStyle/>
        <a:p>
          <a:endParaRPr lang="en-US"/>
        </a:p>
      </dgm:t>
    </dgm:pt>
    <dgm:pt modelId="{D307BB0B-0A04-A149-8DAD-FAC8BA90A821}" type="sibTrans" cxnId="{F227BC77-0A40-334B-AEBC-3681DBA4DD2F}">
      <dgm:prSet/>
      <dgm:spPr/>
      <dgm:t>
        <a:bodyPr/>
        <a:lstStyle/>
        <a:p>
          <a:endParaRPr lang="en-US"/>
        </a:p>
      </dgm:t>
    </dgm:pt>
    <dgm:pt modelId="{EE9DEB5E-44C7-C44B-B04D-BEC80F1C460F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Pandas - Series</a:t>
          </a:r>
          <a:endParaRPr lang="en-US" dirty="0"/>
        </a:p>
      </dgm:t>
    </dgm:pt>
    <dgm:pt modelId="{7DE2BDE9-30D8-2A40-8322-1727594928D4}" type="parTrans" cxnId="{DED532F0-BEF0-E34C-A42F-8766A2AFB743}">
      <dgm:prSet/>
      <dgm:spPr/>
      <dgm:t>
        <a:bodyPr/>
        <a:lstStyle/>
        <a:p>
          <a:endParaRPr lang="en-US"/>
        </a:p>
      </dgm:t>
    </dgm:pt>
    <dgm:pt modelId="{A58384D1-CB13-2E4D-8782-C0CD93F24914}" type="sibTrans" cxnId="{DED532F0-BEF0-E34C-A42F-8766A2AFB743}">
      <dgm:prSet/>
      <dgm:spPr/>
      <dgm:t>
        <a:bodyPr/>
        <a:lstStyle/>
        <a:p>
          <a:endParaRPr lang="en-US"/>
        </a:p>
      </dgm:t>
    </dgm:pt>
    <dgm:pt modelId="{70118B32-EE1F-2B44-A4EB-025444437D9A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Pandas - Data Frames</a:t>
          </a:r>
          <a:endParaRPr lang="en-US" dirty="0"/>
        </a:p>
      </dgm:t>
    </dgm:pt>
    <dgm:pt modelId="{EC8D1155-D610-3B4D-8093-EA2A4F0CC252}" type="parTrans" cxnId="{8CB03FF1-99CF-394D-8F60-D0A41F64372B}">
      <dgm:prSet/>
      <dgm:spPr/>
      <dgm:t>
        <a:bodyPr/>
        <a:lstStyle/>
        <a:p>
          <a:endParaRPr lang="en-US"/>
        </a:p>
      </dgm:t>
    </dgm:pt>
    <dgm:pt modelId="{9D8CC34D-7D81-8C4C-AD22-A9D20BB4850D}" type="sibTrans" cxnId="{8CB03FF1-99CF-394D-8F60-D0A41F64372B}">
      <dgm:prSet/>
      <dgm:spPr/>
      <dgm:t>
        <a:bodyPr/>
        <a:lstStyle/>
        <a:p>
          <a:endParaRPr lang="en-US"/>
        </a:p>
      </dgm:t>
    </dgm:pt>
    <dgm:pt modelId="{EDBEBC50-05D7-324F-92AD-FDF2DD72FF1B}">
      <dgm:prSet/>
      <dgm:spPr/>
      <dgm:t>
        <a:bodyPr/>
        <a:lstStyle/>
        <a:p>
          <a:r>
            <a:rPr lang="en-US" dirty="0">
              <a:sym typeface="Wingdings 2" panose="05020102010507070707" pitchFamily="18" charset="2"/>
            </a:rPr>
            <a:t> </a:t>
          </a:r>
          <a:r>
            <a:rPr lang="en-US" dirty="0" err="1">
              <a:sym typeface="Wingdings 2" panose="05020102010507070707" pitchFamily="18" charset="2"/>
            </a:rPr>
            <a:t>Sqlite</a:t>
          </a:r>
          <a:r>
            <a:rPr lang="en-US" dirty="0">
              <a:sym typeface="Wingdings 2" panose="05020102010507070707" pitchFamily="18" charset="2"/>
            </a:rPr>
            <a:t> 3</a:t>
          </a:r>
          <a:endParaRPr lang="en-US" dirty="0"/>
        </a:p>
      </dgm:t>
    </dgm:pt>
    <dgm:pt modelId="{FE6505EF-5AE8-D245-9765-61803946DAF4}" type="parTrans" cxnId="{1E564FA6-C7AB-7B4B-A45F-6B0F5AE35775}">
      <dgm:prSet/>
      <dgm:spPr/>
      <dgm:t>
        <a:bodyPr/>
        <a:lstStyle/>
        <a:p>
          <a:endParaRPr lang="en-US"/>
        </a:p>
      </dgm:t>
    </dgm:pt>
    <dgm:pt modelId="{03AAF282-F159-0049-BE1D-2314011F6671}" type="sibTrans" cxnId="{1E564FA6-C7AB-7B4B-A45F-6B0F5AE35775}">
      <dgm:prSet/>
      <dgm:spPr/>
      <dgm:t>
        <a:bodyPr/>
        <a:lstStyle/>
        <a:p>
          <a:endParaRPr lang="en-US"/>
        </a:p>
      </dgm:t>
    </dgm:pt>
    <dgm:pt modelId="{F689F3C3-4244-4335-A2AD-354FE4F53E7F}" type="pres">
      <dgm:prSet presAssocID="{AF8F3852-418C-4CCA-9422-5CA21CCE84D6}" presName="linear" presStyleCnt="0">
        <dgm:presLayoutVars>
          <dgm:dir/>
          <dgm:animLvl val="lvl"/>
          <dgm:resizeHandles val="exact"/>
        </dgm:presLayoutVars>
      </dgm:prSet>
      <dgm:spPr/>
    </dgm:pt>
    <dgm:pt modelId="{4503D6D9-EE76-45CF-92D0-F48C86A714E3}" type="pres">
      <dgm:prSet presAssocID="{2441D3CF-DCAD-4AA1-9DCB-7DCE65E9CFB0}" presName="parentLin" presStyleCnt="0"/>
      <dgm:spPr/>
    </dgm:pt>
    <dgm:pt modelId="{9BBD5306-58FE-433D-8C13-5D167B921D81}" type="pres">
      <dgm:prSet presAssocID="{2441D3CF-DCAD-4AA1-9DCB-7DCE65E9CFB0}" presName="parentLeftMargin" presStyleLbl="node1" presStyleIdx="0" presStyleCnt="11"/>
      <dgm:spPr/>
    </dgm:pt>
    <dgm:pt modelId="{9EB2B872-AF6A-4097-9DC5-DA51AA82E595}" type="pres">
      <dgm:prSet presAssocID="{2441D3CF-DCAD-4AA1-9DCB-7DCE65E9CFB0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33969700-8B0F-4649-88FF-413EEB2D2599}" type="pres">
      <dgm:prSet presAssocID="{2441D3CF-DCAD-4AA1-9DCB-7DCE65E9CFB0}" presName="negativeSpace" presStyleCnt="0"/>
      <dgm:spPr/>
    </dgm:pt>
    <dgm:pt modelId="{3CEB73BC-8D97-4BB0-9FA8-5DCA1788B042}" type="pres">
      <dgm:prSet presAssocID="{2441D3CF-DCAD-4AA1-9DCB-7DCE65E9CFB0}" presName="childText" presStyleLbl="conFgAcc1" presStyleIdx="0" presStyleCnt="11">
        <dgm:presLayoutVars>
          <dgm:bulletEnabled val="1"/>
        </dgm:presLayoutVars>
      </dgm:prSet>
      <dgm:spPr/>
    </dgm:pt>
    <dgm:pt modelId="{790B9832-AD9B-4770-A59F-8B5311135803}" type="pres">
      <dgm:prSet presAssocID="{769B4220-6623-410B-8B5E-311E4FAB44D4}" presName="spaceBetweenRectangles" presStyleCnt="0"/>
      <dgm:spPr/>
    </dgm:pt>
    <dgm:pt modelId="{0D075D02-39AB-462E-B46E-1559F34A2660}" type="pres">
      <dgm:prSet presAssocID="{449737C4-5008-4883-9D35-B50B9E1D0365}" presName="parentLin" presStyleCnt="0"/>
      <dgm:spPr/>
    </dgm:pt>
    <dgm:pt modelId="{9A752E06-C8C7-4635-B74A-8F490BC7913E}" type="pres">
      <dgm:prSet presAssocID="{449737C4-5008-4883-9D35-B50B9E1D0365}" presName="parentLeftMargin" presStyleLbl="node1" presStyleIdx="0" presStyleCnt="11"/>
      <dgm:spPr/>
    </dgm:pt>
    <dgm:pt modelId="{E6021B6F-4BF1-49F7-9BAA-7A50081B6E91}" type="pres">
      <dgm:prSet presAssocID="{449737C4-5008-4883-9D35-B50B9E1D0365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DA77033E-E2C5-4752-8323-0C85330BC610}" type="pres">
      <dgm:prSet presAssocID="{449737C4-5008-4883-9D35-B50B9E1D0365}" presName="negativeSpace" presStyleCnt="0"/>
      <dgm:spPr/>
    </dgm:pt>
    <dgm:pt modelId="{0B87EC61-C020-4E9C-8728-F6868ADEF36F}" type="pres">
      <dgm:prSet presAssocID="{449737C4-5008-4883-9D35-B50B9E1D0365}" presName="childText" presStyleLbl="conFgAcc1" presStyleIdx="1" presStyleCnt="11">
        <dgm:presLayoutVars>
          <dgm:bulletEnabled val="1"/>
        </dgm:presLayoutVars>
      </dgm:prSet>
      <dgm:spPr/>
    </dgm:pt>
    <dgm:pt modelId="{11866F22-3A4C-4A4D-8790-F7AA2BCF4A15}" type="pres">
      <dgm:prSet presAssocID="{F41FC8E8-932C-4C4E-BCCB-049D4B725DF2}" presName="spaceBetweenRectangles" presStyleCnt="0"/>
      <dgm:spPr/>
    </dgm:pt>
    <dgm:pt modelId="{1301F0E9-EF1C-4F4B-B3EB-0522F3FF5136}" type="pres">
      <dgm:prSet presAssocID="{3DF554B4-7A12-444D-8E2B-8A0FAB9C019E}" presName="parentLin" presStyleCnt="0"/>
      <dgm:spPr/>
    </dgm:pt>
    <dgm:pt modelId="{321861D6-490E-8749-9E88-E84DB00842A2}" type="pres">
      <dgm:prSet presAssocID="{3DF554B4-7A12-444D-8E2B-8A0FAB9C019E}" presName="parentLeftMargin" presStyleLbl="node1" presStyleIdx="1" presStyleCnt="11"/>
      <dgm:spPr/>
    </dgm:pt>
    <dgm:pt modelId="{2B6E6823-914C-A84A-9AE0-D91B85127D61}" type="pres">
      <dgm:prSet presAssocID="{3DF554B4-7A12-444D-8E2B-8A0FAB9C019E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5CFD4133-D9EA-B34A-BAD0-2B8E9D04CC0E}" type="pres">
      <dgm:prSet presAssocID="{3DF554B4-7A12-444D-8E2B-8A0FAB9C019E}" presName="negativeSpace" presStyleCnt="0"/>
      <dgm:spPr/>
    </dgm:pt>
    <dgm:pt modelId="{9448B7F8-DF1A-B744-B68E-98BEF77B01F0}" type="pres">
      <dgm:prSet presAssocID="{3DF554B4-7A12-444D-8E2B-8A0FAB9C019E}" presName="childText" presStyleLbl="conFgAcc1" presStyleIdx="2" presStyleCnt="11">
        <dgm:presLayoutVars>
          <dgm:bulletEnabled val="1"/>
        </dgm:presLayoutVars>
      </dgm:prSet>
      <dgm:spPr/>
    </dgm:pt>
    <dgm:pt modelId="{36503F9F-72A3-8146-A7E9-F295766A469B}" type="pres">
      <dgm:prSet presAssocID="{1CAE02BA-ED03-EA4B-B55A-11BAB9E6E509}" presName="spaceBetweenRectangles" presStyleCnt="0"/>
      <dgm:spPr/>
    </dgm:pt>
    <dgm:pt modelId="{C371251F-F625-4469-84A5-C85CE9477747}" type="pres">
      <dgm:prSet presAssocID="{08AB1BFE-2FF8-4E08-AB67-659848F1B8CA}" presName="parentLin" presStyleCnt="0"/>
      <dgm:spPr/>
    </dgm:pt>
    <dgm:pt modelId="{6D4B82DD-A4B8-463D-9E9E-2FB5E6EA4439}" type="pres">
      <dgm:prSet presAssocID="{08AB1BFE-2FF8-4E08-AB67-659848F1B8CA}" presName="parentLeftMargin" presStyleLbl="node1" presStyleIdx="2" presStyleCnt="11"/>
      <dgm:spPr/>
    </dgm:pt>
    <dgm:pt modelId="{EEA3F2AE-3F24-489D-83E3-7F4B06DD9765}" type="pres">
      <dgm:prSet presAssocID="{08AB1BFE-2FF8-4E08-AB67-659848F1B8CA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75D0831F-3B63-4EBB-A0B1-53B7C57588DE}" type="pres">
      <dgm:prSet presAssocID="{08AB1BFE-2FF8-4E08-AB67-659848F1B8CA}" presName="negativeSpace" presStyleCnt="0"/>
      <dgm:spPr/>
    </dgm:pt>
    <dgm:pt modelId="{0B8A64B4-F674-486C-9EBA-92878DC8B4D7}" type="pres">
      <dgm:prSet presAssocID="{08AB1BFE-2FF8-4E08-AB67-659848F1B8CA}" presName="childText" presStyleLbl="conFgAcc1" presStyleIdx="3" presStyleCnt="11">
        <dgm:presLayoutVars>
          <dgm:bulletEnabled val="1"/>
        </dgm:presLayoutVars>
      </dgm:prSet>
      <dgm:spPr/>
    </dgm:pt>
    <dgm:pt modelId="{51846C43-8984-4F20-AED6-A97A48D3B774}" type="pres">
      <dgm:prSet presAssocID="{5429D7E4-5EF3-43E8-806A-B16531DF679F}" presName="spaceBetweenRectangles" presStyleCnt="0"/>
      <dgm:spPr/>
    </dgm:pt>
    <dgm:pt modelId="{00D32B50-1DAB-495A-A639-49654182DAFE}" type="pres">
      <dgm:prSet presAssocID="{335DD487-9D59-4098-BB4C-B03F1C4F7048}" presName="parentLin" presStyleCnt="0"/>
      <dgm:spPr/>
    </dgm:pt>
    <dgm:pt modelId="{33CCEBA3-E791-43A0-8232-B67C2B19AA01}" type="pres">
      <dgm:prSet presAssocID="{335DD487-9D59-4098-BB4C-B03F1C4F7048}" presName="parentLeftMargin" presStyleLbl="node1" presStyleIdx="3" presStyleCnt="11"/>
      <dgm:spPr/>
    </dgm:pt>
    <dgm:pt modelId="{9336CE87-7A93-4DFF-B214-CC1E2FF5FC15}" type="pres">
      <dgm:prSet presAssocID="{335DD487-9D59-4098-BB4C-B03F1C4F7048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5C076AFB-B926-4656-8820-6D9774539373}" type="pres">
      <dgm:prSet presAssocID="{335DD487-9D59-4098-BB4C-B03F1C4F7048}" presName="negativeSpace" presStyleCnt="0"/>
      <dgm:spPr/>
    </dgm:pt>
    <dgm:pt modelId="{F7A3555C-055C-47AA-B523-B927B85D6286}" type="pres">
      <dgm:prSet presAssocID="{335DD487-9D59-4098-BB4C-B03F1C4F7048}" presName="childText" presStyleLbl="conFgAcc1" presStyleIdx="4" presStyleCnt="11">
        <dgm:presLayoutVars>
          <dgm:bulletEnabled val="1"/>
        </dgm:presLayoutVars>
      </dgm:prSet>
      <dgm:spPr/>
    </dgm:pt>
    <dgm:pt modelId="{19C5605D-C74C-E144-8A49-F62C69435463}" type="pres">
      <dgm:prSet presAssocID="{D5050398-F31B-4D2B-BA5A-92924630A774}" presName="spaceBetweenRectangles" presStyleCnt="0"/>
      <dgm:spPr/>
    </dgm:pt>
    <dgm:pt modelId="{E8058056-662C-3243-B4F9-34D9B8AEC371}" type="pres">
      <dgm:prSet presAssocID="{EE9DEB5E-44C7-C44B-B04D-BEC80F1C460F}" presName="parentLin" presStyleCnt="0"/>
      <dgm:spPr/>
    </dgm:pt>
    <dgm:pt modelId="{DBC5567D-2221-DA42-8B57-C682DBF9D620}" type="pres">
      <dgm:prSet presAssocID="{EE9DEB5E-44C7-C44B-B04D-BEC80F1C460F}" presName="parentLeftMargin" presStyleLbl="node1" presStyleIdx="4" presStyleCnt="11"/>
      <dgm:spPr/>
    </dgm:pt>
    <dgm:pt modelId="{DA1CD2BC-A086-EF4B-B8C8-8329C0947E26}" type="pres">
      <dgm:prSet presAssocID="{EE9DEB5E-44C7-C44B-B04D-BEC80F1C460F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284E2290-9BB0-864B-B0E4-288818276575}" type="pres">
      <dgm:prSet presAssocID="{EE9DEB5E-44C7-C44B-B04D-BEC80F1C460F}" presName="negativeSpace" presStyleCnt="0"/>
      <dgm:spPr/>
    </dgm:pt>
    <dgm:pt modelId="{99095647-E207-3546-94B1-3F5BE6F71F3A}" type="pres">
      <dgm:prSet presAssocID="{EE9DEB5E-44C7-C44B-B04D-BEC80F1C460F}" presName="childText" presStyleLbl="conFgAcc1" presStyleIdx="5" presStyleCnt="11">
        <dgm:presLayoutVars>
          <dgm:bulletEnabled val="1"/>
        </dgm:presLayoutVars>
      </dgm:prSet>
      <dgm:spPr/>
    </dgm:pt>
    <dgm:pt modelId="{C0E2B4A2-6693-294A-9518-97481C1D573D}" type="pres">
      <dgm:prSet presAssocID="{A58384D1-CB13-2E4D-8782-C0CD93F24914}" presName="spaceBetweenRectangles" presStyleCnt="0"/>
      <dgm:spPr/>
    </dgm:pt>
    <dgm:pt modelId="{0956083B-1A0D-0545-AFF5-E4AC40624D56}" type="pres">
      <dgm:prSet presAssocID="{70118B32-EE1F-2B44-A4EB-025444437D9A}" presName="parentLin" presStyleCnt="0"/>
      <dgm:spPr/>
    </dgm:pt>
    <dgm:pt modelId="{4973BBF6-E49D-0040-BA4A-66F0A68734CB}" type="pres">
      <dgm:prSet presAssocID="{70118B32-EE1F-2B44-A4EB-025444437D9A}" presName="parentLeftMargin" presStyleLbl="node1" presStyleIdx="5" presStyleCnt="11"/>
      <dgm:spPr/>
    </dgm:pt>
    <dgm:pt modelId="{8BD75FB8-A2AF-D648-9B5E-E46B90088C82}" type="pres">
      <dgm:prSet presAssocID="{70118B32-EE1F-2B44-A4EB-025444437D9A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8570BE4A-0A7C-DE41-998F-73EBB5A2BB4A}" type="pres">
      <dgm:prSet presAssocID="{70118B32-EE1F-2B44-A4EB-025444437D9A}" presName="negativeSpace" presStyleCnt="0"/>
      <dgm:spPr/>
    </dgm:pt>
    <dgm:pt modelId="{63E77DA9-69CF-4C4A-B855-6A2268776C5B}" type="pres">
      <dgm:prSet presAssocID="{70118B32-EE1F-2B44-A4EB-025444437D9A}" presName="childText" presStyleLbl="conFgAcc1" presStyleIdx="6" presStyleCnt="11">
        <dgm:presLayoutVars>
          <dgm:bulletEnabled val="1"/>
        </dgm:presLayoutVars>
      </dgm:prSet>
      <dgm:spPr/>
    </dgm:pt>
    <dgm:pt modelId="{627BC9BD-AE4D-3A4A-8A38-44385D586D87}" type="pres">
      <dgm:prSet presAssocID="{9D8CC34D-7D81-8C4C-AD22-A9D20BB4850D}" presName="spaceBetweenRectangles" presStyleCnt="0"/>
      <dgm:spPr/>
    </dgm:pt>
    <dgm:pt modelId="{9250876D-3FE8-F047-B231-082357387019}" type="pres">
      <dgm:prSet presAssocID="{A62FDB50-13DA-CC43-9D42-2922992E5CAF}" presName="parentLin" presStyleCnt="0"/>
      <dgm:spPr/>
    </dgm:pt>
    <dgm:pt modelId="{A526917F-3127-C047-B98C-DD3AAC0E294A}" type="pres">
      <dgm:prSet presAssocID="{A62FDB50-13DA-CC43-9D42-2922992E5CAF}" presName="parentLeftMargin" presStyleLbl="node1" presStyleIdx="6" presStyleCnt="11"/>
      <dgm:spPr/>
    </dgm:pt>
    <dgm:pt modelId="{27D6E482-D3A9-1A48-B2F8-645033116874}" type="pres">
      <dgm:prSet presAssocID="{A62FDB50-13DA-CC43-9D42-2922992E5CAF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95F4C134-27AD-B848-B6E6-D4AD1C8FD450}" type="pres">
      <dgm:prSet presAssocID="{A62FDB50-13DA-CC43-9D42-2922992E5CAF}" presName="negativeSpace" presStyleCnt="0"/>
      <dgm:spPr/>
    </dgm:pt>
    <dgm:pt modelId="{1E5F57C1-28F0-2E4D-9F63-B12698611AB8}" type="pres">
      <dgm:prSet presAssocID="{A62FDB50-13DA-CC43-9D42-2922992E5CAF}" presName="childText" presStyleLbl="conFgAcc1" presStyleIdx="7" presStyleCnt="11">
        <dgm:presLayoutVars>
          <dgm:bulletEnabled val="1"/>
        </dgm:presLayoutVars>
      </dgm:prSet>
      <dgm:spPr/>
    </dgm:pt>
    <dgm:pt modelId="{73E1DE6F-BFF8-1A43-9E57-620B26047DF1}" type="pres">
      <dgm:prSet presAssocID="{D307BB0B-0A04-A149-8DAD-FAC8BA90A821}" presName="spaceBetweenRectangles" presStyleCnt="0"/>
      <dgm:spPr/>
    </dgm:pt>
    <dgm:pt modelId="{E4BE37FF-F95A-CD43-B546-88322AABDD8A}" type="pres">
      <dgm:prSet presAssocID="{E9CC4945-DBAC-9248-8D93-320D0E61CAC5}" presName="parentLin" presStyleCnt="0"/>
      <dgm:spPr/>
    </dgm:pt>
    <dgm:pt modelId="{AC9D92C8-210A-DB45-BCF3-34070A2924D6}" type="pres">
      <dgm:prSet presAssocID="{E9CC4945-DBAC-9248-8D93-320D0E61CAC5}" presName="parentLeftMargin" presStyleLbl="node1" presStyleIdx="7" presStyleCnt="11"/>
      <dgm:spPr/>
    </dgm:pt>
    <dgm:pt modelId="{F852A2B5-972E-E449-8E48-BCB10E8FE129}" type="pres">
      <dgm:prSet presAssocID="{E9CC4945-DBAC-9248-8D93-320D0E61CAC5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9DE0B697-BFD0-C048-B036-513CAC87A7AD}" type="pres">
      <dgm:prSet presAssocID="{E9CC4945-DBAC-9248-8D93-320D0E61CAC5}" presName="negativeSpace" presStyleCnt="0"/>
      <dgm:spPr/>
    </dgm:pt>
    <dgm:pt modelId="{4305E287-67F9-734B-AA81-82EA998DFABF}" type="pres">
      <dgm:prSet presAssocID="{E9CC4945-DBAC-9248-8D93-320D0E61CAC5}" presName="childText" presStyleLbl="conFgAcc1" presStyleIdx="8" presStyleCnt="11">
        <dgm:presLayoutVars>
          <dgm:bulletEnabled val="1"/>
        </dgm:presLayoutVars>
      </dgm:prSet>
      <dgm:spPr/>
    </dgm:pt>
    <dgm:pt modelId="{4E31F35E-2524-E043-B1AF-DBDAA9EAB4D5}" type="pres">
      <dgm:prSet presAssocID="{922DA96C-A033-FB4F-8204-DE7B81D5BE9F}" presName="spaceBetweenRectangles" presStyleCnt="0"/>
      <dgm:spPr/>
    </dgm:pt>
    <dgm:pt modelId="{68257311-064E-4540-A271-ABB2E0D53B0C}" type="pres">
      <dgm:prSet presAssocID="{EDBEBC50-05D7-324F-92AD-FDF2DD72FF1B}" presName="parentLin" presStyleCnt="0"/>
      <dgm:spPr/>
    </dgm:pt>
    <dgm:pt modelId="{6011DEEF-8A9C-9943-97A6-90692C1F9CFB}" type="pres">
      <dgm:prSet presAssocID="{EDBEBC50-05D7-324F-92AD-FDF2DD72FF1B}" presName="parentLeftMargin" presStyleLbl="node1" presStyleIdx="8" presStyleCnt="11"/>
      <dgm:spPr/>
    </dgm:pt>
    <dgm:pt modelId="{556FFD06-680A-D641-AB54-11001A83B9B4}" type="pres">
      <dgm:prSet presAssocID="{EDBEBC50-05D7-324F-92AD-FDF2DD72FF1B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47660088-7B2A-A04F-9952-BECFFBB8A67B}" type="pres">
      <dgm:prSet presAssocID="{EDBEBC50-05D7-324F-92AD-FDF2DD72FF1B}" presName="negativeSpace" presStyleCnt="0"/>
      <dgm:spPr/>
    </dgm:pt>
    <dgm:pt modelId="{F2EEAAAC-100B-DA4B-8A7E-87EE12D8442D}" type="pres">
      <dgm:prSet presAssocID="{EDBEBC50-05D7-324F-92AD-FDF2DD72FF1B}" presName="childText" presStyleLbl="conFgAcc1" presStyleIdx="9" presStyleCnt="11">
        <dgm:presLayoutVars>
          <dgm:bulletEnabled val="1"/>
        </dgm:presLayoutVars>
      </dgm:prSet>
      <dgm:spPr/>
    </dgm:pt>
    <dgm:pt modelId="{C115FAAD-886D-4E48-8F96-56FF0CFEB450}" type="pres">
      <dgm:prSet presAssocID="{03AAF282-F159-0049-BE1D-2314011F6671}" presName="spaceBetweenRectangles" presStyleCnt="0"/>
      <dgm:spPr/>
    </dgm:pt>
    <dgm:pt modelId="{8139F01C-3F4D-CD46-A909-4847DB8AF674}" type="pres">
      <dgm:prSet presAssocID="{D6030EC6-B044-7C4A-81D7-D1D3EF86FCF1}" presName="parentLin" presStyleCnt="0"/>
      <dgm:spPr/>
    </dgm:pt>
    <dgm:pt modelId="{7734777D-AF78-A34E-AC48-4A60BA7DCA73}" type="pres">
      <dgm:prSet presAssocID="{D6030EC6-B044-7C4A-81D7-D1D3EF86FCF1}" presName="parentLeftMargin" presStyleLbl="node1" presStyleIdx="9" presStyleCnt="11"/>
      <dgm:spPr/>
    </dgm:pt>
    <dgm:pt modelId="{2877A43E-2B4A-CD4B-A3E5-FD034AE581FE}" type="pres">
      <dgm:prSet presAssocID="{D6030EC6-B044-7C4A-81D7-D1D3EF86FCF1}" presName="parentText" presStyleLbl="node1" presStyleIdx="10" presStyleCnt="11">
        <dgm:presLayoutVars>
          <dgm:chMax val="0"/>
          <dgm:bulletEnabled val="1"/>
        </dgm:presLayoutVars>
      </dgm:prSet>
      <dgm:spPr/>
    </dgm:pt>
    <dgm:pt modelId="{7048FEB1-87A6-0049-B2A6-0A74AB9D8118}" type="pres">
      <dgm:prSet presAssocID="{D6030EC6-B044-7C4A-81D7-D1D3EF86FCF1}" presName="negativeSpace" presStyleCnt="0"/>
      <dgm:spPr/>
    </dgm:pt>
    <dgm:pt modelId="{8CC4F735-D583-5447-8528-16B014DBB92E}" type="pres">
      <dgm:prSet presAssocID="{D6030EC6-B044-7C4A-81D7-D1D3EF86FCF1}" presName="childText" presStyleLbl="conFgAcc1" presStyleIdx="10" presStyleCnt="11">
        <dgm:presLayoutVars>
          <dgm:bulletEnabled val="1"/>
        </dgm:presLayoutVars>
      </dgm:prSet>
      <dgm:spPr/>
    </dgm:pt>
  </dgm:ptLst>
  <dgm:cxnLst>
    <dgm:cxn modelId="{A7E28B00-C474-4F46-B08C-2A93C75A12AA}" srcId="{AF8F3852-418C-4CCA-9422-5CA21CCE84D6}" destId="{E9CC4945-DBAC-9248-8D93-320D0E61CAC5}" srcOrd="8" destOrd="0" parTransId="{A5B31AD5-CB99-1E4A-9F46-E828638ABDE8}" sibTransId="{922DA96C-A033-FB4F-8204-DE7B81D5BE9F}"/>
    <dgm:cxn modelId="{66DB930C-72C0-435D-B1A6-FA99C57E86D2}" type="presOf" srcId="{2441D3CF-DCAD-4AA1-9DCB-7DCE65E9CFB0}" destId="{9EB2B872-AF6A-4097-9DC5-DA51AA82E595}" srcOrd="1" destOrd="0" presId="urn:microsoft.com/office/officeart/2005/8/layout/list1"/>
    <dgm:cxn modelId="{B9AEC915-5EF7-4C00-9AB0-9411ADBEB8EF}" type="presOf" srcId="{335DD487-9D59-4098-BB4C-B03F1C4F7048}" destId="{9336CE87-7A93-4DFF-B214-CC1E2FF5FC15}" srcOrd="1" destOrd="0" presId="urn:microsoft.com/office/officeart/2005/8/layout/list1"/>
    <dgm:cxn modelId="{B353C52A-AFD3-4C04-8ED1-77993CA03C01}" type="presOf" srcId="{335DD487-9D59-4098-BB4C-B03F1C4F7048}" destId="{33CCEBA3-E791-43A0-8232-B67C2B19AA01}" srcOrd="0" destOrd="0" presId="urn:microsoft.com/office/officeart/2005/8/layout/list1"/>
    <dgm:cxn modelId="{C6B61930-0D69-44BB-B9A5-9E6076F6522C}" type="presOf" srcId="{08AB1BFE-2FF8-4E08-AB67-659848F1B8CA}" destId="{6D4B82DD-A4B8-463D-9E9E-2FB5E6EA4439}" srcOrd="0" destOrd="0" presId="urn:microsoft.com/office/officeart/2005/8/layout/list1"/>
    <dgm:cxn modelId="{84616F37-385C-A842-8912-B5C83CE214C5}" type="presOf" srcId="{A62FDB50-13DA-CC43-9D42-2922992E5CAF}" destId="{A526917F-3127-C047-B98C-DD3AAC0E294A}" srcOrd="0" destOrd="0" presId="urn:microsoft.com/office/officeart/2005/8/layout/list1"/>
    <dgm:cxn modelId="{8978B73F-9B17-8E49-AB8F-F9629BF6C9B4}" type="presOf" srcId="{EE9DEB5E-44C7-C44B-B04D-BEC80F1C460F}" destId="{DA1CD2BC-A086-EF4B-B8C8-8329C0947E26}" srcOrd="1" destOrd="0" presId="urn:microsoft.com/office/officeart/2005/8/layout/list1"/>
    <dgm:cxn modelId="{F99E2F40-9DC0-4235-B3C4-F3E2B756E8B0}" srcId="{AF8F3852-418C-4CCA-9422-5CA21CCE84D6}" destId="{2441D3CF-DCAD-4AA1-9DCB-7DCE65E9CFB0}" srcOrd="0" destOrd="0" parTransId="{2394ED3E-B039-4CB3-9DEF-7F05460399CE}" sibTransId="{769B4220-6623-410B-8B5E-311E4FAB44D4}"/>
    <dgm:cxn modelId="{705A3C40-184D-4F58-8EE4-A43D0268E02D}" type="presOf" srcId="{AF8F3852-418C-4CCA-9422-5CA21CCE84D6}" destId="{F689F3C3-4244-4335-A2AD-354FE4F53E7F}" srcOrd="0" destOrd="0" presId="urn:microsoft.com/office/officeart/2005/8/layout/list1"/>
    <dgm:cxn modelId="{839AA960-A0E4-974D-B1B2-DB007FA77093}" type="presOf" srcId="{D6030EC6-B044-7C4A-81D7-D1D3EF86FCF1}" destId="{2877A43E-2B4A-CD4B-A3E5-FD034AE581FE}" srcOrd="1" destOrd="0" presId="urn:microsoft.com/office/officeart/2005/8/layout/list1"/>
    <dgm:cxn modelId="{89BDF166-F9DB-DF45-B3A8-BD4ACC0D6475}" type="presOf" srcId="{E9CC4945-DBAC-9248-8D93-320D0E61CAC5}" destId="{AC9D92C8-210A-DB45-BCF3-34070A2924D6}" srcOrd="0" destOrd="0" presId="urn:microsoft.com/office/officeart/2005/8/layout/list1"/>
    <dgm:cxn modelId="{9083D76D-BE5D-4B5B-A340-D5FCE7960F2D}" type="presOf" srcId="{449737C4-5008-4883-9D35-B50B9E1D0365}" destId="{9A752E06-C8C7-4635-B74A-8F490BC7913E}" srcOrd="0" destOrd="0" presId="urn:microsoft.com/office/officeart/2005/8/layout/list1"/>
    <dgm:cxn modelId="{37060273-8046-46E3-AE02-6101C7B25F4D}" srcId="{AF8F3852-418C-4CCA-9422-5CA21CCE84D6}" destId="{08AB1BFE-2FF8-4E08-AB67-659848F1B8CA}" srcOrd="3" destOrd="0" parTransId="{071D4CA8-A1C5-4C39-A38E-9F2A0A24ECF1}" sibTransId="{5429D7E4-5EF3-43E8-806A-B16531DF679F}"/>
    <dgm:cxn modelId="{BF5A2C55-7B9E-904A-B2A9-E16C51426AD2}" type="presOf" srcId="{3DF554B4-7A12-444D-8E2B-8A0FAB9C019E}" destId="{2B6E6823-914C-A84A-9AE0-D91B85127D61}" srcOrd="1" destOrd="0" presId="urn:microsoft.com/office/officeart/2005/8/layout/list1"/>
    <dgm:cxn modelId="{EC771F56-D8AF-4610-A493-6CF1DC2BA72C}" srcId="{AF8F3852-418C-4CCA-9422-5CA21CCE84D6}" destId="{449737C4-5008-4883-9D35-B50B9E1D0365}" srcOrd="1" destOrd="0" parTransId="{AB8E9C9B-2F55-462D-96BA-F7E756FFC44F}" sibTransId="{F41FC8E8-932C-4C4E-BCCB-049D4B725DF2}"/>
    <dgm:cxn modelId="{F227BC77-0A40-334B-AEBC-3681DBA4DD2F}" srcId="{AF8F3852-418C-4CCA-9422-5CA21CCE84D6}" destId="{A62FDB50-13DA-CC43-9D42-2922992E5CAF}" srcOrd="7" destOrd="0" parTransId="{1BB52240-E243-D64E-A914-F9E48173AFC3}" sibTransId="{D307BB0B-0A04-A149-8DAD-FAC8BA90A821}"/>
    <dgm:cxn modelId="{18C78B7D-3028-2549-8C3B-137D9594CF11}" srcId="{AF8F3852-418C-4CCA-9422-5CA21CCE84D6}" destId="{3DF554B4-7A12-444D-8E2B-8A0FAB9C019E}" srcOrd="2" destOrd="0" parTransId="{8A85D436-E7D0-E84B-9AE6-B55529CF3722}" sibTransId="{1CAE02BA-ED03-EA4B-B55A-11BAB9E6E509}"/>
    <dgm:cxn modelId="{D8E6D485-86BA-BB44-9BCE-536E6A7FA564}" srcId="{AF8F3852-418C-4CCA-9422-5CA21CCE84D6}" destId="{D6030EC6-B044-7C4A-81D7-D1D3EF86FCF1}" srcOrd="10" destOrd="0" parTransId="{0E697DCB-4147-FB4D-B4C1-8234311CFA7E}" sibTransId="{9B060F0D-43F1-E845-82AF-BDE61AEC12CC}"/>
    <dgm:cxn modelId="{A1206798-9BFB-BA48-A45C-0468E0803F46}" type="presOf" srcId="{D6030EC6-B044-7C4A-81D7-D1D3EF86FCF1}" destId="{7734777D-AF78-A34E-AC48-4A60BA7DCA73}" srcOrd="0" destOrd="0" presId="urn:microsoft.com/office/officeart/2005/8/layout/list1"/>
    <dgm:cxn modelId="{08E98B9A-8B23-644B-90C0-603DFEBE046F}" type="presOf" srcId="{A62FDB50-13DA-CC43-9D42-2922992E5CAF}" destId="{27D6E482-D3A9-1A48-B2F8-645033116874}" srcOrd="1" destOrd="0" presId="urn:microsoft.com/office/officeart/2005/8/layout/list1"/>
    <dgm:cxn modelId="{C3EEB69C-3CFE-FD41-8074-CB33DD83590E}" type="presOf" srcId="{3DF554B4-7A12-444D-8E2B-8A0FAB9C019E}" destId="{321861D6-490E-8749-9E88-E84DB00842A2}" srcOrd="0" destOrd="0" presId="urn:microsoft.com/office/officeart/2005/8/layout/list1"/>
    <dgm:cxn modelId="{1E564FA6-C7AB-7B4B-A45F-6B0F5AE35775}" srcId="{AF8F3852-418C-4CCA-9422-5CA21CCE84D6}" destId="{EDBEBC50-05D7-324F-92AD-FDF2DD72FF1B}" srcOrd="9" destOrd="0" parTransId="{FE6505EF-5AE8-D245-9765-61803946DAF4}" sibTransId="{03AAF282-F159-0049-BE1D-2314011F6671}"/>
    <dgm:cxn modelId="{D5ADA4B5-035D-40EC-B510-ED7D74C2C719}" type="presOf" srcId="{2441D3CF-DCAD-4AA1-9DCB-7DCE65E9CFB0}" destId="{9BBD5306-58FE-433D-8C13-5D167B921D81}" srcOrd="0" destOrd="0" presId="urn:microsoft.com/office/officeart/2005/8/layout/list1"/>
    <dgm:cxn modelId="{6C678BB9-8320-2745-8521-39D6715F5143}" type="presOf" srcId="{E9CC4945-DBAC-9248-8D93-320D0E61CAC5}" destId="{F852A2B5-972E-E449-8E48-BCB10E8FE129}" srcOrd="1" destOrd="0" presId="urn:microsoft.com/office/officeart/2005/8/layout/list1"/>
    <dgm:cxn modelId="{A73A7AC6-59D2-412A-8060-AC5A85EE45B1}" srcId="{AF8F3852-418C-4CCA-9422-5CA21CCE84D6}" destId="{335DD487-9D59-4098-BB4C-B03F1C4F7048}" srcOrd="4" destOrd="0" parTransId="{C7109536-2576-48B7-8B16-609AD6F34C27}" sibTransId="{D5050398-F31B-4D2B-BA5A-92924630A774}"/>
    <dgm:cxn modelId="{C902F2CC-1C0E-D44E-B046-8322CB38E527}" type="presOf" srcId="{EDBEBC50-05D7-324F-92AD-FDF2DD72FF1B}" destId="{556FFD06-680A-D641-AB54-11001A83B9B4}" srcOrd="1" destOrd="0" presId="urn:microsoft.com/office/officeart/2005/8/layout/list1"/>
    <dgm:cxn modelId="{433CB0E2-E910-4DFA-A83F-B3A3DC6ED55D}" type="presOf" srcId="{449737C4-5008-4883-9D35-B50B9E1D0365}" destId="{E6021B6F-4BF1-49F7-9BAA-7A50081B6E91}" srcOrd="1" destOrd="0" presId="urn:microsoft.com/office/officeart/2005/8/layout/list1"/>
    <dgm:cxn modelId="{C504D2E3-E894-E043-85DA-1E362E25BEEF}" type="presOf" srcId="{70118B32-EE1F-2B44-A4EB-025444437D9A}" destId="{4973BBF6-E49D-0040-BA4A-66F0A68734CB}" srcOrd="0" destOrd="0" presId="urn:microsoft.com/office/officeart/2005/8/layout/list1"/>
    <dgm:cxn modelId="{AD666BE5-4ABA-DE48-84E3-AAA9013060F5}" type="presOf" srcId="{EDBEBC50-05D7-324F-92AD-FDF2DD72FF1B}" destId="{6011DEEF-8A9C-9943-97A6-90692C1F9CFB}" srcOrd="0" destOrd="0" presId="urn:microsoft.com/office/officeart/2005/8/layout/list1"/>
    <dgm:cxn modelId="{DF638EE7-73C4-408C-9C6A-EE698F620815}" type="presOf" srcId="{08AB1BFE-2FF8-4E08-AB67-659848F1B8CA}" destId="{EEA3F2AE-3F24-489D-83E3-7F4B06DD9765}" srcOrd="1" destOrd="0" presId="urn:microsoft.com/office/officeart/2005/8/layout/list1"/>
    <dgm:cxn modelId="{7EB53DE8-0A72-8D45-B768-8C5BD8B87F00}" type="presOf" srcId="{EE9DEB5E-44C7-C44B-B04D-BEC80F1C460F}" destId="{DBC5567D-2221-DA42-8B57-C682DBF9D620}" srcOrd="0" destOrd="0" presId="urn:microsoft.com/office/officeart/2005/8/layout/list1"/>
    <dgm:cxn modelId="{DED532F0-BEF0-E34C-A42F-8766A2AFB743}" srcId="{AF8F3852-418C-4CCA-9422-5CA21CCE84D6}" destId="{EE9DEB5E-44C7-C44B-B04D-BEC80F1C460F}" srcOrd="5" destOrd="0" parTransId="{7DE2BDE9-30D8-2A40-8322-1727594928D4}" sibTransId="{A58384D1-CB13-2E4D-8782-C0CD93F24914}"/>
    <dgm:cxn modelId="{8CB03FF1-99CF-394D-8F60-D0A41F64372B}" srcId="{AF8F3852-418C-4CCA-9422-5CA21CCE84D6}" destId="{70118B32-EE1F-2B44-A4EB-025444437D9A}" srcOrd="6" destOrd="0" parTransId="{EC8D1155-D610-3B4D-8093-EA2A4F0CC252}" sibTransId="{9D8CC34D-7D81-8C4C-AD22-A9D20BB4850D}"/>
    <dgm:cxn modelId="{35B047F8-7FC8-294E-B170-6357AA68056A}" type="presOf" srcId="{70118B32-EE1F-2B44-A4EB-025444437D9A}" destId="{8BD75FB8-A2AF-D648-9B5E-E46B90088C82}" srcOrd="1" destOrd="0" presId="urn:microsoft.com/office/officeart/2005/8/layout/list1"/>
    <dgm:cxn modelId="{E44947CB-91DC-473B-B869-237C212E08BB}" type="presParOf" srcId="{F689F3C3-4244-4335-A2AD-354FE4F53E7F}" destId="{4503D6D9-EE76-45CF-92D0-F48C86A714E3}" srcOrd="0" destOrd="0" presId="urn:microsoft.com/office/officeart/2005/8/layout/list1"/>
    <dgm:cxn modelId="{DF392413-7204-4AE9-A8E6-1F7085BC6F6D}" type="presParOf" srcId="{4503D6D9-EE76-45CF-92D0-F48C86A714E3}" destId="{9BBD5306-58FE-433D-8C13-5D167B921D81}" srcOrd="0" destOrd="0" presId="urn:microsoft.com/office/officeart/2005/8/layout/list1"/>
    <dgm:cxn modelId="{25A056AC-C383-4218-8F83-B1C54083DDF0}" type="presParOf" srcId="{4503D6D9-EE76-45CF-92D0-F48C86A714E3}" destId="{9EB2B872-AF6A-4097-9DC5-DA51AA82E595}" srcOrd="1" destOrd="0" presId="urn:microsoft.com/office/officeart/2005/8/layout/list1"/>
    <dgm:cxn modelId="{BFCA7557-15DD-4FF6-A9BC-12835D2FEB4F}" type="presParOf" srcId="{F689F3C3-4244-4335-A2AD-354FE4F53E7F}" destId="{33969700-8B0F-4649-88FF-413EEB2D2599}" srcOrd="1" destOrd="0" presId="urn:microsoft.com/office/officeart/2005/8/layout/list1"/>
    <dgm:cxn modelId="{51026D44-E56A-4244-B5D4-EA42D723F16D}" type="presParOf" srcId="{F689F3C3-4244-4335-A2AD-354FE4F53E7F}" destId="{3CEB73BC-8D97-4BB0-9FA8-5DCA1788B042}" srcOrd="2" destOrd="0" presId="urn:microsoft.com/office/officeart/2005/8/layout/list1"/>
    <dgm:cxn modelId="{F71EBB1C-9662-4A76-9163-1D1FDC268238}" type="presParOf" srcId="{F689F3C3-4244-4335-A2AD-354FE4F53E7F}" destId="{790B9832-AD9B-4770-A59F-8B5311135803}" srcOrd="3" destOrd="0" presId="urn:microsoft.com/office/officeart/2005/8/layout/list1"/>
    <dgm:cxn modelId="{EDBD6BAF-4669-46FC-8606-6D988996F511}" type="presParOf" srcId="{F689F3C3-4244-4335-A2AD-354FE4F53E7F}" destId="{0D075D02-39AB-462E-B46E-1559F34A2660}" srcOrd="4" destOrd="0" presId="urn:microsoft.com/office/officeart/2005/8/layout/list1"/>
    <dgm:cxn modelId="{92B4431B-37F8-4584-8AD1-961DDA9F16D7}" type="presParOf" srcId="{0D075D02-39AB-462E-B46E-1559F34A2660}" destId="{9A752E06-C8C7-4635-B74A-8F490BC7913E}" srcOrd="0" destOrd="0" presId="urn:microsoft.com/office/officeart/2005/8/layout/list1"/>
    <dgm:cxn modelId="{D68123CB-8D87-4F01-B998-F837EE8AFB16}" type="presParOf" srcId="{0D075D02-39AB-462E-B46E-1559F34A2660}" destId="{E6021B6F-4BF1-49F7-9BAA-7A50081B6E91}" srcOrd="1" destOrd="0" presId="urn:microsoft.com/office/officeart/2005/8/layout/list1"/>
    <dgm:cxn modelId="{BCE38971-77E5-4FC1-BA3B-E4167279D128}" type="presParOf" srcId="{F689F3C3-4244-4335-A2AD-354FE4F53E7F}" destId="{DA77033E-E2C5-4752-8323-0C85330BC610}" srcOrd="5" destOrd="0" presId="urn:microsoft.com/office/officeart/2005/8/layout/list1"/>
    <dgm:cxn modelId="{80ECC537-EED8-40A1-AFC7-CDCB51163550}" type="presParOf" srcId="{F689F3C3-4244-4335-A2AD-354FE4F53E7F}" destId="{0B87EC61-C020-4E9C-8728-F6868ADEF36F}" srcOrd="6" destOrd="0" presId="urn:microsoft.com/office/officeart/2005/8/layout/list1"/>
    <dgm:cxn modelId="{ABB39993-5C24-4F0D-845E-D23B434F9B36}" type="presParOf" srcId="{F689F3C3-4244-4335-A2AD-354FE4F53E7F}" destId="{11866F22-3A4C-4A4D-8790-F7AA2BCF4A15}" srcOrd="7" destOrd="0" presId="urn:microsoft.com/office/officeart/2005/8/layout/list1"/>
    <dgm:cxn modelId="{02F6B48F-3BB3-4349-8DE1-F0C03CCA31FB}" type="presParOf" srcId="{F689F3C3-4244-4335-A2AD-354FE4F53E7F}" destId="{1301F0E9-EF1C-4F4B-B3EB-0522F3FF5136}" srcOrd="8" destOrd="0" presId="urn:microsoft.com/office/officeart/2005/8/layout/list1"/>
    <dgm:cxn modelId="{95773196-565A-B841-80DD-B2DDEC5E15D5}" type="presParOf" srcId="{1301F0E9-EF1C-4F4B-B3EB-0522F3FF5136}" destId="{321861D6-490E-8749-9E88-E84DB00842A2}" srcOrd="0" destOrd="0" presId="urn:microsoft.com/office/officeart/2005/8/layout/list1"/>
    <dgm:cxn modelId="{C265F2E7-976B-864C-B095-2001617F8073}" type="presParOf" srcId="{1301F0E9-EF1C-4F4B-B3EB-0522F3FF5136}" destId="{2B6E6823-914C-A84A-9AE0-D91B85127D61}" srcOrd="1" destOrd="0" presId="urn:microsoft.com/office/officeart/2005/8/layout/list1"/>
    <dgm:cxn modelId="{0501D822-85E5-3048-9464-4431665D5291}" type="presParOf" srcId="{F689F3C3-4244-4335-A2AD-354FE4F53E7F}" destId="{5CFD4133-D9EA-B34A-BAD0-2B8E9D04CC0E}" srcOrd="9" destOrd="0" presId="urn:microsoft.com/office/officeart/2005/8/layout/list1"/>
    <dgm:cxn modelId="{531E5EF2-AC58-1749-B7CC-E3367642C552}" type="presParOf" srcId="{F689F3C3-4244-4335-A2AD-354FE4F53E7F}" destId="{9448B7F8-DF1A-B744-B68E-98BEF77B01F0}" srcOrd="10" destOrd="0" presId="urn:microsoft.com/office/officeart/2005/8/layout/list1"/>
    <dgm:cxn modelId="{69C1C171-98D8-7D44-B446-19A8B53239AE}" type="presParOf" srcId="{F689F3C3-4244-4335-A2AD-354FE4F53E7F}" destId="{36503F9F-72A3-8146-A7E9-F295766A469B}" srcOrd="11" destOrd="0" presId="urn:microsoft.com/office/officeart/2005/8/layout/list1"/>
    <dgm:cxn modelId="{D0A555B2-486D-4AF7-9517-6FC7798A1C1D}" type="presParOf" srcId="{F689F3C3-4244-4335-A2AD-354FE4F53E7F}" destId="{C371251F-F625-4469-84A5-C85CE9477747}" srcOrd="12" destOrd="0" presId="urn:microsoft.com/office/officeart/2005/8/layout/list1"/>
    <dgm:cxn modelId="{CDB9FDE0-23B7-4AEB-BFD0-507F53CFC618}" type="presParOf" srcId="{C371251F-F625-4469-84A5-C85CE9477747}" destId="{6D4B82DD-A4B8-463D-9E9E-2FB5E6EA4439}" srcOrd="0" destOrd="0" presId="urn:microsoft.com/office/officeart/2005/8/layout/list1"/>
    <dgm:cxn modelId="{3AFDB627-75BB-498C-A284-1B461FBFF533}" type="presParOf" srcId="{C371251F-F625-4469-84A5-C85CE9477747}" destId="{EEA3F2AE-3F24-489D-83E3-7F4B06DD9765}" srcOrd="1" destOrd="0" presId="urn:microsoft.com/office/officeart/2005/8/layout/list1"/>
    <dgm:cxn modelId="{4E87F623-0458-4F4A-8276-045E2127BCE6}" type="presParOf" srcId="{F689F3C3-4244-4335-A2AD-354FE4F53E7F}" destId="{75D0831F-3B63-4EBB-A0B1-53B7C57588DE}" srcOrd="13" destOrd="0" presId="urn:microsoft.com/office/officeart/2005/8/layout/list1"/>
    <dgm:cxn modelId="{2CEFE1D8-9B39-4CBC-B9CD-E752463F2E63}" type="presParOf" srcId="{F689F3C3-4244-4335-A2AD-354FE4F53E7F}" destId="{0B8A64B4-F674-486C-9EBA-92878DC8B4D7}" srcOrd="14" destOrd="0" presId="urn:microsoft.com/office/officeart/2005/8/layout/list1"/>
    <dgm:cxn modelId="{0A916ECE-BAAC-4733-B7C6-8A6DD4079E7C}" type="presParOf" srcId="{F689F3C3-4244-4335-A2AD-354FE4F53E7F}" destId="{51846C43-8984-4F20-AED6-A97A48D3B774}" srcOrd="15" destOrd="0" presId="urn:microsoft.com/office/officeart/2005/8/layout/list1"/>
    <dgm:cxn modelId="{E36023D8-CBC6-4F1A-918C-87C3BD0703CC}" type="presParOf" srcId="{F689F3C3-4244-4335-A2AD-354FE4F53E7F}" destId="{00D32B50-1DAB-495A-A639-49654182DAFE}" srcOrd="16" destOrd="0" presId="urn:microsoft.com/office/officeart/2005/8/layout/list1"/>
    <dgm:cxn modelId="{97E0B1AE-4BF0-4BD1-8F06-E4775AD4A8CF}" type="presParOf" srcId="{00D32B50-1DAB-495A-A639-49654182DAFE}" destId="{33CCEBA3-E791-43A0-8232-B67C2B19AA01}" srcOrd="0" destOrd="0" presId="urn:microsoft.com/office/officeart/2005/8/layout/list1"/>
    <dgm:cxn modelId="{FB58C0BD-1B88-4764-8C63-E5E50AC881F7}" type="presParOf" srcId="{00D32B50-1DAB-495A-A639-49654182DAFE}" destId="{9336CE87-7A93-4DFF-B214-CC1E2FF5FC15}" srcOrd="1" destOrd="0" presId="urn:microsoft.com/office/officeart/2005/8/layout/list1"/>
    <dgm:cxn modelId="{603A5455-3739-48D3-B14D-C5785B2CA2F2}" type="presParOf" srcId="{F689F3C3-4244-4335-A2AD-354FE4F53E7F}" destId="{5C076AFB-B926-4656-8820-6D9774539373}" srcOrd="17" destOrd="0" presId="urn:microsoft.com/office/officeart/2005/8/layout/list1"/>
    <dgm:cxn modelId="{94FF311C-9022-49FE-AC26-15EB410E8DE5}" type="presParOf" srcId="{F689F3C3-4244-4335-A2AD-354FE4F53E7F}" destId="{F7A3555C-055C-47AA-B523-B927B85D6286}" srcOrd="18" destOrd="0" presId="urn:microsoft.com/office/officeart/2005/8/layout/list1"/>
    <dgm:cxn modelId="{020DF351-402C-7D4D-A23F-29862EA66234}" type="presParOf" srcId="{F689F3C3-4244-4335-A2AD-354FE4F53E7F}" destId="{19C5605D-C74C-E144-8A49-F62C69435463}" srcOrd="19" destOrd="0" presId="urn:microsoft.com/office/officeart/2005/8/layout/list1"/>
    <dgm:cxn modelId="{5B983879-CFC3-864F-AB9D-30B6E91A7B83}" type="presParOf" srcId="{F689F3C3-4244-4335-A2AD-354FE4F53E7F}" destId="{E8058056-662C-3243-B4F9-34D9B8AEC371}" srcOrd="20" destOrd="0" presId="urn:microsoft.com/office/officeart/2005/8/layout/list1"/>
    <dgm:cxn modelId="{BC9E55B9-8D68-1B4E-8645-B2BE320F737C}" type="presParOf" srcId="{E8058056-662C-3243-B4F9-34D9B8AEC371}" destId="{DBC5567D-2221-DA42-8B57-C682DBF9D620}" srcOrd="0" destOrd="0" presId="urn:microsoft.com/office/officeart/2005/8/layout/list1"/>
    <dgm:cxn modelId="{1059C07E-51C7-C746-984F-17CF66386E30}" type="presParOf" srcId="{E8058056-662C-3243-B4F9-34D9B8AEC371}" destId="{DA1CD2BC-A086-EF4B-B8C8-8329C0947E26}" srcOrd="1" destOrd="0" presId="urn:microsoft.com/office/officeart/2005/8/layout/list1"/>
    <dgm:cxn modelId="{4CEE5F76-C9C2-C84D-B123-2DAD77CA4C02}" type="presParOf" srcId="{F689F3C3-4244-4335-A2AD-354FE4F53E7F}" destId="{284E2290-9BB0-864B-B0E4-288818276575}" srcOrd="21" destOrd="0" presId="urn:microsoft.com/office/officeart/2005/8/layout/list1"/>
    <dgm:cxn modelId="{6BC771AD-968C-8C42-B3CD-8375A2084E0D}" type="presParOf" srcId="{F689F3C3-4244-4335-A2AD-354FE4F53E7F}" destId="{99095647-E207-3546-94B1-3F5BE6F71F3A}" srcOrd="22" destOrd="0" presId="urn:microsoft.com/office/officeart/2005/8/layout/list1"/>
    <dgm:cxn modelId="{6407D923-63C0-E84A-A045-4B1B55917474}" type="presParOf" srcId="{F689F3C3-4244-4335-A2AD-354FE4F53E7F}" destId="{C0E2B4A2-6693-294A-9518-97481C1D573D}" srcOrd="23" destOrd="0" presId="urn:microsoft.com/office/officeart/2005/8/layout/list1"/>
    <dgm:cxn modelId="{2EEF0107-5F94-D740-9657-F6D5DE92FF8E}" type="presParOf" srcId="{F689F3C3-4244-4335-A2AD-354FE4F53E7F}" destId="{0956083B-1A0D-0545-AFF5-E4AC40624D56}" srcOrd="24" destOrd="0" presId="urn:microsoft.com/office/officeart/2005/8/layout/list1"/>
    <dgm:cxn modelId="{6A8FF602-59AD-BD4A-952B-1C7CF8D6DD4E}" type="presParOf" srcId="{0956083B-1A0D-0545-AFF5-E4AC40624D56}" destId="{4973BBF6-E49D-0040-BA4A-66F0A68734CB}" srcOrd="0" destOrd="0" presId="urn:microsoft.com/office/officeart/2005/8/layout/list1"/>
    <dgm:cxn modelId="{1AC1B3F8-9850-BC45-9D30-654D1AD40726}" type="presParOf" srcId="{0956083B-1A0D-0545-AFF5-E4AC40624D56}" destId="{8BD75FB8-A2AF-D648-9B5E-E46B90088C82}" srcOrd="1" destOrd="0" presId="urn:microsoft.com/office/officeart/2005/8/layout/list1"/>
    <dgm:cxn modelId="{62D76278-0BA3-C445-AFE0-053AC8C60278}" type="presParOf" srcId="{F689F3C3-4244-4335-A2AD-354FE4F53E7F}" destId="{8570BE4A-0A7C-DE41-998F-73EBB5A2BB4A}" srcOrd="25" destOrd="0" presId="urn:microsoft.com/office/officeart/2005/8/layout/list1"/>
    <dgm:cxn modelId="{CF3642B3-70D2-BE41-B81E-AD340A37A774}" type="presParOf" srcId="{F689F3C3-4244-4335-A2AD-354FE4F53E7F}" destId="{63E77DA9-69CF-4C4A-B855-6A2268776C5B}" srcOrd="26" destOrd="0" presId="urn:microsoft.com/office/officeart/2005/8/layout/list1"/>
    <dgm:cxn modelId="{6BE7036D-DD79-964D-83D1-A1B8360FCA3A}" type="presParOf" srcId="{F689F3C3-4244-4335-A2AD-354FE4F53E7F}" destId="{627BC9BD-AE4D-3A4A-8A38-44385D586D87}" srcOrd="27" destOrd="0" presId="urn:microsoft.com/office/officeart/2005/8/layout/list1"/>
    <dgm:cxn modelId="{AAFCEB9C-A3FE-684B-BC24-AC9B7C41A620}" type="presParOf" srcId="{F689F3C3-4244-4335-A2AD-354FE4F53E7F}" destId="{9250876D-3FE8-F047-B231-082357387019}" srcOrd="28" destOrd="0" presId="urn:microsoft.com/office/officeart/2005/8/layout/list1"/>
    <dgm:cxn modelId="{B40B6DE5-B698-4540-978B-39BA4BB3C20D}" type="presParOf" srcId="{9250876D-3FE8-F047-B231-082357387019}" destId="{A526917F-3127-C047-B98C-DD3AAC0E294A}" srcOrd="0" destOrd="0" presId="urn:microsoft.com/office/officeart/2005/8/layout/list1"/>
    <dgm:cxn modelId="{C35E60E8-5388-FC40-8B0A-C60D666B62BE}" type="presParOf" srcId="{9250876D-3FE8-F047-B231-082357387019}" destId="{27D6E482-D3A9-1A48-B2F8-645033116874}" srcOrd="1" destOrd="0" presId="urn:microsoft.com/office/officeart/2005/8/layout/list1"/>
    <dgm:cxn modelId="{A9713463-DDC5-6D44-87F8-F908CF2555E2}" type="presParOf" srcId="{F689F3C3-4244-4335-A2AD-354FE4F53E7F}" destId="{95F4C134-27AD-B848-B6E6-D4AD1C8FD450}" srcOrd="29" destOrd="0" presId="urn:microsoft.com/office/officeart/2005/8/layout/list1"/>
    <dgm:cxn modelId="{6463FCBC-A3CD-484A-9621-0D08242BF146}" type="presParOf" srcId="{F689F3C3-4244-4335-A2AD-354FE4F53E7F}" destId="{1E5F57C1-28F0-2E4D-9F63-B12698611AB8}" srcOrd="30" destOrd="0" presId="urn:microsoft.com/office/officeart/2005/8/layout/list1"/>
    <dgm:cxn modelId="{ED4F5C72-7B68-9047-BF20-61868D096DD1}" type="presParOf" srcId="{F689F3C3-4244-4335-A2AD-354FE4F53E7F}" destId="{73E1DE6F-BFF8-1A43-9E57-620B26047DF1}" srcOrd="31" destOrd="0" presId="urn:microsoft.com/office/officeart/2005/8/layout/list1"/>
    <dgm:cxn modelId="{E233052E-E709-5448-B89D-0A2AB148C35C}" type="presParOf" srcId="{F689F3C3-4244-4335-A2AD-354FE4F53E7F}" destId="{E4BE37FF-F95A-CD43-B546-88322AABDD8A}" srcOrd="32" destOrd="0" presId="urn:microsoft.com/office/officeart/2005/8/layout/list1"/>
    <dgm:cxn modelId="{27A8D4B2-82F7-7C4F-9EFA-6F87FCD20D06}" type="presParOf" srcId="{E4BE37FF-F95A-CD43-B546-88322AABDD8A}" destId="{AC9D92C8-210A-DB45-BCF3-34070A2924D6}" srcOrd="0" destOrd="0" presId="urn:microsoft.com/office/officeart/2005/8/layout/list1"/>
    <dgm:cxn modelId="{ED514293-C5F5-6740-AF43-4F6DB515D3BF}" type="presParOf" srcId="{E4BE37FF-F95A-CD43-B546-88322AABDD8A}" destId="{F852A2B5-972E-E449-8E48-BCB10E8FE129}" srcOrd="1" destOrd="0" presId="urn:microsoft.com/office/officeart/2005/8/layout/list1"/>
    <dgm:cxn modelId="{584055B5-AC59-9E48-8107-72B6514FE3CD}" type="presParOf" srcId="{F689F3C3-4244-4335-A2AD-354FE4F53E7F}" destId="{9DE0B697-BFD0-C048-B036-513CAC87A7AD}" srcOrd="33" destOrd="0" presId="urn:microsoft.com/office/officeart/2005/8/layout/list1"/>
    <dgm:cxn modelId="{05040E61-EAE7-744F-8F18-231E39FBAE20}" type="presParOf" srcId="{F689F3C3-4244-4335-A2AD-354FE4F53E7F}" destId="{4305E287-67F9-734B-AA81-82EA998DFABF}" srcOrd="34" destOrd="0" presId="urn:microsoft.com/office/officeart/2005/8/layout/list1"/>
    <dgm:cxn modelId="{F8B2913A-1993-3143-BAFC-96ACBA3E6C7C}" type="presParOf" srcId="{F689F3C3-4244-4335-A2AD-354FE4F53E7F}" destId="{4E31F35E-2524-E043-B1AF-DBDAA9EAB4D5}" srcOrd="35" destOrd="0" presId="urn:microsoft.com/office/officeart/2005/8/layout/list1"/>
    <dgm:cxn modelId="{4A7526B9-80E9-3140-8F7B-247FD062DFF4}" type="presParOf" srcId="{F689F3C3-4244-4335-A2AD-354FE4F53E7F}" destId="{68257311-064E-4540-A271-ABB2E0D53B0C}" srcOrd="36" destOrd="0" presId="urn:microsoft.com/office/officeart/2005/8/layout/list1"/>
    <dgm:cxn modelId="{850F83AC-4BB3-EC44-A197-D841C6C5F695}" type="presParOf" srcId="{68257311-064E-4540-A271-ABB2E0D53B0C}" destId="{6011DEEF-8A9C-9943-97A6-90692C1F9CFB}" srcOrd="0" destOrd="0" presId="urn:microsoft.com/office/officeart/2005/8/layout/list1"/>
    <dgm:cxn modelId="{7FCCF874-1225-1C45-87E2-674EF45ED9C1}" type="presParOf" srcId="{68257311-064E-4540-A271-ABB2E0D53B0C}" destId="{556FFD06-680A-D641-AB54-11001A83B9B4}" srcOrd="1" destOrd="0" presId="urn:microsoft.com/office/officeart/2005/8/layout/list1"/>
    <dgm:cxn modelId="{EE7E702D-9B29-B64D-A33F-CCD6A25681A8}" type="presParOf" srcId="{F689F3C3-4244-4335-A2AD-354FE4F53E7F}" destId="{47660088-7B2A-A04F-9952-BECFFBB8A67B}" srcOrd="37" destOrd="0" presId="urn:microsoft.com/office/officeart/2005/8/layout/list1"/>
    <dgm:cxn modelId="{E861900B-DC92-3F40-BBDA-59CA6E5583FB}" type="presParOf" srcId="{F689F3C3-4244-4335-A2AD-354FE4F53E7F}" destId="{F2EEAAAC-100B-DA4B-8A7E-87EE12D8442D}" srcOrd="38" destOrd="0" presId="urn:microsoft.com/office/officeart/2005/8/layout/list1"/>
    <dgm:cxn modelId="{BF0CCAAF-A0CB-C840-A1A7-2A1820BD6AC0}" type="presParOf" srcId="{F689F3C3-4244-4335-A2AD-354FE4F53E7F}" destId="{C115FAAD-886D-4E48-8F96-56FF0CFEB450}" srcOrd="39" destOrd="0" presId="urn:microsoft.com/office/officeart/2005/8/layout/list1"/>
    <dgm:cxn modelId="{09A2236E-7A69-6A45-A925-C437770B3096}" type="presParOf" srcId="{F689F3C3-4244-4335-A2AD-354FE4F53E7F}" destId="{8139F01C-3F4D-CD46-A909-4847DB8AF674}" srcOrd="40" destOrd="0" presId="urn:microsoft.com/office/officeart/2005/8/layout/list1"/>
    <dgm:cxn modelId="{D8E29034-5E35-884E-8BE1-7BC75C157544}" type="presParOf" srcId="{8139F01C-3F4D-CD46-A909-4847DB8AF674}" destId="{7734777D-AF78-A34E-AC48-4A60BA7DCA73}" srcOrd="0" destOrd="0" presId="urn:microsoft.com/office/officeart/2005/8/layout/list1"/>
    <dgm:cxn modelId="{92B66EC2-D7CF-D64F-B186-786E99AE98BD}" type="presParOf" srcId="{8139F01C-3F4D-CD46-A909-4847DB8AF674}" destId="{2877A43E-2B4A-CD4B-A3E5-FD034AE581FE}" srcOrd="1" destOrd="0" presId="urn:microsoft.com/office/officeart/2005/8/layout/list1"/>
    <dgm:cxn modelId="{85C2FC99-A214-724A-929D-2E6C48BA4B77}" type="presParOf" srcId="{F689F3C3-4244-4335-A2AD-354FE4F53E7F}" destId="{7048FEB1-87A6-0049-B2A6-0A74AB9D8118}" srcOrd="41" destOrd="0" presId="urn:microsoft.com/office/officeart/2005/8/layout/list1"/>
    <dgm:cxn modelId="{01907CC3-DD58-974E-8397-662032A77138}" type="presParOf" srcId="{F689F3C3-4244-4335-A2AD-354FE4F53E7F}" destId="{8CC4F735-D583-5447-8528-16B014DBB92E}" srcOrd="42" destOrd="0" presId="urn:microsoft.com/office/officeart/2005/8/layout/list1"/>
  </dgm:cxnLst>
  <dgm:bg>
    <a:solidFill>
      <a:schemeClr val="bg2">
        <a:lumMod val="9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B73BC-8D97-4BB0-9FA8-5DCA1788B042}">
      <dsp:nvSpPr>
        <dsp:cNvPr id="0" name=""/>
        <dsp:cNvSpPr/>
      </dsp:nvSpPr>
      <dsp:spPr>
        <a:xfrm>
          <a:off x="0" y="19483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2B872-AF6A-4097-9DC5-DA51AA82E595}">
      <dsp:nvSpPr>
        <dsp:cNvPr id="0" name=""/>
        <dsp:cNvSpPr/>
      </dsp:nvSpPr>
      <dsp:spPr>
        <a:xfrm>
          <a:off x="406400" y="3247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ym typeface="Wingdings 2" panose="05020102010507070707" pitchFamily="18" charset="2"/>
            </a:rPr>
            <a:t> Quick Recap</a:t>
          </a:r>
          <a:endParaRPr lang="en-US" sz="1100" kern="1200" dirty="0"/>
        </a:p>
      </dsp:txBody>
      <dsp:txXfrm>
        <a:off x="422252" y="48325"/>
        <a:ext cx="5657896" cy="293016"/>
      </dsp:txXfrm>
    </dsp:sp>
    <dsp:sp modelId="{0B87EC61-C020-4E9C-8728-F6868ADEF36F}">
      <dsp:nvSpPr>
        <dsp:cNvPr id="0" name=""/>
        <dsp:cNvSpPr/>
      </dsp:nvSpPr>
      <dsp:spPr>
        <a:xfrm>
          <a:off x="0" y="69379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21B6F-4BF1-49F7-9BAA-7A50081B6E91}">
      <dsp:nvSpPr>
        <dsp:cNvPr id="0" name=""/>
        <dsp:cNvSpPr/>
      </dsp:nvSpPr>
      <dsp:spPr>
        <a:xfrm>
          <a:off x="406400" y="53143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ym typeface="Wingdings 2" panose="05020102010507070707" pitchFamily="18" charset="2"/>
            </a:rPr>
            <a:t> Types Of Testing</a:t>
          </a:r>
          <a:endParaRPr lang="en-US" sz="1100" kern="1200" dirty="0"/>
        </a:p>
      </dsp:txBody>
      <dsp:txXfrm>
        <a:off x="422252" y="547285"/>
        <a:ext cx="5657896" cy="293016"/>
      </dsp:txXfrm>
    </dsp:sp>
    <dsp:sp modelId="{9448B7F8-DF1A-B744-B68E-98BEF77B01F0}">
      <dsp:nvSpPr>
        <dsp:cNvPr id="0" name=""/>
        <dsp:cNvSpPr/>
      </dsp:nvSpPr>
      <dsp:spPr>
        <a:xfrm>
          <a:off x="0" y="119275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E6823-914C-A84A-9AE0-D91B85127D61}">
      <dsp:nvSpPr>
        <dsp:cNvPr id="0" name=""/>
        <dsp:cNvSpPr/>
      </dsp:nvSpPr>
      <dsp:spPr>
        <a:xfrm>
          <a:off x="406400" y="103039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ym typeface="Wingdings 2" panose="05020102010507070707" pitchFamily="18" charset="2"/>
            </a:rPr>
            <a:t> Unit Testing</a:t>
          </a:r>
          <a:endParaRPr lang="en-US" sz="1100" kern="1200" dirty="0"/>
        </a:p>
      </dsp:txBody>
      <dsp:txXfrm>
        <a:off x="422252" y="1046245"/>
        <a:ext cx="5657896" cy="293016"/>
      </dsp:txXfrm>
    </dsp:sp>
    <dsp:sp modelId="{0B8A64B4-F674-486C-9EBA-92878DC8B4D7}">
      <dsp:nvSpPr>
        <dsp:cNvPr id="0" name=""/>
        <dsp:cNvSpPr/>
      </dsp:nvSpPr>
      <dsp:spPr>
        <a:xfrm>
          <a:off x="0" y="169171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3F2AE-3F24-489D-83E3-7F4B06DD9765}">
      <dsp:nvSpPr>
        <dsp:cNvPr id="0" name=""/>
        <dsp:cNvSpPr/>
      </dsp:nvSpPr>
      <dsp:spPr>
        <a:xfrm>
          <a:off x="406400" y="152935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ym typeface="Wingdings 2" panose="05020102010507070707" pitchFamily="18" charset="2"/>
            </a:rPr>
            <a:t> Sending E-Mail’s</a:t>
          </a:r>
          <a:endParaRPr lang="en-US" sz="1100" kern="1200" dirty="0"/>
        </a:p>
      </dsp:txBody>
      <dsp:txXfrm>
        <a:off x="422252" y="1545205"/>
        <a:ext cx="5657896" cy="293016"/>
      </dsp:txXfrm>
    </dsp:sp>
    <dsp:sp modelId="{F7A3555C-055C-47AA-B523-B927B85D6286}">
      <dsp:nvSpPr>
        <dsp:cNvPr id="0" name=""/>
        <dsp:cNvSpPr/>
      </dsp:nvSpPr>
      <dsp:spPr>
        <a:xfrm>
          <a:off x="0" y="219067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6CE87-7A93-4DFF-B214-CC1E2FF5FC15}">
      <dsp:nvSpPr>
        <dsp:cNvPr id="0" name=""/>
        <dsp:cNvSpPr/>
      </dsp:nvSpPr>
      <dsp:spPr>
        <a:xfrm>
          <a:off x="406400" y="202831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ym typeface="Wingdings 2" panose="05020102010507070707" pitchFamily="18" charset="2"/>
            </a:rPr>
            <a:t> Basics of Data Manipulation using Pandas</a:t>
          </a:r>
          <a:endParaRPr lang="en-US" sz="1100" kern="1200" dirty="0"/>
        </a:p>
      </dsp:txBody>
      <dsp:txXfrm>
        <a:off x="422252" y="2044165"/>
        <a:ext cx="5657896" cy="293016"/>
      </dsp:txXfrm>
    </dsp:sp>
    <dsp:sp modelId="{99095647-E207-3546-94B1-3F5BE6F71F3A}">
      <dsp:nvSpPr>
        <dsp:cNvPr id="0" name=""/>
        <dsp:cNvSpPr/>
      </dsp:nvSpPr>
      <dsp:spPr>
        <a:xfrm>
          <a:off x="0" y="268963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CD2BC-A086-EF4B-B8C8-8329C0947E26}">
      <dsp:nvSpPr>
        <dsp:cNvPr id="0" name=""/>
        <dsp:cNvSpPr/>
      </dsp:nvSpPr>
      <dsp:spPr>
        <a:xfrm>
          <a:off x="406400" y="252727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ym typeface="Wingdings 2" panose="05020102010507070707" pitchFamily="18" charset="2"/>
            </a:rPr>
            <a:t> Pandas - Series</a:t>
          </a:r>
          <a:endParaRPr lang="en-US" sz="1100" kern="1200" dirty="0"/>
        </a:p>
      </dsp:txBody>
      <dsp:txXfrm>
        <a:off x="422252" y="2543125"/>
        <a:ext cx="5657896" cy="293016"/>
      </dsp:txXfrm>
    </dsp:sp>
    <dsp:sp modelId="{63E77DA9-69CF-4C4A-B855-6A2268776C5B}">
      <dsp:nvSpPr>
        <dsp:cNvPr id="0" name=""/>
        <dsp:cNvSpPr/>
      </dsp:nvSpPr>
      <dsp:spPr>
        <a:xfrm>
          <a:off x="0" y="318859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75FB8-A2AF-D648-9B5E-E46B90088C82}">
      <dsp:nvSpPr>
        <dsp:cNvPr id="0" name=""/>
        <dsp:cNvSpPr/>
      </dsp:nvSpPr>
      <dsp:spPr>
        <a:xfrm>
          <a:off x="406400" y="302623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ym typeface="Wingdings 2" panose="05020102010507070707" pitchFamily="18" charset="2"/>
            </a:rPr>
            <a:t> Pandas - Data Frames</a:t>
          </a:r>
          <a:endParaRPr lang="en-US" sz="1100" kern="1200" dirty="0"/>
        </a:p>
      </dsp:txBody>
      <dsp:txXfrm>
        <a:off x="422252" y="3042085"/>
        <a:ext cx="5657896" cy="293016"/>
      </dsp:txXfrm>
    </dsp:sp>
    <dsp:sp modelId="{1E5F57C1-28F0-2E4D-9F63-B12698611AB8}">
      <dsp:nvSpPr>
        <dsp:cNvPr id="0" name=""/>
        <dsp:cNvSpPr/>
      </dsp:nvSpPr>
      <dsp:spPr>
        <a:xfrm>
          <a:off x="0" y="368755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6E482-D3A9-1A48-B2F8-645033116874}">
      <dsp:nvSpPr>
        <dsp:cNvPr id="0" name=""/>
        <dsp:cNvSpPr/>
      </dsp:nvSpPr>
      <dsp:spPr>
        <a:xfrm>
          <a:off x="406400" y="352519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ym typeface="Wingdings 2" panose="05020102010507070707" pitchFamily="18" charset="2"/>
            </a:rPr>
            <a:t> </a:t>
          </a:r>
          <a:r>
            <a:rPr lang="en-US" sz="1100" kern="1200" dirty="0"/>
            <a:t>Use Case - Dallas City Crime Analysis</a:t>
          </a:r>
        </a:p>
      </dsp:txBody>
      <dsp:txXfrm>
        <a:off x="422252" y="3541045"/>
        <a:ext cx="5657896" cy="293016"/>
      </dsp:txXfrm>
    </dsp:sp>
    <dsp:sp modelId="{4305E287-67F9-734B-AA81-82EA998DFABF}">
      <dsp:nvSpPr>
        <dsp:cNvPr id="0" name=""/>
        <dsp:cNvSpPr/>
      </dsp:nvSpPr>
      <dsp:spPr>
        <a:xfrm>
          <a:off x="0" y="4186513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2A2B5-972E-E449-8E48-BCB10E8FE129}">
      <dsp:nvSpPr>
        <dsp:cNvPr id="0" name=""/>
        <dsp:cNvSpPr/>
      </dsp:nvSpPr>
      <dsp:spPr>
        <a:xfrm>
          <a:off x="406400" y="402415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ym typeface="Wingdings 2" panose="05020102010507070707" pitchFamily="18" charset="2"/>
            </a:rPr>
            <a:t> Web Automation basics using Selenium</a:t>
          </a:r>
          <a:endParaRPr lang="en-US" sz="1100" kern="1200" dirty="0"/>
        </a:p>
      </dsp:txBody>
      <dsp:txXfrm>
        <a:off x="422252" y="4040005"/>
        <a:ext cx="5657896" cy="293016"/>
      </dsp:txXfrm>
    </dsp:sp>
    <dsp:sp modelId="{F2EEAAAC-100B-DA4B-8A7E-87EE12D8442D}">
      <dsp:nvSpPr>
        <dsp:cNvPr id="0" name=""/>
        <dsp:cNvSpPr/>
      </dsp:nvSpPr>
      <dsp:spPr>
        <a:xfrm>
          <a:off x="0" y="4685474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FFD06-680A-D641-AB54-11001A83B9B4}">
      <dsp:nvSpPr>
        <dsp:cNvPr id="0" name=""/>
        <dsp:cNvSpPr/>
      </dsp:nvSpPr>
      <dsp:spPr>
        <a:xfrm>
          <a:off x="406400" y="4523113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ym typeface="Wingdings 2" panose="05020102010507070707" pitchFamily="18" charset="2"/>
            </a:rPr>
            <a:t> </a:t>
          </a:r>
          <a:r>
            <a:rPr lang="en-US" sz="1100" kern="1200" dirty="0" err="1">
              <a:sym typeface="Wingdings 2" panose="05020102010507070707" pitchFamily="18" charset="2"/>
            </a:rPr>
            <a:t>Sqlite</a:t>
          </a:r>
          <a:r>
            <a:rPr lang="en-US" sz="1100" kern="1200" dirty="0">
              <a:sym typeface="Wingdings 2" panose="05020102010507070707" pitchFamily="18" charset="2"/>
            </a:rPr>
            <a:t> 3</a:t>
          </a:r>
          <a:endParaRPr lang="en-US" sz="1100" kern="1200" dirty="0"/>
        </a:p>
      </dsp:txBody>
      <dsp:txXfrm>
        <a:off x="422252" y="4538965"/>
        <a:ext cx="5657896" cy="293016"/>
      </dsp:txXfrm>
    </dsp:sp>
    <dsp:sp modelId="{8CC4F735-D583-5447-8528-16B014DBB92E}">
      <dsp:nvSpPr>
        <dsp:cNvPr id="0" name=""/>
        <dsp:cNvSpPr/>
      </dsp:nvSpPr>
      <dsp:spPr>
        <a:xfrm>
          <a:off x="0" y="5184434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7A43E-2B4A-CD4B-A3E5-FD034AE581FE}">
      <dsp:nvSpPr>
        <dsp:cNvPr id="0" name=""/>
        <dsp:cNvSpPr/>
      </dsp:nvSpPr>
      <dsp:spPr>
        <a:xfrm>
          <a:off x="406400" y="5022074"/>
          <a:ext cx="568960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ym typeface="Wingdings 2" panose="05020102010507070707" pitchFamily="18" charset="2"/>
            </a:rPr>
            <a:t> Use case - Automating hotel searches on Expedia</a:t>
          </a:r>
          <a:endParaRPr lang="en-US" sz="1100" kern="1200" dirty="0"/>
        </a:p>
      </dsp:txBody>
      <dsp:txXfrm>
        <a:off x="422252" y="5037926"/>
        <a:ext cx="5657896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DFC51-A8C1-7447-B5BE-94CEAEDB02F7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0FE70-721B-AD42-8CE0-FBEE1D9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60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6B2C-1D17-48F7-9588-D8253D28D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EADDD-C4C5-4831-8A76-6AFE4AA6B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DCC26-1CDB-4005-A635-25EA672E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113C-363C-4F92-BD24-C90ADEC9C5C9}" type="datetime1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DBDEA-58DA-418E-99A2-997EBB7F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D24C8-14C8-41FA-9B8B-9569B19E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6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525D-4C43-4DE4-9FF5-9BB13BAE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3AD3F-10DB-4EE7-8F3F-E542AC3D8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FA2F4-BC75-4DAD-A022-F07B8E76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DC7A-9440-492F-8147-F61EC4AE7673}" type="datetime1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E42F8-78CF-40C8-AB5F-97329201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49E7-542F-459F-B3D8-C344AC26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5EE6B-D9C9-4D10-9833-A1B85AC12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98486-E659-497F-B162-9B83E6C8C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836C-BA58-4BF3-9FDF-83F39BCB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20EB-1BF5-49B0-BEEF-DC2AEACD184A}" type="datetime1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8586F-AC08-4C53-AF72-BEEC9149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0E472-2A0D-4943-9BF8-2E963DD1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6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6509-7BA3-47EE-B42D-7474C055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2007-7C97-4C0B-B7E7-7E62A135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ACC64-5B59-4E5B-9020-5BB2316D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332-E21D-404A-84C0-9185DC9569B4}" type="datetime1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F0E2B-A5E9-419A-8A58-F63B2FE3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42D13-201E-47CF-BFD2-56F69686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1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2794-12DA-4715-B731-6B973BAC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92832-95DB-42A3-BD8C-F8544C9F1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F064E-A1C1-4C64-99C5-804D8EA2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6D4E-1E0F-4F5E-A294-3C49A50A508F}" type="datetime1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50B9C-1845-4415-A45F-9C2D6BAD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903AE-7732-4FD2-8395-14F899D7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9085-CB35-4406-91D5-DCDFDB36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5B53-F9FF-48A0-B85C-90C3A2BBE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A39C1-042D-4841-AFF9-9E94106D3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BE6F0-C34A-4320-9276-1FB52289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1DF8-55A9-4893-87BC-2EA8EF9F2AA7}" type="datetime1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79A0B-5490-4284-BADE-4FC77A4A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EF3BB-41E9-4A64-8086-5FB22B19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DAB0-C356-4D73-A780-600C66F3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0F3DD-0341-43C8-814A-9F30F25C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7663E-B0AF-4C58-A3C8-4D262F4CE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943A4-230B-4379-88C8-DCCA780F1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5334F-2D67-44AA-8E58-72CDDB52E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86822-6FAC-4DB2-BFBE-04F3C69D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DA62-248D-4400-9766-202577B99E1B}" type="datetime1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4C7EC-5083-4774-9D0B-1D063F0C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8B4C2-D971-414B-9D40-EBD9799A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B543-4AD4-4E9B-85BF-2E5454E5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F37F4-A503-485D-BA61-77AA9A0B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97D6-9165-4B2F-BB17-9F02AC01BE5D}" type="datetime1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CC442-F7FC-48B3-95A1-2F90595C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66554-0B77-4127-AFFD-F8F7B686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B9298-75F6-4FE1-B46A-9C8CC48E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4E17-7207-4E47-AFD5-9A7592DC78C4}" type="datetime1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76FCF-F399-4A35-A96A-438C5BD1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BDA98-B9C0-426B-AED5-86E4DFD5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1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ED92-F95D-45C9-BDBB-B34DEA40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1168-7ADE-45CB-86EF-4C90A45C3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CD088-F1E9-49A2-BFAA-04528AD04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4AD9D-801E-4E36-B429-73AEA4B5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C682-AAA3-4FC4-8E84-60287101582C}" type="datetime1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94A68-9443-47D2-B560-951B2889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8819F-91DF-4A40-80EB-1685B134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2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7965-E449-40D9-99AE-AB46077A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BF32F-FF47-4497-8017-61E95C74E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A3614-6A6D-49D5-B462-ABB3012BA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04D5C-1761-487D-B884-F89F5856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9EF9-C369-4A8C-B4BC-D461BD19175E}" type="datetime1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97D41-19C6-4A58-9506-769CEF4D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for beginners - IACC Plano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D4B4E-C236-418E-8E21-6F225B80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82D18-CB19-42AA-962E-4C8A97E5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E55C8-7359-4E69-89DB-0E13EE8A7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C1EA-6827-4999-8401-354F7DEFD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268DD-388A-4713-B02F-B1A184AAABEF}" type="datetime1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E65FA-240D-4A01-88A2-BBDBBF2A4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Python for beginners - IACC Plano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69674-04FC-4F56-823D-244240A32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273A-3807-412A-87C6-69BAE413C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1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llasopendata.com/Public-Safety/Police-Incidents/tbnj-w5hb?defaultRender=table" TargetMode="External"/><Relationship Id="rId2" Type="http://schemas.openxmlformats.org/officeDocument/2006/relationships/hyperlink" Target="https://www.dallasopendata.com/api/views/tbnj-w5hb/rows.csv?accessType=DOWNLOAD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driver.storage.googleapis.com/index.html?path=2.32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E8E3FF4-8D3D-40FC-9559-30D24BB19446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8DB43-7EF8-4627-B2E5-5A519291734F}"/>
              </a:ext>
            </a:extLst>
          </p:cNvPr>
          <p:cNvSpPr txBox="1"/>
          <p:nvPr/>
        </p:nvSpPr>
        <p:spPr>
          <a:xfrm>
            <a:off x="121110" y="1716771"/>
            <a:ext cx="11937664" cy="236988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               PYTHON PROGRAMMING FOR BEGINNERS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	                   Testing, E-Mails, Data Manipulation, Web Automation</a:t>
            </a:r>
            <a:r>
              <a:rPr lang="en-US" sz="3600" b="1" dirty="0">
                <a:solidFill>
                  <a:schemeClr val="bg1"/>
                </a:solidFill>
              </a:rPr>
              <a:t>				   			    </a:t>
            </a:r>
            <a:r>
              <a:rPr lang="en-US" sz="3200" dirty="0">
                <a:solidFill>
                  <a:schemeClr val="bg1"/>
                </a:solidFill>
              </a:rPr>
              <a:t>Week 7 – September 9</a:t>
            </a:r>
            <a:r>
              <a:rPr lang="en-US" sz="3200" baseline="30000" dirty="0">
                <a:solidFill>
                  <a:schemeClr val="bg1"/>
                </a:solidFill>
              </a:rPr>
              <a:t>th </a:t>
            </a:r>
            <a:r>
              <a:rPr lang="en-US" sz="3200" dirty="0">
                <a:solidFill>
                  <a:schemeClr val="bg1"/>
                </a:solidFill>
              </a:rPr>
              <a:t>2017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                                                         		                         </a:t>
            </a:r>
            <a:r>
              <a:rPr lang="en-US" sz="3200" dirty="0">
                <a:solidFill>
                  <a:schemeClr val="bg1"/>
                </a:solidFill>
              </a:rPr>
              <a:t>IACC Plano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A519AC-17F0-473F-B5A8-01AD203CD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569" y="1301960"/>
            <a:ext cx="2736823" cy="35667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819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56270" y="23202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56270" y="204353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PANDAS – DATA FRAMES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4173" y="1279136"/>
            <a:ext cx="359382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Data Frames :</a:t>
            </a:r>
          </a:p>
          <a:p>
            <a:endParaRPr lang="en-US" b="1" dirty="0"/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Data Frames are 2 </a:t>
            </a:r>
            <a:r>
              <a:rPr lang="en-US" b="1" dirty="0" err="1"/>
              <a:t>dimentional</a:t>
            </a:r>
            <a:r>
              <a:rPr lang="en-US" b="1" dirty="0"/>
              <a:t> </a:t>
            </a:r>
            <a:r>
              <a:rPr lang="en-US" b="1" dirty="0" err="1"/>
              <a:t>ndarrays</a:t>
            </a:r>
            <a:endParaRPr lang="en-US" b="1" dirty="0"/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Think of it as a table, spreadsheet or a matrix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err="1"/>
              <a:t>Dataframes</a:t>
            </a:r>
            <a:r>
              <a:rPr lang="en-US" b="1" dirty="0"/>
              <a:t> can be created from multiple series, arrays, </a:t>
            </a:r>
            <a:r>
              <a:rPr lang="en-US" b="1" dirty="0" err="1"/>
              <a:t>dicts</a:t>
            </a:r>
            <a:r>
              <a:rPr lang="en-US" b="1" dirty="0"/>
              <a:t>, lists, csv files, database tables </a:t>
            </a:r>
            <a:r>
              <a:rPr lang="en-US" b="1" dirty="0" err="1"/>
              <a:t>etc</a:t>
            </a:r>
            <a:endParaRPr lang="en-US" b="1" dirty="0"/>
          </a:p>
          <a:p>
            <a:pPr marL="285750" indent="-285750">
              <a:buFont typeface="Arial" charset="0"/>
              <a:buChar char="•"/>
            </a:pPr>
            <a:r>
              <a:rPr lang="en-US" b="1" dirty="0" err="1"/>
              <a:t>Dataframes</a:t>
            </a:r>
            <a:r>
              <a:rPr lang="en-US" b="1" dirty="0"/>
              <a:t> consist of the data, index and multiple columns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Index can be pre defined, added later, changed or defaulted to a sequence of numbers</a:t>
            </a:r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898" y="1545836"/>
            <a:ext cx="7615155" cy="40294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25701" y="5963865"/>
            <a:ext cx="791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</a:t>
            </a:r>
            <a:r>
              <a:rPr lang="en-US" dirty="0" err="1"/>
              <a:t>pandas.pydata.org</a:t>
            </a:r>
            <a:r>
              <a:rPr lang="en-US" dirty="0"/>
              <a:t>/pandas-docs/stable/generated/</a:t>
            </a:r>
            <a:r>
              <a:rPr lang="en-US" dirty="0" err="1"/>
              <a:t>pandas.DataFrame.html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7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PANDAS – DATA FRAMES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279814-308C-4A57-975C-A76041DED832}"/>
              </a:ext>
            </a:extLst>
          </p:cNvPr>
          <p:cNvSpPr txBox="1"/>
          <p:nvPr/>
        </p:nvSpPr>
        <p:spPr>
          <a:xfrm>
            <a:off x="7112888" y="1438213"/>
            <a:ext cx="4556559" cy="3354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Basic Example :</a:t>
            </a:r>
          </a:p>
          <a:p>
            <a:endParaRPr lang="en-US" dirty="0"/>
          </a:p>
          <a:p>
            <a:r>
              <a:rPr lang="en-US" sz="1600" dirty="0"/>
              <a:t>import pandas as </a:t>
            </a:r>
            <a:r>
              <a:rPr lang="en-US" sz="1600" dirty="0" err="1"/>
              <a:t>pd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i="1" dirty="0"/>
              <a:t>#Create a </a:t>
            </a:r>
            <a:r>
              <a:rPr lang="en-US" sz="1600" b="1" i="1" dirty="0" err="1"/>
              <a:t>dict</a:t>
            </a:r>
            <a:r>
              <a:rPr lang="en-US" sz="1600" b="1" i="1" dirty="0"/>
              <a:t> of lists, numbers and words are keys</a:t>
            </a:r>
            <a:br>
              <a:rPr lang="en-US" sz="1600" i="1" dirty="0"/>
            </a:br>
            <a:r>
              <a:rPr lang="en-US" sz="1600" dirty="0"/>
              <a:t>d = {'numbers' : [4, 2, 1, 19],</a:t>
            </a:r>
            <a:br>
              <a:rPr lang="en-US" sz="1600" dirty="0"/>
            </a:br>
            <a:r>
              <a:rPr lang="en-US" sz="1600" dirty="0"/>
              <a:t>    'words' : ['a', 'f', 'c', 'z']</a:t>
            </a:r>
            <a:br>
              <a:rPr lang="en-US" sz="1600" dirty="0"/>
            </a:br>
            <a:r>
              <a:rPr lang="en-US" sz="1600" dirty="0"/>
              <a:t>     }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i="1" dirty="0"/>
              <a:t>#Create a </a:t>
            </a:r>
            <a:r>
              <a:rPr lang="en-US" sz="1600" b="1" i="1" dirty="0" err="1"/>
              <a:t>dataframe</a:t>
            </a:r>
            <a:r>
              <a:rPr lang="en-US" sz="1600" b="1" i="1" dirty="0"/>
              <a:t> from d</a:t>
            </a:r>
            <a:br>
              <a:rPr lang="en-US" sz="1600" i="1" dirty="0"/>
            </a:br>
            <a:r>
              <a:rPr lang="en-US" sz="1600" dirty="0" err="1"/>
              <a:t>df</a:t>
            </a:r>
            <a:r>
              <a:rPr lang="en-US" sz="1600" dirty="0"/>
              <a:t> = </a:t>
            </a:r>
            <a:r>
              <a:rPr lang="en-US" sz="1600" dirty="0" err="1"/>
              <a:t>pd.DataFrame</a:t>
            </a:r>
            <a:r>
              <a:rPr lang="en-US" sz="1600" dirty="0"/>
              <a:t>(d)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print </a:t>
            </a:r>
            <a:r>
              <a:rPr lang="en-US" sz="1600" dirty="0" err="1"/>
              <a:t>df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78"/>
          <a:stretch/>
        </p:blipFill>
        <p:spPr>
          <a:xfrm>
            <a:off x="215900" y="1438213"/>
            <a:ext cx="674971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PANDAS – DATA FRAMES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79814-308C-4A57-975C-A76041DED832}"/>
              </a:ext>
            </a:extLst>
          </p:cNvPr>
          <p:cNvSpPr txBox="1"/>
          <p:nvPr/>
        </p:nvSpPr>
        <p:spPr>
          <a:xfrm>
            <a:off x="356488" y="1476313"/>
            <a:ext cx="4556559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Extended Example :</a:t>
            </a:r>
          </a:p>
          <a:p>
            <a:endParaRPr lang="en-US" dirty="0"/>
          </a:p>
          <a:p>
            <a:r>
              <a:rPr lang="en-US" sz="1200" dirty="0"/>
              <a:t>import pandas as </a:t>
            </a:r>
            <a:r>
              <a:rPr lang="en-US" sz="1200" dirty="0" err="1"/>
              <a:t>pd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i="1" dirty="0"/>
              <a:t>#Create a </a:t>
            </a:r>
            <a:r>
              <a:rPr lang="en-US" sz="1200" b="1" i="1" dirty="0" err="1"/>
              <a:t>dict</a:t>
            </a:r>
            <a:r>
              <a:rPr lang="en-US" sz="1200" b="1" i="1" dirty="0"/>
              <a:t> of lists, numbers and words are keys</a:t>
            </a:r>
            <a:br>
              <a:rPr lang="en-US" sz="1200" i="1" dirty="0"/>
            </a:br>
            <a:r>
              <a:rPr lang="en-US" sz="1200" dirty="0"/>
              <a:t>d = {'numbers' : [4, 2, 1, 19],</a:t>
            </a:r>
            <a:br>
              <a:rPr lang="en-US" sz="1200" dirty="0"/>
            </a:br>
            <a:r>
              <a:rPr lang="en-US" sz="1200" dirty="0"/>
              <a:t>    'words' : ['a', 'f', 'c', 'z']</a:t>
            </a:r>
            <a:br>
              <a:rPr lang="en-US" sz="1200" dirty="0"/>
            </a:br>
            <a:r>
              <a:rPr lang="en-US" sz="1200" dirty="0"/>
              <a:t>     }</a:t>
            </a:r>
            <a:br>
              <a:rPr lang="en-US" sz="1200" dirty="0"/>
            </a:br>
            <a:br>
              <a:rPr lang="en-US" sz="1200" dirty="0"/>
            </a:br>
            <a:r>
              <a:rPr lang="en-US" sz="1200" i="1" dirty="0"/>
              <a:t>#Create a </a:t>
            </a:r>
            <a:r>
              <a:rPr lang="en-US" sz="1200" i="1" dirty="0" err="1"/>
              <a:t>dataframe</a:t>
            </a:r>
            <a:r>
              <a:rPr lang="en-US" sz="1200" i="1" dirty="0"/>
              <a:t> from d</a:t>
            </a:r>
            <a:br>
              <a:rPr lang="en-US" sz="1200" i="1" dirty="0"/>
            </a:br>
            <a:r>
              <a:rPr lang="en-US" sz="1200" dirty="0" err="1"/>
              <a:t>df</a:t>
            </a:r>
            <a:r>
              <a:rPr lang="en-US" sz="1200" dirty="0"/>
              <a:t> = </a:t>
            </a:r>
            <a:r>
              <a:rPr lang="en-US" sz="1200" dirty="0" err="1"/>
              <a:t>pd.DataFrame</a:t>
            </a:r>
            <a:r>
              <a:rPr lang="en-US" sz="1200" dirty="0"/>
              <a:t>(d)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print </a:t>
            </a:r>
            <a:r>
              <a:rPr lang="en-US" sz="1200" dirty="0" err="1"/>
              <a:t>df</a:t>
            </a: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r>
              <a:rPr lang="en-US" sz="1200" b="1" i="1" dirty="0"/>
              <a:t>#Sort the </a:t>
            </a:r>
            <a:r>
              <a:rPr lang="en-US" sz="1200" b="1" i="1" dirty="0" err="1"/>
              <a:t>dataframe</a:t>
            </a:r>
            <a:r>
              <a:rPr lang="en-US" sz="1200" b="1" i="1" dirty="0"/>
              <a:t> by the words column</a:t>
            </a:r>
            <a:br>
              <a:rPr lang="en-US" sz="1200" i="1" dirty="0"/>
            </a:br>
            <a:r>
              <a:rPr lang="en-US" sz="1200" dirty="0"/>
              <a:t>print </a:t>
            </a:r>
            <a:r>
              <a:rPr lang="en-US" sz="1200" dirty="0" err="1"/>
              <a:t>df.sort_values</a:t>
            </a:r>
            <a:r>
              <a:rPr lang="en-US" sz="1200" dirty="0"/>
              <a:t>(by='words')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i="1" dirty="0"/>
              <a:t>#Sort by the numbers column in descending order</a:t>
            </a:r>
            <a:br>
              <a:rPr lang="en-US" sz="1200" i="1" dirty="0"/>
            </a:br>
            <a:r>
              <a:rPr lang="en-US" sz="1200" dirty="0"/>
              <a:t>print </a:t>
            </a:r>
            <a:r>
              <a:rPr lang="en-US" sz="1200" dirty="0" err="1"/>
              <a:t>df.sort_values</a:t>
            </a:r>
            <a:r>
              <a:rPr lang="en-US" sz="1200" dirty="0"/>
              <a:t>(by='</a:t>
            </a:r>
            <a:r>
              <a:rPr lang="en-US" sz="1200" dirty="0" err="1"/>
              <a:t>numbers',ascending</a:t>
            </a:r>
            <a:r>
              <a:rPr lang="en-US" sz="1200" dirty="0"/>
              <a:t>=False)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i="1" dirty="0"/>
              <a:t>#Print the number or rows and columns</a:t>
            </a:r>
            <a:br>
              <a:rPr lang="en-US" sz="1200" i="1" dirty="0"/>
            </a:br>
            <a:r>
              <a:rPr lang="en-US" sz="1200" dirty="0"/>
              <a:t>print </a:t>
            </a:r>
            <a:r>
              <a:rPr lang="en-US" sz="1200" dirty="0" err="1"/>
              <a:t>df.shape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i="1" dirty="0"/>
              <a:t>#Print descriptive statistics</a:t>
            </a:r>
            <a:br>
              <a:rPr lang="en-US" sz="1200" i="1" dirty="0"/>
            </a:br>
            <a:r>
              <a:rPr lang="en-US" sz="1200" dirty="0"/>
              <a:t>print </a:t>
            </a:r>
            <a:r>
              <a:rPr lang="en-US" sz="1200" dirty="0" err="1"/>
              <a:t>df.describe</a:t>
            </a:r>
            <a:r>
              <a:rPr lang="en-US" sz="1200" dirty="0"/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88378" y="1510037"/>
            <a:ext cx="3593822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Sample Attributes :</a:t>
            </a:r>
          </a:p>
          <a:p>
            <a:endParaRPr lang="en-US" b="1" dirty="0"/>
          </a:p>
          <a:p>
            <a:pPr marL="171450" indent="-171450">
              <a:buFont typeface="Arial" charset="0"/>
              <a:buChar char="•"/>
            </a:pPr>
            <a:r>
              <a:rPr lang="en-US" sz="1400" b="1" dirty="0"/>
              <a:t>shape – Returns a tuple of number of rows and columns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400" b="1" dirty="0"/>
              <a:t>size – Returns the number of items in the Series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400" b="1" dirty="0"/>
              <a:t>values – Returns the series as an </a:t>
            </a:r>
            <a:r>
              <a:rPr lang="en-US" sz="1400" b="1" dirty="0" err="1"/>
              <a:t>ndarray</a:t>
            </a:r>
            <a:r>
              <a:rPr lang="en-US" sz="1400" b="1" dirty="0"/>
              <a:t> ( list like </a:t>
            </a:r>
            <a:r>
              <a:rPr lang="en-US" sz="1200" b="1" dirty="0"/>
              <a:t>)</a:t>
            </a:r>
          </a:p>
          <a:p>
            <a:pPr marL="171450" indent="-171450">
              <a:buFont typeface="Arial" charset="0"/>
              <a:buChar char="•"/>
            </a:pPr>
            <a:endParaRPr lang="en-US" sz="1200" b="1" dirty="0"/>
          </a:p>
          <a:p>
            <a:pPr lvl="0"/>
            <a:r>
              <a:rPr lang="en-US" b="1" dirty="0">
                <a:solidFill>
                  <a:prstClr val="black"/>
                </a:solidFill>
              </a:rPr>
              <a:t>Sample Methods :</a:t>
            </a:r>
          </a:p>
          <a:p>
            <a:pPr lvl="0"/>
            <a:endParaRPr lang="en-US" b="1" dirty="0">
              <a:solidFill>
                <a:prstClr val="black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sz="1400" b="1" dirty="0">
                <a:solidFill>
                  <a:prstClr val="black"/>
                </a:solidFill>
              </a:rPr>
              <a:t>describe() – Generates descriptive statistics like count, mean, percentiles etc.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400" b="1" dirty="0">
                <a:solidFill>
                  <a:prstClr val="black"/>
                </a:solidFill>
              </a:rPr>
              <a:t>head(n) – Return first n rows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400" b="1" dirty="0">
                <a:solidFill>
                  <a:prstClr val="black"/>
                </a:solidFill>
              </a:rPr>
              <a:t>tail(n) – Return last n rows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400" b="1" dirty="0" err="1">
                <a:solidFill>
                  <a:prstClr val="black"/>
                </a:solidFill>
              </a:rPr>
              <a:t>groupby</a:t>
            </a:r>
            <a:r>
              <a:rPr lang="en-US" sz="1400" b="1" dirty="0">
                <a:solidFill>
                  <a:prstClr val="black"/>
                </a:solidFill>
              </a:rPr>
              <a:t>() – groups values by key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400" b="1" dirty="0">
                <a:solidFill>
                  <a:prstClr val="black"/>
                </a:solidFill>
              </a:rPr>
              <a:t>max() – return max value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400" b="1" dirty="0">
                <a:solidFill>
                  <a:prstClr val="black"/>
                </a:solidFill>
              </a:rPr>
              <a:t>min() – return the minimum value</a:t>
            </a:r>
          </a:p>
          <a:p>
            <a:pPr marL="285750" lvl="0" indent="-285750">
              <a:buFont typeface="Arial" charset="0"/>
              <a:buChar char="•"/>
            </a:pPr>
            <a:endParaRPr lang="en-US" b="1" dirty="0">
              <a:solidFill>
                <a:prstClr val="black"/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9331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USE CASE – DALLAS CITY CRIME ANALYSIS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716" y="1425414"/>
            <a:ext cx="4022738" cy="3508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Dataset details: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The Dallas police incidents is a publicly available dataset which has incident reports from 2014 to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The Dataset can be downloaded in csv format from : </a:t>
            </a:r>
            <a:r>
              <a:rPr lang="en-US" sz="1400" b="1" dirty="0">
                <a:hlinkClick r:id="rId2"/>
              </a:rPr>
              <a:t>https://www.dallasopendata.com/api/views/tbnj-w5hb/rows.csv?accessType=DOWNLOAD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The Metadata can be found at </a:t>
            </a:r>
            <a:r>
              <a:rPr lang="en-US" sz="1400" b="1" dirty="0">
                <a:hlinkClick r:id="rId3"/>
              </a:rPr>
              <a:t>https://www.dallasopendata.com/Public-Safety/Police-Incidents/tbnj-w5hb?defaultRender=table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279814-308C-4A57-975C-A76041DED832}"/>
              </a:ext>
            </a:extLst>
          </p:cNvPr>
          <p:cNvSpPr txBox="1"/>
          <p:nvPr/>
        </p:nvSpPr>
        <p:spPr>
          <a:xfrm>
            <a:off x="5183341" y="1425414"/>
            <a:ext cx="5383059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Questions :</a:t>
            </a:r>
          </a:p>
          <a:p>
            <a:endParaRPr lang="en-US" b="1" dirty="0"/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Find the number of rows and columns in the dataset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Find the top 5 offences reported and their count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Find the average time taken to send a dispatch after receiving the incident report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Find the top 5 longest dispatch times ( time between receiving a call and sending out a dispatch )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Find the 10%, 25%, 50% and 80% percentile of dispatch times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6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USE CASE – DALLAS CITY CRIME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279814-308C-4A57-975C-A76041DED832}"/>
              </a:ext>
            </a:extLst>
          </p:cNvPr>
          <p:cNvSpPr txBox="1"/>
          <p:nvPr/>
        </p:nvSpPr>
        <p:spPr>
          <a:xfrm>
            <a:off x="395441" y="1450814"/>
            <a:ext cx="10958359" cy="504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r>
              <a:rPr lang="en-US" sz="2400" b="1" dirty="0"/>
              <a:t>Part 1/2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import pandas as </a:t>
            </a:r>
            <a:r>
              <a:rPr lang="en-US" sz="1400" dirty="0" err="1"/>
              <a:t>pd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#Download file from https://</a:t>
            </a:r>
            <a:r>
              <a:rPr lang="en-US" sz="1400" b="1" dirty="0" err="1"/>
              <a:t>www.dallasopendata.com</a:t>
            </a:r>
            <a:r>
              <a:rPr lang="en-US" sz="1400" b="1" dirty="0"/>
              <a:t>/</a:t>
            </a:r>
            <a:r>
              <a:rPr lang="en-US" sz="1400" b="1" dirty="0" err="1"/>
              <a:t>api</a:t>
            </a:r>
            <a:r>
              <a:rPr lang="en-US" sz="1400" b="1" dirty="0"/>
              <a:t>/views/tbnj-w5hb/</a:t>
            </a:r>
            <a:r>
              <a:rPr lang="en-US" sz="1400" b="1" dirty="0" err="1"/>
              <a:t>rows.csv?accessType</a:t>
            </a:r>
            <a:r>
              <a:rPr lang="en-US" sz="1400" b="1" dirty="0"/>
              <a:t>=DOWNLOAD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#Metadata : https://</a:t>
            </a:r>
            <a:r>
              <a:rPr lang="en-US" sz="1400" b="1" dirty="0" err="1"/>
              <a:t>www.dallasopendata.com</a:t>
            </a:r>
            <a:r>
              <a:rPr lang="en-US" sz="1400" b="1" dirty="0"/>
              <a:t>/Public-Safety/Police-Incidents/tbnj-w5hb?defaultRender=table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#Create a variable with the csv filename we would like to analyze</a:t>
            </a:r>
            <a:br>
              <a:rPr lang="en-US" sz="1400" dirty="0"/>
            </a:br>
            <a:r>
              <a:rPr lang="en-US" sz="1400" dirty="0"/>
              <a:t>filename = '/Users/gm456e/Downloads/</a:t>
            </a:r>
            <a:r>
              <a:rPr lang="en-US" sz="1400" dirty="0" err="1"/>
              <a:t>Police_incidents.csv</a:t>
            </a:r>
            <a:r>
              <a:rPr lang="en-US" sz="1400" dirty="0"/>
              <a:t>'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#Create a data frame from the csv file</a:t>
            </a:r>
            <a:br>
              <a:rPr lang="en-US" sz="1400" dirty="0"/>
            </a:br>
            <a:r>
              <a:rPr lang="en-US" sz="1400" dirty="0" err="1"/>
              <a:t>df</a:t>
            </a:r>
            <a:r>
              <a:rPr lang="en-US" sz="1400" dirty="0"/>
              <a:t> = </a:t>
            </a:r>
            <a:r>
              <a:rPr lang="en-US" sz="1400" dirty="0" err="1"/>
              <a:t>pd.read_csv</a:t>
            </a:r>
            <a:r>
              <a:rPr lang="en-US" sz="1400" dirty="0"/>
              <a:t>(</a:t>
            </a:r>
            <a:r>
              <a:rPr lang="en-US" sz="1400" dirty="0" err="1"/>
              <a:t>filename,header</a:t>
            </a:r>
            <a:r>
              <a:rPr lang="en-US" sz="1400" dirty="0"/>
              <a:t>=0, </a:t>
            </a:r>
            <a:r>
              <a:rPr lang="en-US" sz="1400" dirty="0" err="1"/>
              <a:t>index_col</a:t>
            </a:r>
            <a:r>
              <a:rPr lang="en-US" sz="1400" dirty="0"/>
              <a:t> = False)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#Print All columns in the csv file as list</a:t>
            </a:r>
            <a:br>
              <a:rPr lang="en-US" sz="1400" dirty="0"/>
            </a:br>
            <a:r>
              <a:rPr lang="en-US" sz="1400" dirty="0"/>
              <a:t>print </a:t>
            </a:r>
            <a:r>
              <a:rPr lang="en-US" sz="1400" dirty="0" err="1"/>
              <a:t>df.columns.values.tolist</a:t>
            </a:r>
            <a:r>
              <a:rPr lang="en-US" sz="1400" dirty="0"/>
              <a:t>()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#Create a new </a:t>
            </a:r>
            <a:r>
              <a:rPr lang="en-US" sz="1400" b="1" dirty="0" err="1"/>
              <a:t>dataframe</a:t>
            </a:r>
            <a:r>
              <a:rPr lang="en-US" sz="1400" b="1" dirty="0"/>
              <a:t> df1 from selected columns of interest from the original </a:t>
            </a:r>
            <a:r>
              <a:rPr lang="en-US" sz="1400" b="1" dirty="0" err="1"/>
              <a:t>df</a:t>
            </a:r>
            <a:br>
              <a:rPr lang="en-US" sz="1400" dirty="0"/>
            </a:br>
            <a:r>
              <a:rPr lang="en-US" sz="1400" dirty="0"/>
              <a:t>df1 =  </a:t>
            </a:r>
            <a:r>
              <a:rPr lang="en-US" sz="1400" dirty="0" err="1"/>
              <a:t>df</a:t>
            </a:r>
            <a:r>
              <a:rPr lang="en-US" sz="1400" dirty="0"/>
              <a:t>[['Year of </a:t>
            </a:r>
            <a:r>
              <a:rPr lang="en-US" sz="1400" dirty="0" err="1"/>
              <a:t>Incident','Type</a:t>
            </a:r>
            <a:r>
              <a:rPr lang="en-US" sz="1400" dirty="0"/>
              <a:t> of </a:t>
            </a:r>
            <a:r>
              <a:rPr lang="en-US" sz="1400" dirty="0" err="1"/>
              <a:t>Incident','Call</a:t>
            </a:r>
            <a:r>
              <a:rPr lang="en-US" sz="1400" dirty="0"/>
              <a:t> (911) </a:t>
            </a:r>
            <a:r>
              <a:rPr lang="en-US" sz="1400" dirty="0" err="1"/>
              <a:t>Problem','Type</a:t>
            </a:r>
            <a:r>
              <a:rPr lang="en-US" sz="1400" dirty="0"/>
              <a:t> of </a:t>
            </a:r>
            <a:r>
              <a:rPr lang="en-US" sz="1400" dirty="0" err="1"/>
              <a:t>Location','Type</a:t>
            </a:r>
            <a:r>
              <a:rPr lang="en-US" sz="1400" dirty="0"/>
              <a:t> of </a:t>
            </a:r>
            <a:r>
              <a:rPr lang="en-US" sz="1400" dirty="0" err="1"/>
              <a:t>Property','Incident</a:t>
            </a:r>
            <a:r>
              <a:rPr lang="en-US" sz="1400" dirty="0"/>
              <a:t> </a:t>
            </a:r>
            <a:r>
              <a:rPr lang="en-US" sz="1400" dirty="0" err="1"/>
              <a:t>Address','Zip</a:t>
            </a:r>
            <a:r>
              <a:rPr lang="en-US" sz="1400" dirty="0"/>
              <a:t> </a:t>
            </a:r>
            <a:r>
              <a:rPr lang="en-US" sz="1400" dirty="0" err="1"/>
              <a:t>Code','City','State','Date</a:t>
            </a:r>
            <a:r>
              <a:rPr lang="en-US" sz="1400" dirty="0"/>
              <a:t> of </a:t>
            </a:r>
            <a:r>
              <a:rPr lang="en-US" sz="1400" dirty="0" err="1"/>
              <a:t>Report','UCR</a:t>
            </a:r>
            <a:r>
              <a:rPr lang="en-US" sz="1400" dirty="0"/>
              <a:t> Offense </a:t>
            </a:r>
            <a:r>
              <a:rPr lang="en-US" sz="1400" dirty="0" err="1"/>
              <a:t>Name','Call</a:t>
            </a:r>
            <a:r>
              <a:rPr lang="en-US" sz="1400" dirty="0"/>
              <a:t> Received Date </a:t>
            </a:r>
            <a:r>
              <a:rPr lang="en-US" sz="1400" dirty="0" err="1"/>
              <a:t>Time','Call</a:t>
            </a:r>
            <a:r>
              <a:rPr lang="en-US" sz="1400" dirty="0"/>
              <a:t> Dispatch Date Time']]</a:t>
            </a:r>
          </a:p>
          <a:p>
            <a:r>
              <a:rPr lang="en-US" sz="1400" b="1" dirty="0"/>
              <a:t>#Number of columns in the new </a:t>
            </a:r>
            <a:r>
              <a:rPr lang="en-US" sz="1400" b="1" dirty="0" err="1"/>
              <a:t>dataframe</a:t>
            </a:r>
            <a:r>
              <a:rPr lang="en-US" sz="1400" b="1" dirty="0"/>
              <a:t> df1</a:t>
            </a:r>
            <a:br>
              <a:rPr lang="en-US" sz="1400" dirty="0"/>
            </a:br>
            <a:r>
              <a:rPr lang="en-US" sz="1400" dirty="0"/>
              <a:t>print 'Number of Columns : ' , </a:t>
            </a:r>
            <a:r>
              <a:rPr lang="en-US" sz="1400" dirty="0" err="1"/>
              <a:t>len</a:t>
            </a:r>
            <a:r>
              <a:rPr lang="en-US" sz="1400" dirty="0"/>
              <a:t>(df1.columns)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#Print All columns as list in df1</a:t>
            </a:r>
            <a:br>
              <a:rPr lang="en-US" sz="1400" dirty="0"/>
            </a:br>
            <a:r>
              <a:rPr lang="en-US" sz="1400" dirty="0"/>
              <a:t>print df1.columns.values.tolist()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#Number of rows in df1</a:t>
            </a:r>
            <a:br>
              <a:rPr lang="en-US" sz="1400" dirty="0"/>
            </a:br>
            <a:r>
              <a:rPr lang="en-US" sz="1400" dirty="0"/>
              <a:t>print 'Number of rows :' , </a:t>
            </a:r>
            <a:r>
              <a:rPr lang="en-US" sz="1400" dirty="0" err="1"/>
              <a:t>len</a:t>
            </a:r>
            <a:r>
              <a:rPr lang="en-US" sz="1400" dirty="0"/>
              <a:t>(df1)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#Print default metrics of df1</a:t>
            </a:r>
            <a:br>
              <a:rPr lang="en-US" sz="1400" dirty="0"/>
            </a:br>
            <a:r>
              <a:rPr lang="en-US" sz="1400" dirty="0"/>
              <a:t>print df1.describe()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#type function can be used to determine the datatype. It should be </a:t>
            </a:r>
            <a:r>
              <a:rPr lang="en-US" sz="1400" b="1" dirty="0" err="1"/>
              <a:t>dataframe</a:t>
            </a:r>
            <a:br>
              <a:rPr lang="en-US" sz="1400" dirty="0"/>
            </a:br>
            <a:r>
              <a:rPr lang="en-US" sz="1400" dirty="0"/>
              <a:t>print typ</a:t>
            </a:r>
            <a:r>
              <a:rPr lang="en-US" sz="1200" dirty="0"/>
              <a:t>e(df1)</a:t>
            </a:r>
          </a:p>
        </p:txBody>
      </p:sp>
    </p:spTree>
    <p:extLst>
      <p:ext uri="{BB962C8B-B14F-4D97-AF65-F5344CB8AC3E}">
        <p14:creationId xmlns:p14="http://schemas.microsoft.com/office/powerpoint/2010/main" val="83823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USE CASE – DALLAS CITY CRIME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279814-308C-4A57-975C-A76041DED832}"/>
              </a:ext>
            </a:extLst>
          </p:cNvPr>
          <p:cNvSpPr txBox="1"/>
          <p:nvPr/>
        </p:nvSpPr>
        <p:spPr>
          <a:xfrm>
            <a:off x="484341" y="1425415"/>
            <a:ext cx="11445722" cy="5046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sz="2800" b="1" dirty="0"/>
              <a:t>Part 2/2</a:t>
            </a:r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#Find all unique incidents in the dataset</a:t>
            </a:r>
            <a:br>
              <a:rPr lang="en-US" sz="1200" dirty="0"/>
            </a:br>
            <a:r>
              <a:rPr lang="en-US" sz="1200" dirty="0" err="1"/>
              <a:t>incident_types</a:t>
            </a:r>
            <a:r>
              <a:rPr lang="en-US" sz="1200" dirty="0"/>
              <a:t> = df1['UCR Offense Name'].unique()</a:t>
            </a:r>
            <a:br>
              <a:rPr lang="en-US" sz="1200" dirty="0"/>
            </a:br>
            <a:br>
              <a:rPr lang="en-US" sz="1200" b="1" dirty="0"/>
            </a:br>
            <a:r>
              <a:rPr lang="en-US" sz="1200" b="1" dirty="0"/>
              <a:t>#Number of Unique type of incidents</a:t>
            </a:r>
            <a:br>
              <a:rPr lang="en-US" sz="1200" b="1" dirty="0"/>
            </a:br>
            <a:r>
              <a:rPr lang="en-US" sz="1200" dirty="0"/>
              <a:t>print </a:t>
            </a:r>
            <a:r>
              <a:rPr lang="en-US" sz="1200" dirty="0" err="1"/>
              <a:t>len</a:t>
            </a:r>
            <a:r>
              <a:rPr lang="en-US" sz="1200" dirty="0"/>
              <a:t>(</a:t>
            </a:r>
            <a:r>
              <a:rPr lang="en-US" sz="1200" dirty="0" err="1"/>
              <a:t>incident_types</a:t>
            </a:r>
            <a:r>
              <a:rPr lang="en-US" sz="1200" dirty="0"/>
              <a:t>)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dirty="0"/>
              <a:t>#Create a new </a:t>
            </a:r>
            <a:r>
              <a:rPr lang="en-US" sz="1200" b="1" dirty="0" err="1"/>
              <a:t>dataframe</a:t>
            </a:r>
            <a:r>
              <a:rPr lang="en-US" sz="1200" b="1" dirty="0"/>
              <a:t> </a:t>
            </a:r>
            <a:r>
              <a:rPr lang="en-US" sz="1200" b="1" dirty="0" err="1"/>
              <a:t>inc_group</a:t>
            </a:r>
            <a:r>
              <a:rPr lang="en-US" sz="1200" b="1" dirty="0"/>
              <a:t> by Grouping incidents and calculating the number or size of each type of incident, rename the index to count</a:t>
            </a:r>
            <a:br>
              <a:rPr lang="en-US" sz="1200" dirty="0"/>
            </a:br>
            <a:r>
              <a:rPr lang="en-US" sz="1200" dirty="0" err="1"/>
              <a:t>inc_group</a:t>
            </a:r>
            <a:r>
              <a:rPr lang="en-US" sz="1200" dirty="0"/>
              <a:t> =  df1.groupby('UCR Offense Name').size().</a:t>
            </a:r>
            <a:r>
              <a:rPr lang="en-US" sz="1200" dirty="0" err="1"/>
              <a:t>reset_index</a:t>
            </a:r>
            <a:r>
              <a:rPr lang="en-US" sz="1200" dirty="0"/>
              <a:t>(name='count')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dirty="0"/>
              <a:t>#Sort the new </a:t>
            </a:r>
            <a:r>
              <a:rPr lang="en-US" sz="1200" b="1" dirty="0" err="1"/>
              <a:t>dataframe</a:t>
            </a:r>
            <a:r>
              <a:rPr lang="en-US" sz="1200" b="1" dirty="0"/>
              <a:t> in descending order, highest number incidents first</a:t>
            </a:r>
            <a:br>
              <a:rPr lang="en-US" sz="1200" dirty="0"/>
            </a:br>
            <a:r>
              <a:rPr lang="en-US" sz="1200" dirty="0" err="1"/>
              <a:t>inc_group</a:t>
            </a:r>
            <a:r>
              <a:rPr lang="en-US" sz="1200" dirty="0"/>
              <a:t> = </a:t>
            </a:r>
            <a:r>
              <a:rPr lang="en-US" sz="1200" dirty="0" err="1"/>
              <a:t>inc_group.sort_values</a:t>
            </a:r>
            <a:r>
              <a:rPr lang="en-US" sz="1200" dirty="0"/>
              <a:t>('count', ascending=False)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dirty="0"/>
              <a:t>#Print the top 5 incidents</a:t>
            </a:r>
            <a:br>
              <a:rPr lang="en-US" sz="1200" dirty="0"/>
            </a:br>
            <a:r>
              <a:rPr lang="en-US" sz="1200" dirty="0"/>
              <a:t>print </a:t>
            </a:r>
            <a:r>
              <a:rPr lang="en-US" sz="1200" dirty="0" err="1"/>
              <a:t>inc_group.head</a:t>
            </a:r>
            <a:r>
              <a:rPr lang="en-US" sz="1200" dirty="0"/>
              <a:t>(5)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i="1" dirty="0"/>
              <a:t>#Create a new column  from the Call Received time column of df1 and convert strings into </a:t>
            </a:r>
            <a:r>
              <a:rPr lang="en-US" sz="1200" b="1" i="1" dirty="0" err="1"/>
              <a:t>DateTime</a:t>
            </a:r>
            <a:r>
              <a:rPr lang="en-US" sz="1200" b="1" i="1" dirty="0"/>
              <a:t> object</a:t>
            </a:r>
            <a:br>
              <a:rPr lang="en-US" sz="1200" i="1" dirty="0"/>
            </a:br>
            <a:r>
              <a:rPr lang="en-US" sz="1200" dirty="0"/>
              <a:t>df1[</a:t>
            </a:r>
            <a:r>
              <a:rPr lang="en-US" sz="1200" b="1" dirty="0"/>
              <a:t>'Call Received Date Time'</a:t>
            </a:r>
            <a:r>
              <a:rPr lang="en-US" sz="1200" dirty="0"/>
              <a:t>] = </a:t>
            </a:r>
            <a:r>
              <a:rPr lang="en-US" sz="1200" dirty="0" err="1"/>
              <a:t>pd.to_datetime</a:t>
            </a:r>
            <a:r>
              <a:rPr lang="en-US" sz="1200" dirty="0"/>
              <a:t>(df1[</a:t>
            </a:r>
            <a:r>
              <a:rPr lang="en-US" sz="1200" b="1" dirty="0"/>
              <a:t>'Call Received Date Time'</a:t>
            </a:r>
            <a:r>
              <a:rPr lang="en-US" sz="1200" dirty="0"/>
              <a:t>])</a:t>
            </a:r>
            <a:br>
              <a:rPr lang="en-US" sz="1200" dirty="0"/>
            </a:br>
            <a:endParaRPr lang="en-US" sz="1200" dirty="0"/>
          </a:p>
          <a:p>
            <a:endParaRPr lang="en-US" sz="1200" dirty="0"/>
          </a:p>
          <a:p>
            <a:br>
              <a:rPr lang="en-US" sz="1200" dirty="0"/>
            </a:br>
            <a:r>
              <a:rPr lang="en-US" sz="1200" b="1" i="1" dirty="0"/>
              <a:t>#Create a new column from the Call Dispatch time column of df1 and convert strings into </a:t>
            </a:r>
            <a:r>
              <a:rPr lang="en-US" sz="1200" b="1" i="1" dirty="0" err="1"/>
              <a:t>DateTime</a:t>
            </a:r>
            <a:r>
              <a:rPr lang="en-US" sz="1200" b="1" i="1" dirty="0"/>
              <a:t> object</a:t>
            </a:r>
            <a:br>
              <a:rPr lang="en-US" sz="1200" i="1" dirty="0"/>
            </a:br>
            <a:r>
              <a:rPr lang="en-US" sz="1200" dirty="0"/>
              <a:t>df1[</a:t>
            </a:r>
            <a:r>
              <a:rPr lang="en-US" sz="1200" b="1" dirty="0"/>
              <a:t>'Call Dispatch Date Time'</a:t>
            </a:r>
            <a:r>
              <a:rPr lang="en-US" sz="1200" dirty="0"/>
              <a:t>] = </a:t>
            </a:r>
            <a:r>
              <a:rPr lang="en-US" sz="1200" dirty="0" err="1"/>
              <a:t>pd.to_datetime</a:t>
            </a:r>
            <a:r>
              <a:rPr lang="en-US" sz="1200" dirty="0"/>
              <a:t>(df1[</a:t>
            </a:r>
            <a:r>
              <a:rPr lang="en-US" sz="1200" b="1" dirty="0"/>
              <a:t>'Call Dispatch Date Time'</a:t>
            </a:r>
            <a:r>
              <a:rPr lang="en-US" sz="1200" dirty="0"/>
              <a:t>])</a:t>
            </a:r>
          </a:p>
          <a:p>
            <a:endParaRPr lang="en-US" sz="1200" dirty="0"/>
          </a:p>
          <a:p>
            <a:r>
              <a:rPr lang="en-US" sz="1200" b="1" dirty="0"/>
              <a:t>#Calculate time between call received and call dispatched, this will be in days</a:t>
            </a:r>
            <a:br>
              <a:rPr lang="en-US" sz="1200" dirty="0"/>
            </a:br>
            <a:r>
              <a:rPr lang="en-US" sz="1200" dirty="0"/>
              <a:t>df1['Time to Dispatch'] = (df1['Call Dispatch Date Time'] - df1['Call Received Date Time'])</a:t>
            </a:r>
          </a:p>
          <a:p>
            <a:endParaRPr lang="en-US" sz="1200" dirty="0"/>
          </a:p>
          <a:p>
            <a:r>
              <a:rPr lang="en-US" sz="1200" b="1" dirty="0"/>
              <a:t>#Define a function to convert days into Hours, this will be used in the next step</a:t>
            </a:r>
            <a:br>
              <a:rPr lang="en-US" sz="1200" b="1" dirty="0"/>
            </a:br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convertToHours</a:t>
            </a:r>
            <a:r>
              <a:rPr lang="en-US" sz="1200" dirty="0"/>
              <a:t>(x):</a:t>
            </a:r>
            <a:br>
              <a:rPr lang="en-US" sz="1200" dirty="0"/>
            </a:br>
            <a:r>
              <a:rPr lang="en-US" sz="1200" dirty="0"/>
              <a:t>    x = </a:t>
            </a:r>
            <a:r>
              <a:rPr lang="en-US" sz="1200" dirty="0" err="1"/>
              <a:t>x.total_seconds</a:t>
            </a:r>
            <a:r>
              <a:rPr lang="en-US" sz="1200" dirty="0"/>
              <a:t>() / 60.0 /60.0</a:t>
            </a:r>
            <a:br>
              <a:rPr lang="en-US" sz="1200" dirty="0"/>
            </a:br>
            <a:r>
              <a:rPr lang="en-US" sz="1200" dirty="0"/>
              <a:t>    return x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dirty="0"/>
              <a:t>#Convert the time to dispatch column into hours, sort and save it as a new series</a:t>
            </a:r>
            <a:br>
              <a:rPr lang="en-US" sz="1200" dirty="0"/>
            </a:br>
            <a:r>
              <a:rPr lang="en-US" sz="1200" dirty="0" err="1"/>
              <a:t>time_to_dispatch</a:t>
            </a:r>
            <a:r>
              <a:rPr lang="en-US" sz="1200" dirty="0"/>
              <a:t> =  df1['Time to Dispatch'].apply(</a:t>
            </a:r>
            <a:r>
              <a:rPr lang="en-US" sz="1200" dirty="0" err="1"/>
              <a:t>convertToHours</a:t>
            </a:r>
            <a:r>
              <a:rPr lang="en-US" sz="1200" dirty="0"/>
              <a:t>).</a:t>
            </a:r>
            <a:r>
              <a:rPr lang="en-US" sz="1200" dirty="0" err="1"/>
              <a:t>sort_values</a:t>
            </a:r>
            <a:r>
              <a:rPr lang="en-US" sz="1200" dirty="0"/>
              <a:t>(ascending=False)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dirty="0"/>
              <a:t>#Print the longest 5 dispatch times</a:t>
            </a:r>
            <a:br>
              <a:rPr lang="en-US" sz="1200" dirty="0"/>
            </a:br>
            <a:r>
              <a:rPr lang="en-US" sz="1200" dirty="0"/>
              <a:t>print </a:t>
            </a:r>
            <a:r>
              <a:rPr lang="en-US" sz="1200" dirty="0" err="1"/>
              <a:t>time_to_dispatch.head</a:t>
            </a:r>
            <a:r>
              <a:rPr lang="en-US" sz="1200" dirty="0"/>
              <a:t>(5)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dirty="0"/>
              <a:t>#Print descriptive statics with the top 10%, 25%, 50% and 80% percentiles</a:t>
            </a:r>
            <a:br>
              <a:rPr lang="en-US" sz="1200" dirty="0"/>
            </a:br>
            <a:r>
              <a:rPr lang="en-US" sz="1200" dirty="0"/>
              <a:t>print </a:t>
            </a:r>
            <a:r>
              <a:rPr lang="en-US" sz="1200" dirty="0" err="1"/>
              <a:t>time_to_dispatch.describe</a:t>
            </a:r>
            <a:r>
              <a:rPr lang="en-US" sz="1200" dirty="0"/>
              <a:t>(percentiles = [.10, .25, .50, .80])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1448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WEB AUTOMATION FRAMEWORK - SELENIUM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4616" y="1425414"/>
            <a:ext cx="4135184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Selenium 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Selenium is a framework which can be used to automate tasks that require a web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Think accessing information on websites, filling out forms, navigating web pages etc..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It is widely used for testing web application and for QA </a:t>
            </a:r>
            <a:r>
              <a:rPr lang="en-US" sz="1400" b="1" dirty="0" err="1"/>
              <a:t>puposes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It can also used for scraping information from the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Selenium supports most of the popular browsers </a:t>
            </a:r>
            <a:r>
              <a:rPr lang="en-US" sz="1400" b="1" dirty="0" err="1"/>
              <a:t>eg</a:t>
            </a:r>
            <a:r>
              <a:rPr lang="en-US" sz="1400" b="1" dirty="0"/>
              <a:t> : Chrome, Firefox </a:t>
            </a:r>
            <a:r>
              <a:rPr lang="en-US" sz="1400" b="1" dirty="0" err="1"/>
              <a:t>etc</a:t>
            </a:r>
            <a:r>
              <a:rPr lang="is-IS" sz="1400" b="1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s-IS" sz="1400" b="1" dirty="0"/>
              <a:t>Selenium provides an ide which can be installed as a plugin on the browser. It can be used to generate selenium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s-IS" sz="1400" b="1" dirty="0"/>
              <a:t>Selenium also provides API or a framework in multiple languages including Python, Java, C#, R etc..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s-IS" sz="1400" b="1" dirty="0"/>
              <a:t>The Selenium API can be used to programatically control browsers</a:t>
            </a:r>
            <a:endParaRPr lang="en-US" sz="14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70716" y="1425414"/>
            <a:ext cx="6530722" cy="1723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Web Drivers: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Webdriver</a:t>
            </a:r>
            <a:r>
              <a:rPr lang="en-US" sz="1400" b="1" dirty="0"/>
              <a:t> is an API or framework which is used to driver browsers programmatically just like a real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Different browser vendors support their </a:t>
            </a:r>
            <a:r>
              <a:rPr lang="en-US" sz="1400" b="1" dirty="0" err="1"/>
              <a:t>webdrivers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Example : Google provides the chrome driver which can be used to drive the google chrome browser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70716" y="4429491"/>
            <a:ext cx="6530722" cy="1723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Install Chrome Driver 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Download chrome driver for your OS from here :</a:t>
            </a:r>
            <a:br>
              <a:rPr lang="en-US" sz="1400" b="1" dirty="0"/>
            </a:br>
            <a:r>
              <a:rPr lang="en-US" sz="1400" b="1" dirty="0">
                <a:hlinkClick r:id="rId2"/>
              </a:rPr>
              <a:t>https://chromedriver.storage.googleapis.com/index.html?path=2.32/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Unzip the zip to extract the </a:t>
            </a:r>
            <a:r>
              <a:rPr lang="en-US" sz="1400" b="1" dirty="0" err="1"/>
              <a:t>chromedriver.exe</a:t>
            </a:r>
            <a:r>
              <a:rPr lang="en-US" sz="1400" b="1" dirty="0"/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This will be the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71613" y="6240554"/>
            <a:ext cx="410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http://selenium-</a:t>
            </a:r>
            <a:r>
              <a:rPr lang="en-US" dirty="0" err="1"/>
              <a:t>python.readthedocs.io</a:t>
            </a:r>
            <a:r>
              <a:rPr lang="en-US" dirty="0"/>
              <a:t>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DBE8A-4074-4537-B2BC-E082EF9DCC05}"/>
              </a:ext>
            </a:extLst>
          </p:cNvPr>
          <p:cNvSpPr txBox="1"/>
          <p:nvPr/>
        </p:nvSpPr>
        <p:spPr>
          <a:xfrm>
            <a:off x="4970716" y="3200666"/>
            <a:ext cx="66566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Install Selenium :</a:t>
            </a:r>
            <a:br>
              <a:rPr lang="en-US" b="1" dirty="0"/>
            </a:br>
            <a:endParaRPr lang="en-US" b="1" dirty="0"/>
          </a:p>
          <a:p>
            <a:r>
              <a:rPr lang="en-US" sz="1200" b="1" dirty="0"/>
              <a:t>Selenium can be installed from </a:t>
            </a:r>
            <a:r>
              <a:rPr lang="en-US" sz="1200" b="1" dirty="0" err="1"/>
              <a:t>pypi</a:t>
            </a:r>
            <a:r>
              <a:rPr lang="en-US" sz="1200" b="1" dirty="0"/>
              <a:t> using pip. Run the following command in the command prompt: </a:t>
            </a:r>
          </a:p>
          <a:p>
            <a:r>
              <a:rPr lang="en-US" sz="1200" b="1" i="1" dirty="0"/>
              <a:t>pip install selenium</a:t>
            </a:r>
          </a:p>
        </p:txBody>
      </p:sp>
    </p:spTree>
    <p:extLst>
      <p:ext uri="{BB962C8B-B14F-4D97-AF65-F5344CB8AC3E}">
        <p14:creationId xmlns:p14="http://schemas.microsoft.com/office/powerpoint/2010/main" val="2010539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WEB AUTOMATION FRAMEWORK - SELENIUM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1716" y="1401147"/>
            <a:ext cx="6286248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Basic Example :</a:t>
            </a:r>
          </a:p>
          <a:p>
            <a:endParaRPr lang="en-US" b="1" dirty="0"/>
          </a:p>
          <a:p>
            <a:r>
              <a:rPr lang="en-US" sz="1200" b="1" dirty="0"/>
              <a:t>#Running this example will open a new chrome window, go to </a:t>
            </a:r>
            <a:r>
              <a:rPr lang="en-US" sz="1200" b="1" dirty="0" err="1"/>
              <a:t>expedia.com</a:t>
            </a:r>
            <a:r>
              <a:rPr lang="en-US" sz="1200" b="1" dirty="0"/>
              <a:t>/hotels and enter Dallas in the destination field</a:t>
            </a:r>
          </a:p>
          <a:p>
            <a:r>
              <a:rPr lang="en-US" sz="1400" b="1" dirty="0"/>
              <a:t>#Import Selenium </a:t>
            </a:r>
            <a:r>
              <a:rPr lang="en-US" sz="1400" b="1" dirty="0" err="1"/>
              <a:t>webdriver</a:t>
            </a:r>
            <a:br>
              <a:rPr lang="en-US" sz="1400" dirty="0"/>
            </a:br>
            <a:r>
              <a:rPr lang="en-US" sz="1400" dirty="0"/>
              <a:t>from selenium import </a:t>
            </a:r>
            <a:r>
              <a:rPr lang="en-US" sz="1400" dirty="0" err="1"/>
              <a:t>webdriver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#Define the path to the downloaded </a:t>
            </a:r>
            <a:r>
              <a:rPr lang="en-US" sz="1400" b="1" dirty="0" err="1"/>
              <a:t>chromedriver</a:t>
            </a:r>
            <a:br>
              <a:rPr lang="en-US" sz="1400" dirty="0"/>
            </a:br>
            <a:r>
              <a:rPr lang="en-US" sz="1400" dirty="0" err="1"/>
              <a:t>path_to_chromedriver</a:t>
            </a:r>
            <a:r>
              <a:rPr lang="en-US" sz="1400" dirty="0"/>
              <a:t> = '/Users/gm456e/Documents/</a:t>
            </a:r>
            <a:r>
              <a:rPr lang="en-US" sz="1400" dirty="0" err="1"/>
              <a:t>chromedriver</a:t>
            </a:r>
            <a:r>
              <a:rPr lang="en-US" sz="1400" dirty="0"/>
              <a:t>' 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#Create a new </a:t>
            </a:r>
            <a:r>
              <a:rPr lang="en-US" sz="1400" b="1" dirty="0" err="1"/>
              <a:t>Webdriver</a:t>
            </a:r>
            <a:r>
              <a:rPr lang="en-US" sz="1400" b="1" dirty="0"/>
              <a:t> and call it browser</a:t>
            </a:r>
            <a:br>
              <a:rPr lang="en-US" sz="1400" dirty="0"/>
            </a:br>
            <a:r>
              <a:rPr lang="en-US" sz="1400" dirty="0"/>
              <a:t>browser = </a:t>
            </a:r>
            <a:r>
              <a:rPr lang="en-US" sz="1400" dirty="0" err="1"/>
              <a:t>webdriver.Chrome</a:t>
            </a:r>
            <a:r>
              <a:rPr lang="en-US" sz="1400" dirty="0"/>
              <a:t>(</a:t>
            </a:r>
            <a:r>
              <a:rPr lang="en-US" sz="1400" dirty="0" err="1"/>
              <a:t>executable_path</a:t>
            </a:r>
            <a:r>
              <a:rPr lang="en-US" sz="1400" dirty="0"/>
              <a:t> = </a:t>
            </a:r>
            <a:r>
              <a:rPr lang="en-US" sz="1400" dirty="0" err="1"/>
              <a:t>path_to_chromedriver</a:t>
            </a:r>
            <a:r>
              <a:rPr lang="en-US" sz="1400" dirty="0"/>
              <a:t>)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#URL that will be opened</a:t>
            </a:r>
            <a:br>
              <a:rPr lang="en-US" sz="1400" dirty="0"/>
            </a:br>
            <a:r>
              <a:rPr lang="en-US" sz="1400" dirty="0" err="1"/>
              <a:t>url</a:t>
            </a:r>
            <a:r>
              <a:rPr lang="en-US" sz="1400" dirty="0"/>
              <a:t> = 'https://</a:t>
            </a:r>
            <a:r>
              <a:rPr lang="en-US" sz="1400" dirty="0" err="1"/>
              <a:t>www.expedia.com</a:t>
            </a:r>
            <a:r>
              <a:rPr lang="en-US" sz="1400" dirty="0"/>
              <a:t>/Hotels'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#Open the URL</a:t>
            </a:r>
            <a:br>
              <a:rPr lang="en-US" sz="1400" dirty="0"/>
            </a:br>
            <a:r>
              <a:rPr lang="en-US" sz="1400" dirty="0" err="1"/>
              <a:t>browser.get</a:t>
            </a:r>
            <a:r>
              <a:rPr lang="en-US" sz="1400" dirty="0"/>
              <a:t>(</a:t>
            </a:r>
            <a:r>
              <a:rPr lang="en-US" sz="1400" dirty="0" err="1"/>
              <a:t>url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b="1" dirty="0"/>
              <a:t>#Find the destination element's XPATH</a:t>
            </a:r>
            <a:br>
              <a:rPr lang="en-US" sz="1400" dirty="0"/>
            </a:br>
            <a:r>
              <a:rPr lang="en-US" sz="1400" dirty="0"/>
              <a:t>destination = </a:t>
            </a:r>
            <a:r>
              <a:rPr lang="en-US" sz="1400" dirty="0" err="1"/>
              <a:t>browser.find_element_by_xpath</a:t>
            </a:r>
            <a:r>
              <a:rPr lang="en-US" sz="1400" dirty="0"/>
              <a:t>('//*[@id="hotel-destination-</a:t>
            </a:r>
            <a:r>
              <a:rPr lang="en-US" sz="1400" dirty="0" err="1"/>
              <a:t>hlp</a:t>
            </a:r>
            <a:r>
              <a:rPr lang="en-US" sz="1400" dirty="0"/>
              <a:t>"]')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#Enter Dallas in the destination field</a:t>
            </a:r>
            <a:br>
              <a:rPr lang="en-US" sz="1400" dirty="0"/>
            </a:br>
            <a:r>
              <a:rPr lang="en-US" sz="1400" dirty="0" err="1"/>
              <a:t>destination.send_keys</a:t>
            </a:r>
            <a:r>
              <a:rPr lang="en-US" sz="1400" dirty="0"/>
              <a:t>('Dallas')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29449" y="1401147"/>
            <a:ext cx="454342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Common WebDriver Methods :</a:t>
            </a:r>
          </a:p>
          <a:p>
            <a:endParaRPr lang="en-US" b="1" dirty="0"/>
          </a:p>
          <a:p>
            <a:r>
              <a:rPr lang="en-US" sz="1600" b="1" dirty="0" err="1"/>
              <a:t>find_element_by_name</a:t>
            </a:r>
            <a:r>
              <a:rPr lang="en-US" sz="1600" b="1" dirty="0"/>
              <a:t>(</a:t>
            </a:r>
            <a:r>
              <a:rPr lang="en-US" sz="1600" b="1" dirty="0" err="1"/>
              <a:t>var</a:t>
            </a:r>
            <a:r>
              <a:rPr lang="en-US" sz="1600" b="1" dirty="0"/>
              <a:t>)</a:t>
            </a:r>
            <a:r>
              <a:rPr lang="en-US" sz="1600" dirty="0"/>
              <a:t> – Find the HTML element with the attribute name is </a:t>
            </a:r>
            <a:r>
              <a:rPr lang="en-US" sz="1600" dirty="0" err="1"/>
              <a:t>var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 err="1"/>
              <a:t>find_element_by_xpath</a:t>
            </a:r>
            <a:r>
              <a:rPr lang="en-US" sz="1600" b="1" dirty="0"/>
              <a:t>(</a:t>
            </a:r>
            <a:r>
              <a:rPr lang="en-US" sz="1600" b="1" dirty="0" err="1"/>
              <a:t>xpath</a:t>
            </a:r>
            <a:r>
              <a:rPr lang="en-US" sz="1600" b="1" dirty="0"/>
              <a:t>) </a:t>
            </a:r>
            <a:r>
              <a:rPr lang="en-US" sz="1600" dirty="0"/>
              <a:t>– Find the element which matches the given </a:t>
            </a:r>
            <a:r>
              <a:rPr lang="en-US" sz="1600" dirty="0" err="1"/>
              <a:t>xpath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 err="1"/>
              <a:t>Send_keys</a:t>
            </a:r>
            <a:r>
              <a:rPr lang="en-US" sz="1600" b="1" dirty="0"/>
              <a:t>(</a:t>
            </a:r>
            <a:r>
              <a:rPr lang="en-US" sz="1600" b="1" dirty="0" err="1"/>
              <a:t>var</a:t>
            </a:r>
            <a:r>
              <a:rPr lang="en-US" sz="1600" dirty="0"/>
              <a:t>) – Enter </a:t>
            </a:r>
            <a:r>
              <a:rPr lang="en-US" sz="1600" dirty="0" err="1"/>
              <a:t>var</a:t>
            </a:r>
            <a:r>
              <a:rPr lang="en-US" sz="1600" dirty="0"/>
              <a:t> in the selected field</a:t>
            </a:r>
          </a:p>
          <a:p>
            <a:endParaRPr lang="en-US" sz="1600" dirty="0"/>
          </a:p>
          <a:p>
            <a:r>
              <a:rPr lang="en-US" sz="1600" b="1" dirty="0"/>
              <a:t>Click() </a:t>
            </a:r>
            <a:r>
              <a:rPr lang="en-US" sz="1600" dirty="0"/>
              <a:t>– Click the selected element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29449" y="4599920"/>
            <a:ext cx="4543426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Sample HTML:</a:t>
            </a:r>
          </a:p>
          <a:p>
            <a:endParaRPr lang="en-US" b="1" dirty="0"/>
          </a:p>
          <a:p>
            <a:r>
              <a:rPr lang="en-US" sz="1400" dirty="0">
                <a:solidFill>
                  <a:srgbClr val="666666"/>
                </a:solidFill>
              </a:rPr>
              <a:t>&lt;</a:t>
            </a:r>
            <a:r>
              <a:rPr lang="en-US" sz="1400" dirty="0"/>
              <a:t>form </a:t>
            </a:r>
            <a:r>
              <a:rPr lang="en-US" sz="1400" dirty="0">
                <a:solidFill>
                  <a:srgbClr val="007020"/>
                </a:solidFill>
              </a:rPr>
              <a:t>id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>
                <a:solidFill>
                  <a:srgbClr val="4070A0"/>
                </a:solidFill>
              </a:rPr>
              <a:t>"</a:t>
            </a:r>
            <a:r>
              <a:rPr lang="en-US" sz="1400" dirty="0" err="1">
                <a:solidFill>
                  <a:srgbClr val="4070A0"/>
                </a:solidFill>
              </a:rPr>
              <a:t>loginForm</a:t>
            </a:r>
            <a:r>
              <a:rPr lang="en-US" sz="1400" dirty="0">
                <a:solidFill>
                  <a:srgbClr val="4070A0"/>
                </a:solidFill>
              </a:rPr>
              <a:t>"</a:t>
            </a:r>
            <a:r>
              <a:rPr lang="en-US" sz="1400" dirty="0">
                <a:solidFill>
                  <a:srgbClr val="666666"/>
                </a:solidFill>
              </a:rPr>
              <a:t>&gt;</a:t>
            </a:r>
          </a:p>
          <a:p>
            <a:r>
              <a:rPr lang="en-US" sz="1400" dirty="0"/>
              <a:t> </a:t>
            </a:r>
            <a:r>
              <a:rPr lang="en-US" sz="1400" dirty="0">
                <a:solidFill>
                  <a:srgbClr val="666666"/>
                </a:solidFill>
              </a:rPr>
              <a:t>&lt;</a:t>
            </a:r>
            <a:r>
              <a:rPr lang="en-US" sz="1400" dirty="0">
                <a:solidFill>
                  <a:srgbClr val="007020"/>
                </a:solidFill>
              </a:rPr>
              <a:t>input</a:t>
            </a:r>
            <a:r>
              <a:rPr lang="en-US" sz="1400" dirty="0"/>
              <a:t> name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>
                <a:solidFill>
                  <a:srgbClr val="4070A0"/>
                </a:solidFill>
              </a:rPr>
              <a:t>"username"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20"/>
                </a:solidFill>
              </a:rPr>
              <a:t>type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>
                <a:solidFill>
                  <a:srgbClr val="4070A0"/>
                </a:solidFill>
              </a:rPr>
              <a:t>"text"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666666"/>
                </a:solidFill>
              </a:rPr>
              <a:t>/&gt;</a:t>
            </a:r>
          </a:p>
          <a:p>
            <a:r>
              <a:rPr lang="en-US" sz="1400" dirty="0"/>
              <a:t> </a:t>
            </a:r>
            <a:r>
              <a:rPr lang="en-US" sz="1400" dirty="0">
                <a:solidFill>
                  <a:srgbClr val="666666"/>
                </a:solidFill>
              </a:rPr>
              <a:t>&lt;</a:t>
            </a:r>
            <a:r>
              <a:rPr lang="en-US" sz="1400" dirty="0">
                <a:solidFill>
                  <a:srgbClr val="007020"/>
                </a:solidFill>
              </a:rPr>
              <a:t>input</a:t>
            </a:r>
            <a:r>
              <a:rPr lang="en-US" sz="1400" dirty="0"/>
              <a:t> name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>
                <a:solidFill>
                  <a:srgbClr val="4070A0"/>
                </a:solidFill>
              </a:rPr>
              <a:t>"password"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20"/>
                </a:solidFill>
              </a:rPr>
              <a:t>type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>
                <a:solidFill>
                  <a:srgbClr val="4070A0"/>
                </a:solidFill>
              </a:rPr>
              <a:t>"password"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666666"/>
                </a:solidFill>
              </a:rPr>
              <a:t>/&gt;</a:t>
            </a:r>
            <a:r>
              <a:rPr lang="en-US" sz="1400" dirty="0"/>
              <a:t> </a:t>
            </a:r>
          </a:p>
          <a:p>
            <a:r>
              <a:rPr lang="en-US" sz="1400" dirty="0">
                <a:solidFill>
                  <a:srgbClr val="666666"/>
                </a:solidFill>
              </a:rPr>
              <a:t>&lt;</a:t>
            </a:r>
            <a:r>
              <a:rPr lang="en-US" sz="1400" dirty="0">
                <a:solidFill>
                  <a:srgbClr val="007020"/>
                </a:solidFill>
              </a:rPr>
              <a:t>input</a:t>
            </a:r>
            <a:r>
              <a:rPr lang="en-US" sz="1400" dirty="0"/>
              <a:t> name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>
                <a:solidFill>
                  <a:srgbClr val="4070A0"/>
                </a:solidFill>
              </a:rPr>
              <a:t>"continue"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20"/>
                </a:solidFill>
              </a:rPr>
              <a:t>type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>
                <a:solidFill>
                  <a:srgbClr val="4070A0"/>
                </a:solidFill>
              </a:rPr>
              <a:t>"submit"</a:t>
            </a:r>
            <a:r>
              <a:rPr lang="en-US" sz="1400" dirty="0"/>
              <a:t> value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>
                <a:solidFill>
                  <a:srgbClr val="4070A0"/>
                </a:solidFill>
              </a:rPr>
              <a:t>"Login"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666666"/>
                </a:solidFill>
              </a:rPr>
              <a:t>/&gt;</a:t>
            </a:r>
            <a:r>
              <a:rPr lang="en-US" sz="1400" dirty="0"/>
              <a:t> </a:t>
            </a:r>
          </a:p>
          <a:p>
            <a:r>
              <a:rPr lang="en-US" sz="1400" dirty="0">
                <a:solidFill>
                  <a:srgbClr val="666666"/>
                </a:solidFill>
              </a:rPr>
              <a:t>&lt;</a:t>
            </a:r>
            <a:r>
              <a:rPr lang="en-US" sz="1400" dirty="0">
                <a:solidFill>
                  <a:srgbClr val="007020"/>
                </a:solidFill>
              </a:rPr>
              <a:t>input</a:t>
            </a:r>
            <a:r>
              <a:rPr lang="en-US" sz="1400" dirty="0"/>
              <a:t> name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>
                <a:solidFill>
                  <a:srgbClr val="4070A0"/>
                </a:solidFill>
              </a:rPr>
              <a:t>"continue"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20"/>
                </a:solidFill>
              </a:rPr>
              <a:t>type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>
                <a:solidFill>
                  <a:srgbClr val="4070A0"/>
                </a:solidFill>
              </a:rPr>
              <a:t>"button"</a:t>
            </a:r>
            <a:r>
              <a:rPr lang="en-US" sz="1400" dirty="0"/>
              <a:t> value</a:t>
            </a:r>
            <a:r>
              <a:rPr lang="en-US" sz="1400" dirty="0">
                <a:solidFill>
                  <a:srgbClr val="666666"/>
                </a:solidFill>
              </a:rPr>
              <a:t>=</a:t>
            </a:r>
            <a:r>
              <a:rPr lang="en-US" sz="1400" dirty="0">
                <a:solidFill>
                  <a:srgbClr val="4070A0"/>
                </a:solidFill>
              </a:rPr>
              <a:t>"Clear"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666666"/>
                </a:solidFill>
              </a:rPr>
              <a:t>/&gt;</a:t>
            </a:r>
            <a:r>
              <a:rPr lang="en-US" sz="1400" dirty="0"/>
              <a:t> </a:t>
            </a:r>
          </a:p>
          <a:p>
            <a:r>
              <a:rPr lang="en-US" sz="1400" dirty="0">
                <a:solidFill>
                  <a:srgbClr val="666666"/>
                </a:solidFill>
              </a:rPr>
              <a:t>&lt;/</a:t>
            </a:r>
            <a:r>
              <a:rPr lang="en-US" sz="1400" dirty="0"/>
              <a:t>form</a:t>
            </a:r>
            <a:r>
              <a:rPr lang="en-US" sz="1400" dirty="0">
                <a:solidFill>
                  <a:srgbClr val="666666"/>
                </a:solidFill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9588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>
                <a:solidFill>
                  <a:schemeClr val="bg1"/>
                </a:solidFill>
              </a:rPr>
              <a:t>SQLITE 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716" y="1425414"/>
            <a:ext cx="4022738" cy="4462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SQLite: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SQLite is a disk based database which does not require a server to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SQLite can be used for storing data by applications without having to rely on an external database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SQLite supports the standard SQL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which has incident reports from 2014 to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SQLite is provided as a built in module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name of the module is sqlite3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279814-308C-4A57-975C-A76041DED832}"/>
              </a:ext>
            </a:extLst>
          </p:cNvPr>
          <p:cNvSpPr txBox="1"/>
          <p:nvPr/>
        </p:nvSpPr>
        <p:spPr>
          <a:xfrm>
            <a:off x="5183341" y="1425414"/>
            <a:ext cx="6575272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Basic Example – Create Table :</a:t>
            </a:r>
          </a:p>
          <a:p>
            <a:endParaRPr lang="en-US" b="1" dirty="0"/>
          </a:p>
          <a:p>
            <a:r>
              <a:rPr lang="en-US" sz="1200" dirty="0"/>
              <a:t>import sqlite3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dirty="0"/>
              <a:t>#Create a connection</a:t>
            </a:r>
            <a:br>
              <a:rPr lang="en-US" sz="1200" dirty="0"/>
            </a:br>
            <a:r>
              <a:rPr lang="en-US" sz="1200" dirty="0"/>
              <a:t>conn = sqlite3.connect('</a:t>
            </a:r>
            <a:r>
              <a:rPr lang="en-US" sz="1200" dirty="0" err="1"/>
              <a:t>example.db</a:t>
            </a:r>
            <a:r>
              <a:rPr lang="en-US" sz="1200" dirty="0"/>
              <a:t>')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dirty="0"/>
              <a:t>#Get a cursor to the DB</a:t>
            </a:r>
            <a:br>
              <a:rPr lang="en-US" sz="1200" dirty="0"/>
            </a:br>
            <a:r>
              <a:rPr lang="en-US" sz="1200" dirty="0"/>
              <a:t>c = </a:t>
            </a:r>
            <a:r>
              <a:rPr lang="en-US" sz="1200" dirty="0" err="1"/>
              <a:t>conn.cursor</a:t>
            </a:r>
            <a:r>
              <a:rPr lang="en-US" sz="1200" dirty="0"/>
              <a:t>()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dirty="0"/>
              <a:t># Create table</a:t>
            </a:r>
            <a:br>
              <a:rPr lang="en-US" sz="1200" dirty="0"/>
            </a:br>
            <a:r>
              <a:rPr lang="en-US" sz="1200" dirty="0" err="1"/>
              <a:t>c.execute</a:t>
            </a:r>
            <a:r>
              <a:rPr lang="en-US" sz="1200" dirty="0"/>
              <a:t>('''CREATE TABLE cars</a:t>
            </a:r>
            <a:br>
              <a:rPr lang="en-US" sz="1200" dirty="0"/>
            </a:br>
            <a:r>
              <a:rPr lang="en-US" sz="1200" dirty="0"/>
              <a:t>             (make text, model text, trim text, year text)''')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dirty="0"/>
              <a:t># Insert a row of data</a:t>
            </a:r>
            <a:br>
              <a:rPr lang="en-US" sz="1200" dirty="0"/>
            </a:br>
            <a:r>
              <a:rPr lang="en-US" sz="1200" dirty="0" err="1"/>
              <a:t>c.execute</a:t>
            </a:r>
            <a:r>
              <a:rPr lang="en-US" sz="1200" dirty="0"/>
              <a:t>("INSERT INTO cars VALUES ('Ford','Explorer','Limited','2017')")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dirty="0"/>
              <a:t>#Insert Multiple rows</a:t>
            </a:r>
            <a:br>
              <a:rPr lang="en-US" sz="1200" dirty="0"/>
            </a:br>
            <a:r>
              <a:rPr lang="en-US" sz="1200" dirty="0" err="1"/>
              <a:t>c.execute</a:t>
            </a:r>
            <a:r>
              <a:rPr lang="en-US" sz="1200" dirty="0"/>
              <a:t>("INSERT INTO cars VALUES ('BMW','X5','xDrive35D','2015'), ('Nissan','Altima','3.5SL','2016'), ('Toyota','Highlander','Limited','2017')")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dirty="0"/>
              <a:t># Save (commit) the changes</a:t>
            </a:r>
            <a:br>
              <a:rPr lang="en-US" sz="1200" dirty="0"/>
            </a:br>
            <a:r>
              <a:rPr lang="en-US" sz="1200" dirty="0" err="1"/>
              <a:t>conn.commit</a:t>
            </a:r>
            <a:r>
              <a:rPr lang="en-US" sz="1200" dirty="0"/>
              <a:t>()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dirty="0"/>
              <a:t>#Close the connection</a:t>
            </a:r>
            <a:br>
              <a:rPr lang="en-US" sz="1200" dirty="0"/>
            </a:br>
            <a:r>
              <a:rPr lang="en-US" sz="1200" dirty="0" err="1"/>
              <a:t>conn.close</a:t>
            </a:r>
            <a:r>
              <a:rPr lang="en-US" sz="1200" dirty="0"/>
              <a:t>()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463" y="6215746"/>
            <a:ext cx="467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docs.python.org</a:t>
            </a:r>
            <a:r>
              <a:rPr lang="en-US" dirty="0"/>
              <a:t>/2/library/sqlite3.html</a:t>
            </a:r>
          </a:p>
        </p:txBody>
      </p:sp>
    </p:spTree>
    <p:extLst>
      <p:ext uri="{BB962C8B-B14F-4D97-AF65-F5344CB8AC3E}">
        <p14:creationId xmlns:p14="http://schemas.microsoft.com/office/powerpoint/2010/main" val="489759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SQL Lite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19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279814-308C-4A57-975C-A76041DED832}"/>
              </a:ext>
            </a:extLst>
          </p:cNvPr>
          <p:cNvSpPr txBox="1"/>
          <p:nvPr/>
        </p:nvSpPr>
        <p:spPr>
          <a:xfrm>
            <a:off x="825653" y="1412885"/>
            <a:ext cx="8346921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Basic Example – Select Queries:</a:t>
            </a:r>
          </a:p>
          <a:p>
            <a:endParaRPr lang="en-US" b="1" dirty="0"/>
          </a:p>
          <a:p>
            <a:r>
              <a:rPr lang="en-US" sz="1600" dirty="0"/>
              <a:t>import sqlite3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#Create a connection</a:t>
            </a:r>
            <a:br>
              <a:rPr lang="en-US" sz="1600" dirty="0"/>
            </a:br>
            <a:r>
              <a:rPr lang="en-US" sz="1600" dirty="0"/>
              <a:t>conn = sqlite3.connect('</a:t>
            </a:r>
            <a:r>
              <a:rPr lang="en-US" sz="1600" dirty="0" err="1"/>
              <a:t>example.db</a:t>
            </a:r>
            <a:r>
              <a:rPr lang="en-US" sz="1600" dirty="0"/>
              <a:t>')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#Get a cursor to the DB</a:t>
            </a:r>
            <a:br>
              <a:rPr lang="en-US" sz="1600" dirty="0"/>
            </a:br>
            <a:r>
              <a:rPr lang="en-US" sz="1600" dirty="0"/>
              <a:t>c = </a:t>
            </a:r>
            <a:r>
              <a:rPr lang="en-US" sz="1600" dirty="0" err="1"/>
              <a:t>conn.cursor</a:t>
            </a:r>
            <a:r>
              <a:rPr lang="en-US" sz="1600" dirty="0"/>
              <a:t>()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#Execute a Select all statement</a:t>
            </a:r>
            <a:br>
              <a:rPr lang="en-US" sz="1600" dirty="0"/>
            </a:br>
            <a:r>
              <a:rPr lang="en-US" sz="1600" dirty="0" err="1"/>
              <a:t>c.execute</a:t>
            </a:r>
            <a:r>
              <a:rPr lang="en-US" sz="1600" dirty="0"/>
              <a:t>('SELECT * FROM cars')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#Print all the records</a:t>
            </a:r>
            <a:br>
              <a:rPr lang="en-US" sz="1600" dirty="0"/>
            </a:br>
            <a:r>
              <a:rPr lang="en-US" sz="1600" dirty="0"/>
              <a:t>print </a:t>
            </a:r>
            <a:r>
              <a:rPr lang="en-US" sz="1600" dirty="0" err="1"/>
              <a:t>c.fetchall</a:t>
            </a:r>
            <a:r>
              <a:rPr lang="en-US" sz="1600" dirty="0"/>
              <a:t>()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#Select rows where make is Ford</a:t>
            </a:r>
            <a:br>
              <a:rPr lang="en-US" sz="1600" dirty="0"/>
            </a:br>
            <a:r>
              <a:rPr lang="en-US" sz="1600" dirty="0" err="1"/>
              <a:t>c.execute</a:t>
            </a:r>
            <a:r>
              <a:rPr lang="en-US" sz="1600" dirty="0"/>
              <a:t>('SELECT * FROM cars where make = "Ford"')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#Print the results</a:t>
            </a:r>
            <a:br>
              <a:rPr lang="en-US" sz="1600" dirty="0"/>
            </a:br>
            <a:r>
              <a:rPr lang="en-US" sz="1600" dirty="0"/>
              <a:t>print </a:t>
            </a:r>
            <a:r>
              <a:rPr lang="en-US" sz="1600" dirty="0" err="1"/>
              <a:t>c.fetchall</a:t>
            </a:r>
            <a:r>
              <a:rPr lang="en-US" sz="1600" dirty="0"/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421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17D702-369B-4830-B0A6-0B695C87C7E7}"/>
              </a:ext>
            </a:extLst>
          </p:cNvPr>
          <p:cNvSpPr txBox="1"/>
          <p:nvPr/>
        </p:nvSpPr>
        <p:spPr>
          <a:xfrm>
            <a:off x="68628" y="2034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1775594" y="288054"/>
            <a:ext cx="8128000" cy="584775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Todays Training Agenda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3E30A7F-8252-4CD8-8F77-F52D9438B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0151119"/>
              </p:ext>
            </p:extLst>
          </p:nvPr>
        </p:nvGraphicFramePr>
        <p:xfrm>
          <a:off x="1775594" y="943523"/>
          <a:ext cx="8128000" cy="5494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10DE1B-86B5-46F7-9D2C-A5005B99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2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584775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USE CASE – AUTOMATING HOTEL SEARCHES ON EXPEDIA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20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279814-308C-4A57-975C-A76041DED832}"/>
              </a:ext>
            </a:extLst>
          </p:cNvPr>
          <p:cNvSpPr txBox="1"/>
          <p:nvPr/>
        </p:nvSpPr>
        <p:spPr>
          <a:xfrm>
            <a:off x="1411442" y="1223518"/>
            <a:ext cx="8346921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Use Case :</a:t>
            </a:r>
          </a:p>
          <a:p>
            <a:endParaRPr lang="en-US" b="1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Tom will be visiting New York City from 9/22/2017 to 9/25/2017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Tom visits </a:t>
            </a:r>
            <a:r>
              <a:rPr lang="en-US" dirty="0" err="1"/>
              <a:t>expedia.com</a:t>
            </a:r>
            <a:r>
              <a:rPr lang="en-US" dirty="0"/>
              <a:t> everyday to check the hotel prices for the date range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Tom would like someone to automate this for him</a:t>
            </a:r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  <a:p>
            <a:r>
              <a:rPr lang="en-US" b="1" dirty="0"/>
              <a:t>Requirements :</a:t>
            </a:r>
          </a:p>
          <a:p>
            <a:endParaRPr lang="en-US" b="1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Get NYC hotel prices from </a:t>
            </a:r>
            <a:r>
              <a:rPr lang="en-US" dirty="0" err="1"/>
              <a:t>expedia.com</a:t>
            </a:r>
            <a:r>
              <a:rPr lang="en-US" dirty="0"/>
              <a:t> for the date range 9/22/2017 to 9/25/2017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Store them in a DB with the date they were extracted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The DB should include Hotel Name, Hotel Price and Search Date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E-Mail the list of hotels to Tom after the search is complete as a CSV file</a:t>
            </a:r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  <a:p>
            <a:r>
              <a:rPr lang="en-US" b="1" dirty="0"/>
              <a:t>Project Structure :</a:t>
            </a:r>
          </a:p>
          <a:p>
            <a:endParaRPr lang="en-US" b="1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As part of the solution we will create modules to send Email and Write results to DB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Gmail will be used for E-Mail, </a:t>
            </a:r>
            <a:r>
              <a:rPr lang="en-US" dirty="0" err="1"/>
              <a:t>Sqlite</a:t>
            </a:r>
            <a:r>
              <a:rPr lang="en-US" dirty="0"/>
              <a:t> as the DB and Selenium for automation</a:t>
            </a:r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1631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584775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USE CASE – AUTOMATING HOTEL SEARCHES ON EXPEDIA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21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279814-308C-4A57-975C-A76041DED832}"/>
              </a:ext>
            </a:extLst>
          </p:cNvPr>
          <p:cNvSpPr txBox="1"/>
          <p:nvPr/>
        </p:nvSpPr>
        <p:spPr>
          <a:xfrm>
            <a:off x="299612" y="1182558"/>
            <a:ext cx="11573301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b="1" dirty="0"/>
              <a:t>Send E-Mail Module (</a:t>
            </a:r>
            <a:r>
              <a:rPr lang="en-US" b="1" dirty="0" err="1"/>
              <a:t>sendMail.py</a:t>
            </a:r>
            <a:r>
              <a:rPr lang="en-US" b="1" dirty="0"/>
              <a:t>) :</a:t>
            </a:r>
          </a:p>
          <a:p>
            <a:endParaRPr lang="en-US" b="1" dirty="0"/>
          </a:p>
          <a:p>
            <a:r>
              <a:rPr lang="en-US" sz="1400" dirty="0"/>
              <a:t>import </a:t>
            </a:r>
            <a:r>
              <a:rPr lang="en-US" sz="1400" dirty="0" err="1"/>
              <a:t>smtplib</a:t>
            </a:r>
            <a:br>
              <a:rPr lang="en-US" sz="1400" dirty="0"/>
            </a:br>
            <a:r>
              <a:rPr lang="en-US" sz="1400" dirty="0"/>
              <a:t>from </a:t>
            </a:r>
            <a:r>
              <a:rPr lang="en-US" sz="1400" dirty="0" err="1"/>
              <a:t>email.mime.text</a:t>
            </a:r>
            <a:r>
              <a:rPr lang="en-US" sz="1400" dirty="0"/>
              <a:t> import </a:t>
            </a:r>
            <a:r>
              <a:rPr lang="en-US" sz="1400" dirty="0" err="1"/>
              <a:t>MIMEText</a:t>
            </a:r>
            <a:br>
              <a:rPr lang="en-US" sz="1400" dirty="0"/>
            </a:br>
            <a:r>
              <a:rPr lang="en-US" sz="1400" dirty="0"/>
              <a:t>from </a:t>
            </a:r>
            <a:r>
              <a:rPr lang="en-US" sz="1400" dirty="0" err="1"/>
              <a:t>email.mime.multipart</a:t>
            </a:r>
            <a:r>
              <a:rPr lang="en-US" sz="1400" dirty="0"/>
              <a:t> import </a:t>
            </a:r>
            <a:r>
              <a:rPr lang="en-US" sz="1400" dirty="0" err="1"/>
              <a:t>MIMEMultipart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#Create the E-Mail connection variables</a:t>
            </a:r>
            <a:br>
              <a:rPr lang="en-US" sz="1400" dirty="0"/>
            </a:br>
            <a:r>
              <a:rPr lang="en-US" sz="1400" dirty="0" err="1"/>
              <a:t>smpt_server</a:t>
            </a:r>
            <a:r>
              <a:rPr lang="en-US" sz="1400" dirty="0"/>
              <a:t> = '</a:t>
            </a:r>
            <a:r>
              <a:rPr lang="en-US" sz="1400" dirty="0" err="1"/>
              <a:t>smtp.gmail.com</a:t>
            </a:r>
            <a:r>
              <a:rPr lang="en-US" sz="1400" dirty="0"/>
              <a:t>'</a:t>
            </a:r>
            <a:br>
              <a:rPr lang="en-US" sz="1400" dirty="0"/>
            </a:br>
            <a:r>
              <a:rPr lang="en-US" sz="1400" dirty="0" err="1"/>
              <a:t>smpt_port</a:t>
            </a:r>
            <a:r>
              <a:rPr lang="en-US" sz="1400" dirty="0"/>
              <a:t> = 587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#</a:t>
            </a:r>
            <a:r>
              <a:rPr lang="en-US" sz="1400" b="1" dirty="0" err="1"/>
              <a:t>GMail</a:t>
            </a:r>
            <a:r>
              <a:rPr lang="en-US" sz="1400" b="1" dirty="0"/>
              <a:t> username and password</a:t>
            </a:r>
            <a:br>
              <a:rPr lang="en-US" sz="1400" dirty="0"/>
            </a:br>
            <a:r>
              <a:rPr lang="en-US" sz="1400" dirty="0"/>
              <a:t>username = 'username'</a:t>
            </a:r>
            <a:br>
              <a:rPr lang="en-US" sz="1400" dirty="0"/>
            </a:br>
            <a:r>
              <a:rPr lang="en-US" sz="1400" dirty="0"/>
              <a:t>password = 'password'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#Create the </a:t>
            </a:r>
            <a:r>
              <a:rPr lang="en-US" sz="1400" b="1" dirty="0" err="1"/>
              <a:t>smtp</a:t>
            </a:r>
            <a:r>
              <a:rPr lang="en-US" sz="1400" b="1" dirty="0"/>
              <a:t> server connection</a:t>
            </a:r>
            <a:br>
              <a:rPr lang="en-US" sz="1400" dirty="0"/>
            </a:br>
            <a:r>
              <a:rPr lang="en-US" sz="1400" dirty="0" err="1"/>
              <a:t>smtpserver</a:t>
            </a:r>
            <a:r>
              <a:rPr lang="en-US" sz="1400" dirty="0"/>
              <a:t> = </a:t>
            </a:r>
            <a:r>
              <a:rPr lang="en-US" sz="1400" dirty="0" err="1"/>
              <a:t>smtplib.SMTP</a:t>
            </a:r>
            <a:r>
              <a:rPr lang="en-US" sz="1400" dirty="0"/>
              <a:t>(</a:t>
            </a:r>
            <a:r>
              <a:rPr lang="en-US" sz="1400" dirty="0" err="1"/>
              <a:t>smpt_server</a:t>
            </a:r>
            <a:r>
              <a:rPr lang="en-US" sz="1400" dirty="0"/>
              <a:t>, </a:t>
            </a:r>
            <a:r>
              <a:rPr lang="en-US" sz="1400" dirty="0" err="1"/>
              <a:t>smpt_port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 err="1"/>
              <a:t>smtpserver.ehlo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 err="1"/>
              <a:t>smtpserver.starttls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 err="1"/>
              <a:t>smtpserver.ehlo</a:t>
            </a:r>
            <a:r>
              <a:rPr lang="en-US" sz="1400" dirty="0"/>
              <a:t>(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#Define a function accept the from and to addresses, subject of the E-Mail and the file name to send as arguments and send an E-Mail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br>
              <a:rPr lang="en-US" sz="1400" dirty="0"/>
            </a:br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sendMail</a:t>
            </a:r>
            <a:r>
              <a:rPr lang="en-US" sz="1400" dirty="0"/>
              <a:t>(</a:t>
            </a:r>
            <a:r>
              <a:rPr lang="en-US" sz="1400" dirty="0" err="1"/>
              <a:t>from_email</a:t>
            </a:r>
            <a:r>
              <a:rPr lang="en-US" sz="1400" dirty="0"/>
              <a:t>, </a:t>
            </a:r>
            <a:r>
              <a:rPr lang="en-US" sz="1400" dirty="0" err="1"/>
              <a:t>to_email</a:t>
            </a:r>
            <a:r>
              <a:rPr lang="en-US" sz="1400" dirty="0"/>
              <a:t>, subject, </a:t>
            </a:r>
            <a:r>
              <a:rPr lang="en-US" sz="1400" dirty="0" err="1"/>
              <a:t>fileName</a:t>
            </a:r>
            <a:r>
              <a:rPr lang="en-US" sz="1400" dirty="0"/>
              <a:t>):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#Create a new </a:t>
            </a:r>
            <a:r>
              <a:rPr lang="en-US" sz="1400" b="1" dirty="0" err="1"/>
              <a:t>MultiPart</a:t>
            </a:r>
            <a:r>
              <a:rPr lang="en-US" sz="1400" b="1" dirty="0"/>
              <a:t> message</a:t>
            </a:r>
            <a:br>
              <a:rPr lang="en-US" sz="1400" b="1" dirty="0"/>
            </a:br>
            <a:r>
              <a:rPr lang="en-US" sz="1400" dirty="0"/>
              <a:t>    </a:t>
            </a:r>
            <a:r>
              <a:rPr lang="en-US" sz="1400" dirty="0" err="1"/>
              <a:t>msg</a:t>
            </a:r>
            <a:r>
              <a:rPr lang="en-US" sz="1400" dirty="0"/>
              <a:t> = </a:t>
            </a:r>
            <a:r>
              <a:rPr lang="en-US" sz="1400" dirty="0" err="1"/>
              <a:t>MIMEMultipart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msg</a:t>
            </a:r>
            <a:r>
              <a:rPr lang="en-US" sz="1400" dirty="0"/>
              <a:t>['From'] = </a:t>
            </a:r>
            <a:r>
              <a:rPr lang="en-US" sz="1400" dirty="0" err="1"/>
              <a:t>from_email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msg</a:t>
            </a:r>
            <a:r>
              <a:rPr lang="en-US" sz="1400" dirty="0"/>
              <a:t>['To'] = </a:t>
            </a:r>
            <a:r>
              <a:rPr lang="en-US" sz="1400" dirty="0" err="1"/>
              <a:t>to_email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msg</a:t>
            </a:r>
            <a:r>
              <a:rPr lang="en-US" sz="1400" dirty="0"/>
              <a:t>['Subject'] = subject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    #Open the csv file and add the contents to the message MIME type</a:t>
            </a:r>
            <a:br>
              <a:rPr lang="en-US" sz="1400" b="1" dirty="0"/>
            </a:br>
            <a:r>
              <a:rPr lang="en-US" sz="1400" dirty="0"/>
              <a:t>    </a:t>
            </a:r>
            <a:r>
              <a:rPr lang="en-US" sz="1400" dirty="0" err="1"/>
              <a:t>fp</a:t>
            </a:r>
            <a:r>
              <a:rPr lang="en-US" sz="1400" dirty="0"/>
              <a:t> = open(</a:t>
            </a:r>
            <a:r>
              <a:rPr lang="en-US" sz="1400" dirty="0" err="1"/>
              <a:t>fileName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msg_body</a:t>
            </a:r>
            <a:r>
              <a:rPr lang="en-US" sz="1400" dirty="0"/>
              <a:t> = </a:t>
            </a:r>
            <a:r>
              <a:rPr lang="en-US" sz="1400" dirty="0" err="1"/>
              <a:t>MIMEText</a:t>
            </a:r>
            <a:r>
              <a:rPr lang="en-US" sz="1400" dirty="0"/>
              <a:t>(</a:t>
            </a:r>
            <a:r>
              <a:rPr lang="en-US" sz="1400" dirty="0" err="1"/>
              <a:t>fp.read</a:t>
            </a:r>
            <a:r>
              <a:rPr lang="en-US" sz="1400" dirty="0"/>
              <a:t>())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fp.close</a:t>
            </a:r>
            <a:r>
              <a:rPr lang="en-US" sz="1400" dirty="0"/>
              <a:t>()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#Create a attachment header and attach the content to the E-Mail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msg_body.add_header</a:t>
            </a:r>
            <a:r>
              <a:rPr lang="en-US" sz="1400" dirty="0"/>
              <a:t>("Content-Disposition", "attachment", filename=</a:t>
            </a:r>
            <a:r>
              <a:rPr lang="en-US" sz="1400" dirty="0" err="1"/>
              <a:t>fileName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msg.attach</a:t>
            </a:r>
            <a:r>
              <a:rPr lang="en-US" sz="1400" dirty="0"/>
              <a:t>(</a:t>
            </a:r>
            <a:r>
              <a:rPr lang="en-US" sz="1400" dirty="0" err="1"/>
              <a:t>msg_body</a:t>
            </a:r>
            <a:r>
              <a:rPr lang="en-US" sz="1400" dirty="0"/>
              <a:t>)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#Next, log in to the server</a:t>
            </a:r>
            <a:br>
              <a:rPr lang="en-US" sz="1400" b="1" dirty="0"/>
            </a:br>
            <a:r>
              <a:rPr lang="en-US" sz="1400" dirty="0"/>
              <a:t>    </a:t>
            </a:r>
            <a:r>
              <a:rPr lang="en-US" sz="1400" dirty="0" err="1"/>
              <a:t>smtpserver.login</a:t>
            </a:r>
            <a:r>
              <a:rPr lang="en-US" sz="1400" dirty="0"/>
              <a:t>(username, password)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#Send the mail</a:t>
            </a:r>
            <a:br>
              <a:rPr lang="en-US" sz="1400" dirty="0"/>
            </a:br>
            <a:r>
              <a:rPr lang="en-US" sz="1400" dirty="0"/>
              <a:t>    text = </a:t>
            </a:r>
            <a:r>
              <a:rPr lang="en-US" sz="1400" dirty="0" err="1"/>
              <a:t>msg.as_string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smtpserver.sendmail</a:t>
            </a:r>
            <a:r>
              <a:rPr lang="en-US" sz="1400" dirty="0"/>
              <a:t>(</a:t>
            </a:r>
            <a:r>
              <a:rPr lang="en-US" sz="1400" dirty="0" err="1"/>
              <a:t>from_email</a:t>
            </a:r>
            <a:r>
              <a:rPr lang="en-US" sz="1400" dirty="0"/>
              <a:t>, </a:t>
            </a:r>
            <a:r>
              <a:rPr lang="en-US" sz="1400" dirty="0" err="1"/>
              <a:t>to_email</a:t>
            </a:r>
            <a:r>
              <a:rPr lang="en-US" sz="1400" dirty="0"/>
              <a:t>, text)</a:t>
            </a:r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094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584775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USE CASE – AUTOMATING HOTEL SEARCHES ON EXPEDIA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22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279814-308C-4A57-975C-A76041DED832}"/>
              </a:ext>
            </a:extLst>
          </p:cNvPr>
          <p:cNvSpPr txBox="1"/>
          <p:nvPr/>
        </p:nvSpPr>
        <p:spPr>
          <a:xfrm>
            <a:off x="1806729" y="1311143"/>
            <a:ext cx="8346921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Write To DB Module (</a:t>
            </a:r>
            <a:r>
              <a:rPr lang="en-US" b="1" dirty="0" err="1"/>
              <a:t>sqliteTool.py</a:t>
            </a:r>
            <a:r>
              <a:rPr lang="en-US" dirty="0"/>
              <a:t> </a:t>
            </a:r>
            <a:r>
              <a:rPr lang="en-US" b="1" dirty="0"/>
              <a:t>):</a:t>
            </a:r>
          </a:p>
          <a:p>
            <a:endParaRPr lang="en-US" b="1" dirty="0"/>
          </a:p>
          <a:p>
            <a:r>
              <a:rPr lang="en-US" dirty="0"/>
              <a:t>import sqlite3</a:t>
            </a:r>
            <a:br>
              <a:rPr lang="en-US" dirty="0"/>
            </a:br>
            <a:br>
              <a:rPr lang="en-US" dirty="0"/>
            </a:br>
            <a:r>
              <a:rPr lang="en-US" b="1" i="1" dirty="0"/>
              <a:t>#Define a function to accept a data frame, database name and a table name as inputs and write the </a:t>
            </a:r>
            <a:r>
              <a:rPr lang="en-US" b="1" i="1" dirty="0" err="1"/>
              <a:t>dataframe</a:t>
            </a:r>
            <a:r>
              <a:rPr lang="en-US" b="1" i="1" dirty="0"/>
              <a:t> to SQLITE</a:t>
            </a:r>
            <a:br>
              <a:rPr lang="en-US" i="1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writeToDB</a:t>
            </a:r>
            <a:r>
              <a:rPr lang="en-US" dirty="0"/>
              <a:t>(</a:t>
            </a:r>
            <a:r>
              <a:rPr lang="en-US" dirty="0" err="1"/>
              <a:t>df,db_name,table_name</a:t>
            </a:r>
            <a:r>
              <a:rPr lang="en-US" dirty="0"/>
              <a:t>):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b="1" i="1" dirty="0"/>
              <a:t>#Create a new connection to the </a:t>
            </a:r>
            <a:r>
              <a:rPr lang="en-US" b="1" i="1" dirty="0" err="1"/>
              <a:t>db</a:t>
            </a:r>
            <a:r>
              <a:rPr lang="en-US" b="1" i="1" dirty="0"/>
              <a:t> name provided in the input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con = sqlite3.connect(</a:t>
            </a:r>
            <a:r>
              <a:rPr lang="en-US" dirty="0" err="1"/>
              <a:t>db_name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    </a:t>
            </a:r>
            <a:r>
              <a:rPr lang="en-US" b="1" i="1" dirty="0"/>
              <a:t>#Write the data frame to the DB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 err="1"/>
              <a:t>df.to_sql</a:t>
            </a:r>
            <a:r>
              <a:rPr lang="en-US" dirty="0"/>
              <a:t>(</a:t>
            </a:r>
            <a:r>
              <a:rPr lang="en-US" dirty="0" err="1"/>
              <a:t>table_name</a:t>
            </a:r>
            <a:r>
              <a:rPr lang="en-US" dirty="0"/>
              <a:t>, con, </a:t>
            </a:r>
            <a:r>
              <a:rPr lang="en-US" dirty="0" err="1"/>
              <a:t>if_exists</a:t>
            </a:r>
            <a:r>
              <a:rPr lang="en-US" dirty="0"/>
              <a:t>='append', index=False)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    </a:t>
            </a:r>
            <a:r>
              <a:rPr lang="en-US" b="1" i="1" dirty="0"/>
              <a:t>#close the connection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 err="1"/>
              <a:t>con.close</a:t>
            </a:r>
            <a:r>
              <a:rPr lang="en-US" dirty="0"/>
              <a:t>()</a:t>
            </a:r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1416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584775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USE CASE – AUTOMATING HOTEL SEARCHES ON EXPEDIA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23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279814-308C-4A57-975C-A76041DED832}"/>
              </a:ext>
            </a:extLst>
          </p:cNvPr>
          <p:cNvSpPr txBox="1"/>
          <p:nvPr/>
        </p:nvSpPr>
        <p:spPr>
          <a:xfrm>
            <a:off x="263679" y="1268280"/>
            <a:ext cx="11680671" cy="5453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b="1" dirty="0"/>
              <a:t>Extraction Code – Part 1/4 ( </a:t>
            </a:r>
            <a:r>
              <a:rPr lang="en-US" b="1" dirty="0" err="1"/>
              <a:t>expediaHotelExtractor.py</a:t>
            </a:r>
            <a:r>
              <a:rPr lang="en-US" b="1" dirty="0"/>
              <a:t> ):</a:t>
            </a:r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  <a:p>
            <a:r>
              <a:rPr lang="en-US" sz="1600" dirty="0"/>
              <a:t>from selenium import </a:t>
            </a:r>
            <a:r>
              <a:rPr lang="en-US" sz="1600" dirty="0" err="1"/>
              <a:t>webdriver</a:t>
            </a:r>
            <a:br>
              <a:rPr lang="en-US" sz="1600" dirty="0"/>
            </a:br>
            <a:r>
              <a:rPr lang="en-US" sz="1600" dirty="0"/>
              <a:t>from </a:t>
            </a:r>
            <a:r>
              <a:rPr lang="en-US" sz="1600" dirty="0" err="1"/>
              <a:t>selenium.webdriver.support</a:t>
            </a:r>
            <a:r>
              <a:rPr lang="en-US" sz="1600" dirty="0"/>
              <a:t> import </a:t>
            </a:r>
            <a:r>
              <a:rPr lang="en-US" sz="1600" dirty="0" err="1"/>
              <a:t>expected_conditions</a:t>
            </a:r>
            <a:r>
              <a:rPr lang="en-US" sz="1600" dirty="0"/>
              <a:t> as EC</a:t>
            </a:r>
            <a:br>
              <a:rPr lang="en-US" sz="1600" dirty="0"/>
            </a:br>
            <a:r>
              <a:rPr lang="en-US" sz="1600" dirty="0"/>
              <a:t>from </a:t>
            </a:r>
            <a:r>
              <a:rPr lang="en-US" sz="1600" dirty="0" err="1"/>
              <a:t>selenium.webdriver.support.ui</a:t>
            </a:r>
            <a:r>
              <a:rPr lang="en-US" sz="1600" dirty="0"/>
              <a:t> import </a:t>
            </a:r>
            <a:r>
              <a:rPr lang="en-US" sz="1600" dirty="0" err="1"/>
              <a:t>WebDriverWait</a:t>
            </a:r>
            <a:br>
              <a:rPr lang="en-US" sz="1600" dirty="0"/>
            </a:br>
            <a:r>
              <a:rPr lang="en-US" sz="1600" dirty="0"/>
              <a:t>from </a:t>
            </a:r>
            <a:r>
              <a:rPr lang="en-US" sz="1600" dirty="0" err="1"/>
              <a:t>selenium.webdriver.common.by</a:t>
            </a:r>
            <a:r>
              <a:rPr lang="en-US" sz="1600" dirty="0"/>
              <a:t> import By</a:t>
            </a:r>
            <a:br>
              <a:rPr lang="en-US" sz="1600" dirty="0"/>
            </a:br>
            <a:r>
              <a:rPr lang="en-US" sz="1600" dirty="0"/>
              <a:t>import time</a:t>
            </a:r>
            <a:br>
              <a:rPr lang="en-US" sz="1600" dirty="0"/>
            </a:br>
            <a:r>
              <a:rPr lang="en-US" sz="1600" dirty="0"/>
              <a:t>import pandas as </a:t>
            </a:r>
            <a:r>
              <a:rPr lang="en-US" sz="1600" dirty="0" err="1"/>
              <a:t>pd</a:t>
            </a:r>
            <a:br>
              <a:rPr lang="en-US" sz="1600" dirty="0"/>
            </a:br>
            <a:r>
              <a:rPr lang="en-US" sz="1600" b="1" dirty="0"/>
              <a:t>#Import </a:t>
            </a:r>
            <a:r>
              <a:rPr lang="en-US" sz="1600" b="1" dirty="0" err="1"/>
              <a:t>sendMail</a:t>
            </a:r>
            <a:r>
              <a:rPr lang="en-US" sz="1600" b="1" dirty="0"/>
              <a:t> and </a:t>
            </a:r>
            <a:r>
              <a:rPr lang="en-US" sz="1600" b="1" dirty="0" err="1"/>
              <a:t>sqliteTool</a:t>
            </a:r>
            <a:r>
              <a:rPr lang="en-US" sz="1600" b="1" dirty="0"/>
              <a:t> modules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sendMail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sqliteTool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#Chrome Driver Location and </a:t>
            </a:r>
            <a:r>
              <a:rPr lang="en-US" sz="1600" b="1" dirty="0" err="1"/>
              <a:t>expedia</a:t>
            </a:r>
            <a:r>
              <a:rPr lang="en-US" sz="1600" b="1" dirty="0"/>
              <a:t> URL</a:t>
            </a:r>
            <a:br>
              <a:rPr lang="en-US" sz="1600" dirty="0"/>
            </a:br>
            <a:r>
              <a:rPr lang="en-US" sz="1600" dirty="0" err="1"/>
              <a:t>path_to_chromedriver</a:t>
            </a:r>
            <a:r>
              <a:rPr lang="en-US" sz="1600" dirty="0"/>
              <a:t> = '/Users/gm456e/Documents/</a:t>
            </a:r>
            <a:r>
              <a:rPr lang="en-US" sz="1600" dirty="0" err="1"/>
              <a:t>chromedriver</a:t>
            </a:r>
            <a:r>
              <a:rPr lang="en-US" sz="1600" dirty="0"/>
              <a:t>'</a:t>
            </a:r>
            <a:br>
              <a:rPr lang="en-US" sz="1600" dirty="0"/>
            </a:br>
            <a:r>
              <a:rPr lang="en-US" sz="1600" dirty="0" err="1"/>
              <a:t>url</a:t>
            </a:r>
            <a:r>
              <a:rPr lang="en-US" sz="1600" dirty="0"/>
              <a:t> = 'https://</a:t>
            </a:r>
            <a:r>
              <a:rPr lang="en-US" sz="1600" dirty="0" err="1"/>
              <a:t>www.expedia.com</a:t>
            </a:r>
            <a:r>
              <a:rPr lang="en-US" sz="1600" dirty="0"/>
              <a:t>/Hotels'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#Search Details</a:t>
            </a:r>
            <a:br>
              <a:rPr lang="en-US" sz="1600" dirty="0"/>
            </a:br>
            <a:r>
              <a:rPr lang="en-US" sz="1600" dirty="0"/>
              <a:t>destination = 'NYC'</a:t>
            </a:r>
            <a:br>
              <a:rPr lang="en-US" sz="1600" dirty="0"/>
            </a:br>
            <a:r>
              <a:rPr lang="en-US" sz="1600" dirty="0" err="1"/>
              <a:t>checkin_date</a:t>
            </a:r>
            <a:r>
              <a:rPr lang="en-US" sz="1600" dirty="0"/>
              <a:t> = '09/22/2017'</a:t>
            </a:r>
            <a:br>
              <a:rPr lang="en-US" sz="1600" dirty="0"/>
            </a:br>
            <a:r>
              <a:rPr lang="en-US" sz="1600" dirty="0" err="1"/>
              <a:t>checkout_date</a:t>
            </a:r>
            <a:r>
              <a:rPr lang="en-US" sz="1600" dirty="0"/>
              <a:t> = '09/25/2017'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#Generate Current Date</a:t>
            </a:r>
            <a:br>
              <a:rPr lang="en-US" sz="1600" dirty="0"/>
            </a:br>
            <a:r>
              <a:rPr lang="en-US" sz="1600" dirty="0" err="1"/>
              <a:t>current_date</a:t>
            </a:r>
            <a:r>
              <a:rPr lang="en-US" sz="1600" dirty="0"/>
              <a:t> = </a:t>
            </a:r>
            <a:r>
              <a:rPr lang="en-US" sz="1600" dirty="0" err="1"/>
              <a:t>time.strftime</a:t>
            </a:r>
            <a:r>
              <a:rPr lang="en-US" sz="1600" dirty="0"/>
              <a:t>("%m/%d/%Y")</a:t>
            </a:r>
          </a:p>
          <a:p>
            <a:endParaRPr lang="en-US" sz="1600" dirty="0"/>
          </a:p>
          <a:p>
            <a:br>
              <a:rPr lang="en-US" sz="1600" dirty="0"/>
            </a:br>
            <a:r>
              <a:rPr lang="en-US" sz="1600" b="1" dirty="0"/>
              <a:t>#Create variables required for sending an E-Mail</a:t>
            </a:r>
            <a:br>
              <a:rPr lang="en-US" sz="1600" dirty="0"/>
            </a:br>
            <a:r>
              <a:rPr lang="en-US" sz="1600" dirty="0" err="1"/>
              <a:t>from_email</a:t>
            </a:r>
            <a:r>
              <a:rPr lang="en-US" sz="1600" dirty="0"/>
              <a:t> = '</a:t>
            </a:r>
            <a:r>
              <a:rPr lang="en-US" sz="1600" dirty="0" err="1"/>
              <a:t>soulzcore@gmail.com</a:t>
            </a:r>
            <a:r>
              <a:rPr lang="en-US" sz="1600" dirty="0"/>
              <a:t>'</a:t>
            </a:r>
            <a:br>
              <a:rPr lang="en-US" sz="1600" dirty="0"/>
            </a:br>
            <a:r>
              <a:rPr lang="en-US" sz="1600" dirty="0" err="1"/>
              <a:t>to_email</a:t>
            </a:r>
            <a:r>
              <a:rPr lang="en-US" sz="1600" dirty="0"/>
              <a:t> = '</a:t>
            </a:r>
            <a:r>
              <a:rPr lang="en-US" sz="1600" dirty="0" err="1"/>
              <a:t>soulzcore@gmail.com</a:t>
            </a:r>
            <a:r>
              <a:rPr lang="en-US" sz="1600" dirty="0"/>
              <a:t>'</a:t>
            </a:r>
            <a:br>
              <a:rPr lang="en-US" sz="1600" dirty="0"/>
            </a:br>
            <a:r>
              <a:rPr lang="en-US" sz="1600" dirty="0"/>
              <a:t>subject = 'Expedia Hotel Prices'</a:t>
            </a:r>
            <a:br>
              <a:rPr lang="en-US" sz="1600" dirty="0"/>
            </a:br>
            <a:r>
              <a:rPr lang="en-US" sz="1600" dirty="0"/>
              <a:t>body = 'Check the attachment'</a:t>
            </a:r>
            <a:br>
              <a:rPr lang="en-US" sz="1600" dirty="0"/>
            </a:br>
            <a:r>
              <a:rPr lang="en-US" sz="1600" dirty="0" err="1"/>
              <a:t>fileName</a:t>
            </a:r>
            <a:r>
              <a:rPr lang="en-US" sz="1600" dirty="0"/>
              <a:t> = '</a:t>
            </a:r>
            <a:r>
              <a:rPr lang="en-US" sz="1600" dirty="0" err="1"/>
              <a:t>hotels.csv</a:t>
            </a:r>
            <a:r>
              <a:rPr lang="en-US" sz="1600" dirty="0"/>
              <a:t>'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#Create variables for writing to SQLITE</a:t>
            </a:r>
            <a:br>
              <a:rPr lang="en-US" sz="1600" dirty="0"/>
            </a:br>
            <a:r>
              <a:rPr lang="en-US" sz="1600" dirty="0" err="1"/>
              <a:t>db_name</a:t>
            </a:r>
            <a:r>
              <a:rPr lang="en-US" sz="1600" dirty="0"/>
              <a:t> = '</a:t>
            </a:r>
            <a:r>
              <a:rPr lang="en-US" sz="1600" dirty="0" err="1"/>
              <a:t>hotels.db</a:t>
            </a:r>
            <a:r>
              <a:rPr lang="en-US" sz="1600" dirty="0"/>
              <a:t>'</a:t>
            </a:r>
            <a:br>
              <a:rPr lang="en-US" sz="1600" dirty="0"/>
            </a:br>
            <a:r>
              <a:rPr lang="en-US" sz="1600" dirty="0" err="1"/>
              <a:t>table_name</a:t>
            </a:r>
            <a:r>
              <a:rPr lang="en-US" sz="1600" dirty="0"/>
              <a:t> = '</a:t>
            </a:r>
            <a:r>
              <a:rPr lang="en-US" sz="1600" dirty="0" err="1"/>
              <a:t>expedia</a:t>
            </a:r>
            <a:r>
              <a:rPr lang="en-US" sz="1600" dirty="0"/>
              <a:t>'</a:t>
            </a:r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8922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584775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USE CASE – AUTOMATING HOTEL SEARCHES ON EXPEDIA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24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279814-308C-4A57-975C-A76041DED832}"/>
              </a:ext>
            </a:extLst>
          </p:cNvPr>
          <p:cNvSpPr txBox="1"/>
          <p:nvPr/>
        </p:nvSpPr>
        <p:spPr>
          <a:xfrm>
            <a:off x="263679" y="1268280"/>
            <a:ext cx="11694959" cy="5303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b="1" dirty="0"/>
              <a:t>Extraction Code – Part 2/4 ( </a:t>
            </a:r>
            <a:r>
              <a:rPr lang="en-US" b="1" dirty="0" err="1"/>
              <a:t>expediaHotelExtractor.py</a:t>
            </a:r>
            <a:r>
              <a:rPr lang="en-US" b="1" dirty="0"/>
              <a:t> ):</a:t>
            </a:r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  <a:p>
            <a:r>
              <a:rPr lang="en-US" sz="1600" b="1" dirty="0"/>
              <a:t>#Initialize the Chrome web driver</a:t>
            </a:r>
            <a:br>
              <a:rPr lang="en-US" sz="1600" b="1" dirty="0"/>
            </a:br>
            <a:r>
              <a:rPr lang="en-US" sz="1600" dirty="0"/>
              <a:t>browser = </a:t>
            </a:r>
            <a:r>
              <a:rPr lang="en-US" sz="1600" dirty="0" err="1"/>
              <a:t>webdriver.Chrome</a:t>
            </a:r>
            <a:r>
              <a:rPr lang="en-US" sz="1600" dirty="0"/>
              <a:t>(</a:t>
            </a:r>
            <a:r>
              <a:rPr lang="en-US" sz="1600" dirty="0" err="1"/>
              <a:t>executable_path</a:t>
            </a:r>
            <a:r>
              <a:rPr lang="en-US" sz="1600" dirty="0"/>
              <a:t> = </a:t>
            </a:r>
            <a:r>
              <a:rPr lang="en-US" sz="1600" dirty="0" err="1"/>
              <a:t>path_to_chromedriver</a:t>
            </a:r>
            <a:r>
              <a:rPr lang="en-US" sz="1600" dirty="0"/>
              <a:t>)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#Open the Expedia URL</a:t>
            </a:r>
            <a:br>
              <a:rPr lang="en-US" sz="1600" dirty="0"/>
            </a:br>
            <a:r>
              <a:rPr lang="en-US" sz="1600" dirty="0" err="1"/>
              <a:t>browser.get</a:t>
            </a:r>
            <a:r>
              <a:rPr lang="en-US" sz="1600" dirty="0"/>
              <a:t>(</a:t>
            </a:r>
            <a:r>
              <a:rPr lang="en-US" sz="1600" dirty="0" err="1"/>
              <a:t>url</a:t>
            </a:r>
            <a:r>
              <a:rPr lang="en-US" sz="1600" dirty="0"/>
              <a:t>)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#Find the destination field and enter NYC as the input</a:t>
            </a:r>
            <a:br>
              <a:rPr lang="en-US" sz="1600" dirty="0"/>
            </a:br>
            <a:r>
              <a:rPr lang="en-US" sz="1600" dirty="0" err="1"/>
              <a:t>browser.find_element_by_xpath</a:t>
            </a:r>
            <a:r>
              <a:rPr lang="en-US" sz="1600" dirty="0"/>
              <a:t>('//*[@id="hotel-destination-</a:t>
            </a:r>
            <a:r>
              <a:rPr lang="en-US" sz="1600" dirty="0" err="1"/>
              <a:t>hlp</a:t>
            </a:r>
            <a:r>
              <a:rPr lang="en-US" sz="1600" dirty="0"/>
              <a:t>"]').</a:t>
            </a:r>
            <a:r>
              <a:rPr lang="en-US" sz="1600" dirty="0" err="1"/>
              <a:t>send_keys</a:t>
            </a:r>
            <a:r>
              <a:rPr lang="en-US" sz="1600" dirty="0"/>
              <a:t>(destination)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#Find the </a:t>
            </a:r>
            <a:r>
              <a:rPr lang="en-US" sz="1600" b="1" dirty="0" err="1"/>
              <a:t>Checkin</a:t>
            </a:r>
            <a:r>
              <a:rPr lang="en-US" sz="1600" b="1" dirty="0"/>
              <a:t> date field and clear it</a:t>
            </a:r>
            <a:br>
              <a:rPr lang="en-US" sz="1600" dirty="0"/>
            </a:br>
            <a:r>
              <a:rPr lang="en-US" sz="1600" dirty="0" err="1"/>
              <a:t>browser.find_element_by_xpath</a:t>
            </a:r>
            <a:r>
              <a:rPr lang="en-US" sz="1600" dirty="0"/>
              <a:t>('//*[@id="hotel-</a:t>
            </a:r>
            <a:r>
              <a:rPr lang="en-US" sz="1600" dirty="0" err="1"/>
              <a:t>checkin</a:t>
            </a:r>
            <a:r>
              <a:rPr lang="en-US" sz="1600" dirty="0"/>
              <a:t>-</a:t>
            </a:r>
            <a:r>
              <a:rPr lang="en-US" sz="1600" dirty="0" err="1"/>
              <a:t>hlp</a:t>
            </a:r>
            <a:r>
              <a:rPr lang="en-US" sz="1600" dirty="0"/>
              <a:t>"]').clear()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#Enter </a:t>
            </a:r>
            <a:r>
              <a:rPr lang="en-US" sz="1600" b="1" dirty="0" err="1"/>
              <a:t>checkin</a:t>
            </a:r>
            <a:r>
              <a:rPr lang="en-US" sz="1600" b="1" dirty="0"/>
              <a:t> date</a:t>
            </a:r>
            <a:br>
              <a:rPr lang="en-US" sz="1600" dirty="0"/>
            </a:br>
            <a:r>
              <a:rPr lang="en-US" sz="1600" dirty="0" err="1"/>
              <a:t>browser.find_element_by_xpath</a:t>
            </a:r>
            <a:r>
              <a:rPr lang="en-US" sz="1600" dirty="0"/>
              <a:t>('//*[@id="hotel-</a:t>
            </a:r>
            <a:r>
              <a:rPr lang="en-US" sz="1600" dirty="0" err="1"/>
              <a:t>checkin</a:t>
            </a:r>
            <a:r>
              <a:rPr lang="en-US" sz="1600" dirty="0"/>
              <a:t>-</a:t>
            </a:r>
            <a:r>
              <a:rPr lang="en-US" sz="1600" dirty="0" err="1"/>
              <a:t>hlp</a:t>
            </a:r>
            <a:r>
              <a:rPr lang="en-US" sz="1600" dirty="0"/>
              <a:t>"]').</a:t>
            </a:r>
            <a:r>
              <a:rPr lang="en-US" sz="1600" dirty="0" err="1"/>
              <a:t>send_keys</a:t>
            </a:r>
            <a:r>
              <a:rPr lang="en-US" sz="1600" dirty="0"/>
              <a:t>(</a:t>
            </a:r>
            <a:r>
              <a:rPr lang="en-US" sz="1600" dirty="0" err="1"/>
              <a:t>checkin_date</a:t>
            </a:r>
            <a:r>
              <a:rPr lang="en-US" sz="1600" dirty="0"/>
              <a:t>)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#Clear the checkout date field and enter </a:t>
            </a:r>
            <a:r>
              <a:rPr lang="en-US" sz="1600" b="1" dirty="0" err="1"/>
              <a:t>teh</a:t>
            </a:r>
            <a:r>
              <a:rPr lang="en-US" sz="1600" b="1" dirty="0"/>
              <a:t> checkout date</a:t>
            </a:r>
            <a:br>
              <a:rPr lang="en-US" sz="1600" dirty="0"/>
            </a:br>
            <a:r>
              <a:rPr lang="en-US" sz="1600" dirty="0" err="1"/>
              <a:t>browser.find_element_by_xpath</a:t>
            </a:r>
            <a:r>
              <a:rPr lang="en-US" sz="1600" dirty="0"/>
              <a:t>('//*[@id="hotel-checkout-</a:t>
            </a:r>
            <a:r>
              <a:rPr lang="en-US" sz="1600" dirty="0" err="1"/>
              <a:t>hlp</a:t>
            </a:r>
            <a:r>
              <a:rPr lang="en-US" sz="1600" dirty="0"/>
              <a:t>"]').clear()</a:t>
            </a:r>
            <a:br>
              <a:rPr lang="en-US" sz="1600" dirty="0"/>
            </a:br>
            <a:r>
              <a:rPr lang="en-US" sz="1600" dirty="0" err="1"/>
              <a:t>browser.find_element_by_xpath</a:t>
            </a:r>
            <a:r>
              <a:rPr lang="en-US" sz="1600" dirty="0"/>
              <a:t>('//*[@id="hotel-checkout-</a:t>
            </a:r>
            <a:r>
              <a:rPr lang="en-US" sz="1600" dirty="0" err="1"/>
              <a:t>hlp</a:t>
            </a:r>
            <a:r>
              <a:rPr lang="en-US" sz="1600" dirty="0"/>
              <a:t>"]').</a:t>
            </a:r>
            <a:r>
              <a:rPr lang="en-US" sz="1600" dirty="0" err="1"/>
              <a:t>send_keys</a:t>
            </a:r>
            <a:r>
              <a:rPr lang="en-US" sz="1600" dirty="0"/>
              <a:t>(</a:t>
            </a:r>
            <a:r>
              <a:rPr lang="en-US" sz="1600" dirty="0" err="1"/>
              <a:t>checkout_date</a:t>
            </a:r>
            <a:r>
              <a:rPr lang="en-US" sz="1600" dirty="0"/>
              <a:t>)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#Find and click the Submit button</a:t>
            </a:r>
            <a:br>
              <a:rPr lang="en-US" sz="1600" dirty="0"/>
            </a:br>
            <a:r>
              <a:rPr lang="en-US" sz="1600" dirty="0" err="1"/>
              <a:t>browser.find_element_by_xpath</a:t>
            </a:r>
            <a:r>
              <a:rPr lang="en-US" sz="1600" dirty="0"/>
              <a:t>('//*[@id="</a:t>
            </a:r>
            <a:r>
              <a:rPr lang="en-US" sz="1600" dirty="0" err="1"/>
              <a:t>gcw</a:t>
            </a:r>
            <a:r>
              <a:rPr lang="en-US" sz="1600" dirty="0"/>
              <a:t>-hotel-form-</a:t>
            </a:r>
            <a:r>
              <a:rPr lang="en-US" sz="1600" dirty="0" err="1"/>
              <a:t>hlp</a:t>
            </a:r>
            <a:r>
              <a:rPr lang="en-US" sz="1600" dirty="0"/>
              <a:t>"]/div[9]/label/button').click()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#Wait for </a:t>
            </a:r>
            <a:r>
              <a:rPr lang="en-US" sz="1600" b="1" dirty="0" err="1"/>
              <a:t>expedia</a:t>
            </a:r>
            <a:r>
              <a:rPr lang="en-US" sz="1600" b="1" dirty="0"/>
              <a:t> to load results or for 20 seconds whichever comes first</a:t>
            </a:r>
            <a:br>
              <a:rPr lang="en-US" sz="1600" dirty="0"/>
            </a:br>
            <a:r>
              <a:rPr lang="en-US" sz="1600" dirty="0"/>
              <a:t>try:</a:t>
            </a:r>
            <a:br>
              <a:rPr lang="en-US" sz="1600" dirty="0"/>
            </a:br>
            <a:r>
              <a:rPr lang="en-US" sz="1600" dirty="0"/>
              <a:t>    wait = </a:t>
            </a:r>
            <a:r>
              <a:rPr lang="en-US" sz="1600" dirty="0" err="1"/>
              <a:t>WebDriverWait</a:t>
            </a:r>
            <a:r>
              <a:rPr lang="en-US" sz="1600" dirty="0"/>
              <a:t>(browser, 20)</a:t>
            </a:r>
            <a:br>
              <a:rPr lang="en-US" sz="1600" dirty="0"/>
            </a:br>
            <a:r>
              <a:rPr lang="en-US" sz="1600" dirty="0"/>
              <a:t>    #Wait until the the </a:t>
            </a:r>
            <a:r>
              <a:rPr lang="en-US" sz="1600" dirty="0" err="1"/>
              <a:t>hotelResultTitle</a:t>
            </a:r>
            <a:r>
              <a:rPr lang="en-US" sz="1600" dirty="0"/>
              <a:t> is detected on the page</a:t>
            </a:r>
            <a:br>
              <a:rPr lang="en-US" sz="1600" dirty="0"/>
            </a:br>
            <a:r>
              <a:rPr lang="en-US" sz="1600" dirty="0"/>
              <a:t>    element = </a:t>
            </a:r>
            <a:r>
              <a:rPr lang="en-US" sz="1600" dirty="0" err="1"/>
              <a:t>wait.until</a:t>
            </a:r>
            <a:r>
              <a:rPr lang="en-US" sz="1600" dirty="0"/>
              <a:t>(</a:t>
            </a:r>
            <a:r>
              <a:rPr lang="en-US" sz="1600" dirty="0" err="1"/>
              <a:t>EC.presence_of_element_located</a:t>
            </a:r>
            <a:r>
              <a:rPr lang="en-US" sz="1600" dirty="0"/>
              <a:t>((By.ID,'</a:t>
            </a:r>
            <a:r>
              <a:rPr lang="en-US" sz="1600" dirty="0" err="1"/>
              <a:t>hotelResultTitle</a:t>
            </a:r>
            <a:r>
              <a:rPr lang="en-US" sz="1600" dirty="0"/>
              <a:t>')))</a:t>
            </a:r>
            <a:br>
              <a:rPr lang="en-US" sz="1600" dirty="0"/>
            </a:br>
            <a:r>
              <a:rPr lang="en-US" sz="1600" dirty="0"/>
              <a:t>except:</a:t>
            </a:r>
            <a:br>
              <a:rPr lang="en-US" sz="1600" dirty="0"/>
            </a:br>
            <a:r>
              <a:rPr lang="en-US" sz="1600" dirty="0"/>
              <a:t>    print 'Error - Unable to find results'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4297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584775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USE CASE – AUTOMATING HOTEL SEARCHES ON EXPEDIA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25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279814-308C-4A57-975C-A76041DED832}"/>
              </a:ext>
            </a:extLst>
          </p:cNvPr>
          <p:cNvSpPr txBox="1"/>
          <p:nvPr/>
        </p:nvSpPr>
        <p:spPr>
          <a:xfrm>
            <a:off x="263679" y="1268281"/>
            <a:ext cx="11847577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b="1" dirty="0"/>
              <a:t>Extraction Code – Part 3/4 ( </a:t>
            </a:r>
            <a:r>
              <a:rPr lang="en-US" b="1" dirty="0" err="1"/>
              <a:t>expediaHotelExtractor.py</a:t>
            </a:r>
            <a:r>
              <a:rPr lang="en-US" b="1" dirty="0"/>
              <a:t> ):</a:t>
            </a:r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  <a:p>
            <a:r>
              <a:rPr lang="en-US" sz="1400" b="1" dirty="0"/>
              <a:t>#create a list to store hotel details</a:t>
            </a:r>
            <a:br>
              <a:rPr lang="en-US" sz="1400" dirty="0"/>
            </a:br>
            <a:r>
              <a:rPr lang="en-US" sz="1400" dirty="0" err="1"/>
              <a:t>hotels_list</a:t>
            </a:r>
            <a:r>
              <a:rPr lang="en-US" sz="1400" dirty="0"/>
              <a:t> = []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#Create a page number variable and default it to 1, this will be incremented at every page load</a:t>
            </a:r>
            <a:br>
              <a:rPr lang="en-US" sz="1400" dirty="0"/>
            </a:br>
            <a:r>
              <a:rPr lang="en-US" sz="1400" dirty="0" err="1"/>
              <a:t>page_no</a:t>
            </a:r>
            <a:r>
              <a:rPr lang="en-US" sz="1400" dirty="0"/>
              <a:t> = 1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#Create a variable to identify if the next button is disabled ( the last page )</a:t>
            </a:r>
            <a:br>
              <a:rPr lang="en-US" sz="1400" dirty="0"/>
            </a:br>
            <a:r>
              <a:rPr lang="en-US" sz="1400" dirty="0" err="1"/>
              <a:t>next_button_disabled</a:t>
            </a:r>
            <a:r>
              <a:rPr lang="en-US" sz="1400" dirty="0"/>
              <a:t> = False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#Create a loop to iterate until next button becomes </a:t>
            </a:r>
            <a:r>
              <a:rPr lang="en-US" sz="1400" dirty="0"/>
              <a:t>disabled(</a:t>
            </a:r>
            <a:r>
              <a:rPr lang="en-US" sz="1400" dirty="0" err="1"/>
              <a:t>next_button_disabled</a:t>
            </a:r>
            <a:r>
              <a:rPr lang="en-US" sz="1400" dirty="0"/>
              <a:t> becomes true on the last page)</a:t>
            </a:r>
            <a:br>
              <a:rPr lang="en-US" sz="1400" dirty="0"/>
            </a:br>
            <a:r>
              <a:rPr lang="en-US" sz="1400" dirty="0"/>
              <a:t>while not </a:t>
            </a:r>
            <a:r>
              <a:rPr lang="en-US" sz="1400" dirty="0" err="1"/>
              <a:t>next_button_disabled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b="1" dirty="0"/>
              <a:t>    #Print the current page number</a:t>
            </a:r>
            <a:br>
              <a:rPr lang="en-US" sz="1400" dirty="0"/>
            </a:br>
            <a:r>
              <a:rPr lang="en-US" sz="1400" dirty="0"/>
              <a:t>    print 'Current Page Number : ', </a:t>
            </a:r>
            <a:r>
              <a:rPr lang="en-US" sz="1400" dirty="0" err="1"/>
              <a:t>page_no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    #Find all tags name article on the current page. The article tag contains hotel details</a:t>
            </a:r>
            <a:br>
              <a:rPr lang="en-US" sz="1400" dirty="0"/>
            </a:br>
            <a:r>
              <a:rPr lang="en-US" sz="1400" dirty="0"/>
              <a:t>    hotels = </a:t>
            </a:r>
            <a:r>
              <a:rPr lang="en-US" sz="1400" dirty="0" err="1"/>
              <a:t>browser.find_elements_by_tag_name</a:t>
            </a:r>
            <a:r>
              <a:rPr lang="en-US" sz="1400" dirty="0"/>
              <a:t>('article')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/>
              <a:t>#Iterate over the list of Hotels(articles) on the current page</a:t>
            </a:r>
            <a:br>
              <a:rPr lang="en-US" sz="1400" dirty="0"/>
            </a:br>
            <a:r>
              <a:rPr lang="en-US" sz="1400" dirty="0"/>
              <a:t>    for hotel in hotels: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b="1" dirty="0"/>
              <a:t>#Try to find the hotel name price, if there is an error print 'Encountered Error' and go to the next hotel</a:t>
            </a:r>
            <a:br>
              <a:rPr lang="en-US" sz="1400" dirty="0"/>
            </a:br>
            <a:r>
              <a:rPr lang="en-US" sz="1400" dirty="0"/>
              <a:t>        try: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            #Get the hotel name</a:t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 err="1"/>
              <a:t>hotel_name</a:t>
            </a:r>
            <a:r>
              <a:rPr lang="en-US" sz="1400" dirty="0"/>
              <a:t> = </a:t>
            </a:r>
            <a:r>
              <a:rPr lang="en-US" sz="1400" dirty="0" err="1"/>
              <a:t>hotel.find_element_by_class_name</a:t>
            </a:r>
            <a:r>
              <a:rPr lang="en-US" sz="1400" dirty="0"/>
              <a:t>('</a:t>
            </a:r>
            <a:r>
              <a:rPr lang="en-US" sz="1400" dirty="0" err="1"/>
              <a:t>visuallyhidden</a:t>
            </a:r>
            <a:r>
              <a:rPr lang="en-US" sz="1400" dirty="0"/>
              <a:t>').text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            #Get the hotel price</a:t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 err="1"/>
              <a:t>hotel_price</a:t>
            </a:r>
            <a:r>
              <a:rPr lang="en-US" sz="1400" dirty="0"/>
              <a:t> =  </a:t>
            </a:r>
            <a:r>
              <a:rPr lang="en-US" sz="1400" dirty="0" err="1"/>
              <a:t>hotel.find_element_by_class_name</a:t>
            </a:r>
            <a:r>
              <a:rPr lang="en-US" sz="1400" dirty="0"/>
              <a:t>('</a:t>
            </a:r>
            <a:r>
              <a:rPr lang="en-US" sz="1400" dirty="0" err="1"/>
              <a:t>actualPrice</a:t>
            </a:r>
            <a:r>
              <a:rPr lang="en-US" sz="1400" dirty="0"/>
              <a:t>').text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            #Create a tuple with the hotel name, price and todays date</a:t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 err="1"/>
              <a:t>hotel_tuple</a:t>
            </a:r>
            <a:r>
              <a:rPr lang="en-US" sz="1400" dirty="0"/>
              <a:t> = (</a:t>
            </a:r>
            <a:r>
              <a:rPr lang="en-US" sz="1400" dirty="0" err="1"/>
              <a:t>hotel_name,hotel_price</a:t>
            </a:r>
            <a:r>
              <a:rPr lang="en-US" sz="1400" dirty="0"/>
              <a:t>, </a:t>
            </a:r>
            <a:r>
              <a:rPr lang="en-US" sz="1400" dirty="0" err="1"/>
              <a:t>current_date</a:t>
            </a:r>
            <a:r>
              <a:rPr lang="en-US" sz="1400" dirty="0"/>
              <a:t>)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b="1" dirty="0"/>
              <a:t>#Add the tuple to the </a:t>
            </a:r>
            <a:r>
              <a:rPr lang="en-US" sz="1400" b="1" dirty="0" err="1"/>
              <a:t>hotels_list</a:t>
            </a:r>
            <a:r>
              <a:rPr lang="en-US" sz="1400" b="1" dirty="0"/>
              <a:t> variable which was created earlier</a:t>
            </a:r>
            <a:br>
              <a:rPr lang="en-US" sz="1400" b="1" dirty="0"/>
            </a:br>
            <a:r>
              <a:rPr lang="en-US" sz="1400" dirty="0"/>
              <a:t>            </a:t>
            </a:r>
            <a:r>
              <a:rPr lang="en-US" sz="1400" dirty="0" err="1"/>
              <a:t>hotels_list.append</a:t>
            </a:r>
            <a:r>
              <a:rPr lang="en-US" sz="1400" dirty="0"/>
              <a:t>(</a:t>
            </a:r>
            <a:r>
              <a:rPr lang="en-US" sz="1400" dirty="0" err="1"/>
              <a:t>hotel_tuple</a:t>
            </a:r>
            <a:r>
              <a:rPr lang="en-US" sz="1400" dirty="0"/>
              <a:t>)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       except: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           print 'Encountered error'</a:t>
            </a:r>
            <a:br>
              <a:rPr lang="en-US" sz="1400" b="1" dirty="0"/>
            </a:br>
            <a:br>
              <a:rPr lang="en-US" sz="1400" b="1" dirty="0"/>
            </a:br>
            <a:br>
              <a:rPr lang="en-US" sz="1400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075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6230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584775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USE CASE – AUTOMATING HOTEL SEARCHES ON EXPEDIA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26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279814-308C-4A57-975C-A76041DED832}"/>
              </a:ext>
            </a:extLst>
          </p:cNvPr>
          <p:cNvSpPr txBox="1"/>
          <p:nvPr/>
        </p:nvSpPr>
        <p:spPr>
          <a:xfrm>
            <a:off x="263679" y="1268281"/>
            <a:ext cx="11723533" cy="6063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b="1" dirty="0"/>
              <a:t>Extraction Code – Part 4/4 ( </a:t>
            </a:r>
            <a:r>
              <a:rPr lang="en-US" b="1" dirty="0" err="1"/>
              <a:t>expediaHotelExtractor.py</a:t>
            </a:r>
            <a:r>
              <a:rPr lang="en-US" b="1" dirty="0"/>
              <a:t> ):</a:t>
            </a:r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  <a:p>
            <a:r>
              <a:rPr lang="en-US" sz="1600" b="1" dirty="0"/>
              <a:t>#Get the next button disabled status, this will be true if the next button is disabled else false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next_button_disabled</a:t>
            </a:r>
            <a:r>
              <a:rPr lang="en-US" sz="1600" dirty="0"/>
              <a:t> = </a:t>
            </a:r>
            <a:r>
              <a:rPr lang="en-US" sz="1600" dirty="0" err="1"/>
              <a:t>browser.find_element_by_class_name</a:t>
            </a:r>
            <a:r>
              <a:rPr lang="en-US" sz="1600" dirty="0"/>
              <a:t>('pagination-next').</a:t>
            </a:r>
            <a:r>
              <a:rPr lang="en-US" sz="1600" dirty="0" err="1"/>
              <a:t>get_attribute</a:t>
            </a:r>
            <a:r>
              <a:rPr lang="en-US" sz="1600" dirty="0"/>
              <a:t>('disabled')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if not </a:t>
            </a:r>
            <a:r>
              <a:rPr lang="en-US" sz="1600" dirty="0" err="1"/>
              <a:t>next_button_disabled</a:t>
            </a:r>
            <a:r>
              <a:rPr lang="en-US" sz="1600" dirty="0"/>
              <a:t>: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/>
              <a:t>#increment the page number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page_no</a:t>
            </a:r>
            <a:r>
              <a:rPr lang="en-US" sz="1600" dirty="0"/>
              <a:t> = </a:t>
            </a:r>
            <a:r>
              <a:rPr lang="en-US" sz="1600" dirty="0" err="1"/>
              <a:t>page_no</a:t>
            </a:r>
            <a:r>
              <a:rPr lang="en-US" sz="1600" dirty="0"/>
              <a:t> + 1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/>
              <a:t>#Click next button on the page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browser.find_element_by_class_name</a:t>
            </a:r>
            <a:r>
              <a:rPr lang="en-US" sz="1600" dirty="0"/>
              <a:t>('pagination-next').</a:t>
            </a:r>
            <a:r>
              <a:rPr lang="en-US" sz="1600" dirty="0" err="1"/>
              <a:t>find_element_by_tag_name</a:t>
            </a:r>
            <a:r>
              <a:rPr lang="en-US" sz="1600" dirty="0"/>
              <a:t>('</a:t>
            </a:r>
            <a:r>
              <a:rPr lang="en-US" sz="1600" dirty="0" err="1"/>
              <a:t>abbr</a:t>
            </a:r>
            <a:r>
              <a:rPr lang="en-US" sz="1600" dirty="0"/>
              <a:t>').click()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/>
              <a:t>#Wait 5 seconds, this is to let </a:t>
            </a:r>
            <a:r>
              <a:rPr lang="en-US" sz="1600" b="1" dirty="0" err="1"/>
              <a:t>expedia</a:t>
            </a:r>
            <a:r>
              <a:rPr lang="en-US" sz="1600" b="1" dirty="0"/>
              <a:t> load new results from the next page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time.sleep</a:t>
            </a:r>
            <a:r>
              <a:rPr lang="en-US" sz="1600" dirty="0"/>
              <a:t>(5)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r>
              <a:rPr lang="en-US" sz="1600" b="1" dirty="0"/>
              <a:t>#Create a data frame from the hotel list</a:t>
            </a:r>
            <a:br>
              <a:rPr lang="en-US" sz="1600" dirty="0"/>
            </a:br>
            <a:r>
              <a:rPr lang="en-US" sz="1600" dirty="0" err="1"/>
              <a:t>hotel_df</a:t>
            </a:r>
            <a:r>
              <a:rPr lang="en-US" sz="1600" dirty="0"/>
              <a:t> = </a:t>
            </a:r>
            <a:r>
              <a:rPr lang="en-US" sz="1600" dirty="0" err="1"/>
              <a:t>pd.DataFrame</a:t>
            </a:r>
            <a:r>
              <a:rPr lang="en-US" sz="1600" dirty="0"/>
              <a:t>(</a:t>
            </a:r>
            <a:r>
              <a:rPr lang="en-US" sz="1600" dirty="0" err="1"/>
              <a:t>hotels_list</a:t>
            </a:r>
            <a:r>
              <a:rPr lang="en-US" sz="1600" dirty="0"/>
              <a:t>, columns=['</a:t>
            </a:r>
            <a:r>
              <a:rPr lang="en-US" sz="1600" dirty="0" err="1"/>
              <a:t>name','price','date</a:t>
            </a:r>
            <a:r>
              <a:rPr lang="en-US" sz="1600" dirty="0"/>
              <a:t>']).</a:t>
            </a:r>
            <a:r>
              <a:rPr lang="en-US" sz="1600" dirty="0" err="1"/>
              <a:t>drop_duplicates</a:t>
            </a:r>
            <a:r>
              <a:rPr lang="en-US" sz="1600" dirty="0"/>
              <a:t>()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#Print the number of rows and columns in the data frame</a:t>
            </a:r>
            <a:br>
              <a:rPr lang="en-US" sz="1600" dirty="0"/>
            </a:br>
            <a:r>
              <a:rPr lang="en-US" sz="1600" dirty="0"/>
              <a:t>print </a:t>
            </a:r>
            <a:r>
              <a:rPr lang="en-US" sz="1600" dirty="0" err="1"/>
              <a:t>hotel_df.shape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#Print the descriptive statistics of the data frame</a:t>
            </a:r>
            <a:br>
              <a:rPr lang="en-US" sz="1600" dirty="0"/>
            </a:br>
            <a:r>
              <a:rPr lang="en-US" sz="1600" dirty="0"/>
              <a:t>print </a:t>
            </a:r>
            <a:r>
              <a:rPr lang="en-US" sz="1600" dirty="0" err="1"/>
              <a:t>hotel_df.describe</a:t>
            </a:r>
            <a:r>
              <a:rPr lang="en-US" sz="1600" dirty="0"/>
              <a:t>()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#Write the </a:t>
            </a:r>
            <a:r>
              <a:rPr lang="en-US" sz="1600" b="1" dirty="0" err="1"/>
              <a:t>dataframe</a:t>
            </a:r>
            <a:r>
              <a:rPr lang="en-US" sz="1600" b="1" dirty="0"/>
              <a:t> data into a csv file</a:t>
            </a:r>
            <a:br>
              <a:rPr lang="en-US" sz="1600" dirty="0"/>
            </a:br>
            <a:r>
              <a:rPr lang="en-US" sz="1600" dirty="0" err="1"/>
              <a:t>hotel_df.to_csv</a:t>
            </a:r>
            <a:r>
              <a:rPr lang="en-US" sz="1600" dirty="0"/>
              <a:t>(</a:t>
            </a:r>
            <a:r>
              <a:rPr lang="en-US" sz="1600" dirty="0" err="1"/>
              <a:t>fileName,index</a:t>
            </a:r>
            <a:r>
              <a:rPr lang="en-US" sz="1600" dirty="0"/>
              <a:t>=False, encoding='utf8')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#Write the results of the data frame to a DB by calling the </a:t>
            </a:r>
            <a:r>
              <a:rPr lang="en-US" sz="1600" b="1" dirty="0" err="1"/>
              <a:t>writeToDB</a:t>
            </a:r>
            <a:r>
              <a:rPr lang="en-US" sz="1600" b="1" dirty="0"/>
              <a:t> function from the </a:t>
            </a:r>
            <a:r>
              <a:rPr lang="en-US" sz="1600" b="1" dirty="0" err="1"/>
              <a:t>sqliteTool</a:t>
            </a:r>
            <a:r>
              <a:rPr lang="en-US" sz="1600" b="1" dirty="0"/>
              <a:t> module</a:t>
            </a:r>
            <a:br>
              <a:rPr lang="en-US" sz="1600" dirty="0"/>
            </a:br>
            <a:r>
              <a:rPr lang="en-US" sz="1600" dirty="0" err="1"/>
              <a:t>sqliteTool.writeToDB</a:t>
            </a:r>
            <a:r>
              <a:rPr lang="en-US" sz="1600" dirty="0"/>
              <a:t>(</a:t>
            </a:r>
            <a:r>
              <a:rPr lang="en-US" sz="1600" dirty="0" err="1"/>
              <a:t>hotel_df,db_name,table_name</a:t>
            </a:r>
            <a:r>
              <a:rPr lang="en-US" sz="1600" dirty="0"/>
              <a:t>)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#Send E-Mail with the csv as an attachment by calling the </a:t>
            </a:r>
            <a:r>
              <a:rPr lang="en-US" sz="1600" b="1" dirty="0" err="1"/>
              <a:t>sendMail</a:t>
            </a:r>
            <a:r>
              <a:rPr lang="en-US" sz="1600" b="1" dirty="0"/>
              <a:t> function of the </a:t>
            </a:r>
            <a:r>
              <a:rPr lang="en-US" sz="1600" b="1" dirty="0" err="1"/>
              <a:t>sendMail</a:t>
            </a:r>
            <a:r>
              <a:rPr lang="en-US" sz="1600" b="1" dirty="0"/>
              <a:t> module</a:t>
            </a:r>
            <a:br>
              <a:rPr lang="en-US" sz="1600" dirty="0"/>
            </a:br>
            <a:r>
              <a:rPr lang="en-US" sz="1600" dirty="0" err="1"/>
              <a:t>sendMail.sendMail</a:t>
            </a:r>
            <a:r>
              <a:rPr lang="en-US" sz="1600" dirty="0"/>
              <a:t>(</a:t>
            </a:r>
            <a:r>
              <a:rPr lang="en-US" sz="1600" dirty="0" err="1"/>
              <a:t>from_email,to_email,subject,fileName</a:t>
            </a:r>
            <a:r>
              <a:rPr lang="en-US" sz="1600" dirty="0"/>
              <a:t>)</a:t>
            </a:r>
            <a:br>
              <a:rPr lang="en-US" sz="1400" b="1" dirty="0"/>
            </a:br>
            <a:r>
              <a:rPr lang="en-US" sz="1400" b="1" dirty="0"/>
              <a:t> </a:t>
            </a:r>
            <a:br>
              <a:rPr lang="en-US" sz="1400" b="1" dirty="0"/>
            </a:br>
            <a:br>
              <a:rPr lang="en-US" sz="1400" b="1" dirty="0"/>
            </a:br>
            <a:br>
              <a:rPr lang="en-US" sz="1400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6267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2262459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>
                <a:solidFill>
                  <a:schemeClr val="bg1"/>
                </a:solidFill>
              </a:rPr>
              <a:t>THE END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9D6A2-EEFD-4791-A00F-CB360258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9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68628" y="85989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2262459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QUICK RECAP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9D6A2-EEFD-4791-A00F-CB360258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5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A8B9134-39E4-43BE-BE78-E16E79D11F9F}"/>
              </a:ext>
            </a:extLst>
          </p:cNvPr>
          <p:cNvSpPr txBox="1"/>
          <p:nvPr/>
        </p:nvSpPr>
        <p:spPr>
          <a:xfrm>
            <a:off x="68628" y="2034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TYPES OF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2181" y="1454770"/>
            <a:ext cx="3075985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Testing: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is an integral part of software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is the process of finding bugs, validating and verifying functionality in the software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Thorough testing is as important as coding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is done at multiple stages by developers, Quality Analysts, Business Analysts</a:t>
            </a:r>
          </a:p>
          <a:p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14AFD7-3C26-4513-BA08-9209C4A2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52781" y="1461740"/>
            <a:ext cx="307598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Types Of Testing: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common categories of testing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Acceptance Testing</a:t>
            </a:r>
          </a:p>
          <a:p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52781" y="3920653"/>
            <a:ext cx="307598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Unit Testing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testing is the most basic form of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done by developers writing the code</a:t>
            </a:r>
          </a:p>
          <a:p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483381" y="1461740"/>
            <a:ext cx="307598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Integration Testing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testing is done to test connectivity between different applications and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usually at the application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done by developers or QA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83381" y="4409425"/>
            <a:ext cx="307598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User Acceptance Testing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UAT is the end to end testing process involving multiple applications across multiple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Done by Quality or Business Analysts</a:t>
            </a:r>
          </a:p>
        </p:txBody>
      </p:sp>
    </p:spTree>
    <p:extLst>
      <p:ext uri="{BB962C8B-B14F-4D97-AF65-F5344CB8AC3E}">
        <p14:creationId xmlns:p14="http://schemas.microsoft.com/office/powerpoint/2010/main" val="52032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99254C-06E7-4B55-B3CC-2E90764C1EDC}"/>
              </a:ext>
            </a:extLst>
          </p:cNvPr>
          <p:cNvSpPr txBox="1"/>
          <p:nvPr/>
        </p:nvSpPr>
        <p:spPr>
          <a:xfrm>
            <a:off x="68628" y="2034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68628" y="480154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UNIT TESTING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14AFD7-3C26-4513-BA08-9209C4A2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257BB-FF84-4811-957D-CB6773A7EAD9}"/>
              </a:ext>
            </a:extLst>
          </p:cNvPr>
          <p:cNvSpPr txBox="1"/>
          <p:nvPr/>
        </p:nvSpPr>
        <p:spPr>
          <a:xfrm>
            <a:off x="3499293" y="1453054"/>
            <a:ext cx="4146107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Basic Example :</a:t>
            </a:r>
          </a:p>
          <a:p>
            <a:endParaRPr lang="en-US" b="1" dirty="0"/>
          </a:p>
          <a:p>
            <a:r>
              <a:rPr lang="en-US" sz="1400" b="1" dirty="0"/>
              <a:t>#Import </a:t>
            </a:r>
            <a:r>
              <a:rPr lang="en-US" sz="1400" b="1" dirty="0" err="1"/>
              <a:t>unittest</a:t>
            </a:r>
            <a:r>
              <a:rPr lang="en-US" sz="1400" b="1" dirty="0"/>
              <a:t> module</a:t>
            </a:r>
          </a:p>
          <a:p>
            <a:r>
              <a:rPr lang="en-US" sz="1400" dirty="0"/>
              <a:t>import</a:t>
            </a:r>
            <a:r>
              <a:rPr lang="en-US" sz="1400" b="1" dirty="0"/>
              <a:t> </a:t>
            </a:r>
            <a:r>
              <a:rPr lang="en-US" sz="1400" dirty="0" err="1"/>
              <a:t>unittest</a:t>
            </a:r>
            <a:endParaRPr lang="en-US" sz="1400" dirty="0"/>
          </a:p>
          <a:p>
            <a:endParaRPr lang="en-US" sz="1400" b="1" dirty="0"/>
          </a:p>
          <a:p>
            <a:r>
              <a:rPr lang="en-US" sz="1400" b="1" dirty="0"/>
              <a:t>#Create a class by inheriting from </a:t>
            </a:r>
            <a:r>
              <a:rPr lang="en-US" sz="1400" b="1" dirty="0" err="1"/>
              <a:t>unittest.TestCase</a:t>
            </a:r>
            <a:endParaRPr lang="en-US" sz="1400" b="1" dirty="0"/>
          </a:p>
          <a:p>
            <a:r>
              <a:rPr lang="en-US" sz="1400" dirty="0"/>
              <a:t>class</a:t>
            </a:r>
            <a:r>
              <a:rPr lang="en-US" sz="1400" b="1" dirty="0"/>
              <a:t> </a:t>
            </a:r>
            <a:r>
              <a:rPr lang="en-US" sz="1400" dirty="0" err="1"/>
              <a:t>UnitTestExample</a:t>
            </a:r>
            <a:r>
              <a:rPr lang="en-US" sz="1400" dirty="0"/>
              <a:t>(</a:t>
            </a:r>
            <a:r>
              <a:rPr lang="en-US" sz="1400" dirty="0" err="1"/>
              <a:t>unittest.TestCase</a:t>
            </a:r>
            <a:r>
              <a:rPr lang="en-US" sz="1400" dirty="0"/>
              <a:t>):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b="1" dirty="0"/>
              <a:t>#Create a new test to test if 2+3 is 5</a:t>
            </a:r>
            <a:br>
              <a:rPr lang="en-US" sz="1400" b="1" dirty="0"/>
            </a:br>
            <a:r>
              <a:rPr lang="en-US" sz="1400" dirty="0"/>
              <a:t>    </a:t>
            </a:r>
            <a:r>
              <a:rPr lang="en-US" sz="1400" dirty="0" err="1"/>
              <a:t>def</a:t>
            </a:r>
            <a:r>
              <a:rPr lang="en-US" sz="1400" b="1" dirty="0"/>
              <a:t> </a:t>
            </a:r>
            <a:r>
              <a:rPr lang="en-US" sz="1400" dirty="0" err="1"/>
              <a:t>testAdditionOfNumbers</a:t>
            </a:r>
            <a:r>
              <a:rPr lang="en-US" sz="1400" dirty="0"/>
              <a:t>(self):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self.assertEquals</a:t>
            </a:r>
            <a:r>
              <a:rPr lang="en-US" sz="1400" dirty="0"/>
              <a:t>(2+3,5)</a:t>
            </a:r>
          </a:p>
          <a:p>
            <a:endParaRPr lang="en-US" sz="1400" dirty="0"/>
          </a:p>
          <a:p>
            <a:r>
              <a:rPr lang="en-US" sz="1400" b="1" dirty="0"/>
              <a:t>#Running this will give you the result. Try 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055A5-A453-4024-8BAB-341BDD4AEB5B}"/>
              </a:ext>
            </a:extLst>
          </p:cNvPr>
          <p:cNvSpPr/>
          <p:nvPr/>
        </p:nvSpPr>
        <p:spPr>
          <a:xfrm>
            <a:off x="3509039" y="6254368"/>
            <a:ext cx="4640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docs.python.org</a:t>
            </a:r>
            <a:r>
              <a:rPr lang="en-US" dirty="0"/>
              <a:t>/2/library/</a:t>
            </a:r>
            <a:r>
              <a:rPr lang="en-US" dirty="0" err="1"/>
              <a:t>unittest.html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0692" y="1456777"/>
            <a:ext cx="3075985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Unit Testing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testing is the most basic form of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done by developers writing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Unit Testing the smallest units of code are tested individually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unit of code is tested for an expected output based on a given input or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Tests are usually automated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provides a built in module for unit testing called </a:t>
            </a:r>
            <a:r>
              <a:rPr lang="en-US" b="1" dirty="0" err="1"/>
              <a:t>unittest</a:t>
            </a:r>
            <a:endParaRPr lang="en-US" b="1" dirty="0"/>
          </a:p>
          <a:p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F257BB-FF84-4811-957D-CB6773A7EAD9}"/>
              </a:ext>
            </a:extLst>
          </p:cNvPr>
          <p:cNvSpPr txBox="1"/>
          <p:nvPr/>
        </p:nvSpPr>
        <p:spPr>
          <a:xfrm>
            <a:off x="7824616" y="1453054"/>
            <a:ext cx="4146107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Multiple Test Cases Example :</a:t>
            </a:r>
          </a:p>
          <a:p>
            <a:endParaRPr lang="en-US" b="1" dirty="0"/>
          </a:p>
          <a:p>
            <a:r>
              <a:rPr lang="en-US" sz="1400" dirty="0"/>
              <a:t>import</a:t>
            </a:r>
            <a:r>
              <a:rPr lang="en-US" sz="1400" b="1" dirty="0"/>
              <a:t> </a:t>
            </a:r>
            <a:r>
              <a:rPr lang="en-US" sz="1400" dirty="0" err="1"/>
              <a:t>unittest</a:t>
            </a:r>
            <a:endParaRPr lang="en-US" sz="1400" dirty="0"/>
          </a:p>
          <a:p>
            <a:br>
              <a:rPr lang="en-US" sz="1400" dirty="0"/>
            </a:br>
            <a:r>
              <a:rPr lang="en-US" sz="1400" b="1" dirty="0"/>
              <a:t>#Define a function to convert inches to cm</a:t>
            </a:r>
            <a:br>
              <a:rPr lang="en-US" sz="1400" dirty="0"/>
            </a:br>
            <a:r>
              <a:rPr lang="en-US" sz="1400" dirty="0" err="1"/>
              <a:t>def</a:t>
            </a:r>
            <a:r>
              <a:rPr lang="en-US" sz="1400" b="1" dirty="0"/>
              <a:t> </a:t>
            </a:r>
            <a:r>
              <a:rPr lang="en-US" sz="1400" dirty="0" err="1"/>
              <a:t>inchesToCentimeres</a:t>
            </a:r>
            <a:r>
              <a:rPr lang="en-US" sz="1400" dirty="0"/>
              <a:t>(inches):</a:t>
            </a:r>
            <a:br>
              <a:rPr lang="en-US" sz="1400" dirty="0"/>
            </a:br>
            <a:r>
              <a:rPr lang="en-US" sz="1400" dirty="0"/>
              <a:t>    centimeters = inches * 2.54</a:t>
            </a:r>
            <a:br>
              <a:rPr lang="en-US" sz="1400" dirty="0"/>
            </a:br>
            <a:r>
              <a:rPr lang="en-US" sz="1400" dirty="0"/>
              <a:t>    return</a:t>
            </a:r>
            <a:r>
              <a:rPr lang="en-US" sz="1400" b="1" dirty="0"/>
              <a:t> </a:t>
            </a:r>
            <a:r>
              <a:rPr lang="en-US" sz="1400" dirty="0"/>
              <a:t>centimeters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class</a:t>
            </a:r>
            <a:r>
              <a:rPr lang="en-US" sz="1400" b="1" dirty="0"/>
              <a:t> </a:t>
            </a:r>
            <a:r>
              <a:rPr lang="en-US" sz="1400" dirty="0" err="1"/>
              <a:t>UnitTestExample</a:t>
            </a:r>
            <a:r>
              <a:rPr lang="en-US" sz="1400" dirty="0"/>
              <a:t>(</a:t>
            </a:r>
            <a:r>
              <a:rPr lang="en-US" sz="1400" dirty="0" err="1"/>
              <a:t>unittest.TestCase</a:t>
            </a:r>
            <a:r>
              <a:rPr lang="en-US" sz="1400" dirty="0"/>
              <a:t>):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def</a:t>
            </a:r>
            <a:r>
              <a:rPr lang="en-US" sz="1400" b="1" dirty="0"/>
              <a:t> </a:t>
            </a:r>
            <a:r>
              <a:rPr lang="en-US" sz="1400" dirty="0" err="1"/>
              <a:t>testAdditionOfNumbers</a:t>
            </a:r>
            <a:r>
              <a:rPr lang="en-US" sz="1400" dirty="0"/>
              <a:t>(self):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self.assertEquals</a:t>
            </a:r>
            <a:r>
              <a:rPr lang="en-US" sz="1400" dirty="0"/>
              <a:t>(2+3,5)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def</a:t>
            </a:r>
            <a:r>
              <a:rPr lang="en-US" sz="1400" b="1" dirty="0"/>
              <a:t> </a:t>
            </a:r>
            <a:r>
              <a:rPr lang="en-US" sz="1400" dirty="0" err="1"/>
              <a:t>testUpperCase</a:t>
            </a:r>
            <a:r>
              <a:rPr lang="en-US" sz="1400" dirty="0"/>
              <a:t>(self):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self.assertEqual</a:t>
            </a:r>
            <a:r>
              <a:rPr lang="en-US" sz="1400" dirty="0"/>
              <a:t>('</a:t>
            </a:r>
            <a:r>
              <a:rPr lang="en-US" sz="1400" dirty="0" err="1"/>
              <a:t>upper</a:t>
            </a:r>
            <a:r>
              <a:rPr lang="en-US" sz="1400" b="1" dirty="0" err="1"/>
              <a:t>'</a:t>
            </a:r>
            <a:r>
              <a:rPr lang="en-US" sz="1400" dirty="0" err="1"/>
              <a:t>.upper</a:t>
            </a:r>
            <a:r>
              <a:rPr lang="en-US" sz="1400" dirty="0"/>
              <a:t>(), 'UPPER</a:t>
            </a:r>
            <a:r>
              <a:rPr lang="en-US" sz="1400" b="1" dirty="0"/>
              <a:t>'</a:t>
            </a:r>
            <a:r>
              <a:rPr lang="en-US" sz="1400" dirty="0"/>
              <a:t>)</a:t>
            </a:r>
            <a:br>
              <a:rPr lang="en-US" sz="1400" dirty="0"/>
            </a:br>
            <a:endParaRPr lang="en-US" sz="1400" dirty="0"/>
          </a:p>
          <a:p>
            <a:r>
              <a:rPr lang="en-US" sz="1400" b="1" dirty="0"/>
              <a:t>#Test the </a:t>
            </a:r>
            <a:r>
              <a:rPr lang="en-US" sz="1400" b="1" dirty="0" err="1"/>
              <a:t>inchesTocm</a:t>
            </a:r>
            <a:r>
              <a:rPr lang="en-US" sz="1400" b="1" dirty="0"/>
              <a:t> function to see if 10’’ = 25.4cm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def</a:t>
            </a:r>
            <a:r>
              <a:rPr lang="en-US" sz="1400" b="1" dirty="0"/>
              <a:t> </a:t>
            </a:r>
            <a:r>
              <a:rPr lang="en-US" sz="1400" dirty="0" err="1"/>
              <a:t>testInchesToCenti</a:t>
            </a:r>
            <a:r>
              <a:rPr lang="en-US" sz="1400" dirty="0"/>
              <a:t>(self):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self.assertEquals</a:t>
            </a:r>
            <a:r>
              <a:rPr lang="en-US" sz="1400" dirty="0"/>
              <a:t>(</a:t>
            </a:r>
            <a:r>
              <a:rPr lang="en-US" sz="1400" dirty="0" err="1"/>
              <a:t>inchesToCentimeres</a:t>
            </a:r>
            <a:r>
              <a:rPr lang="en-US" sz="1400" dirty="0"/>
              <a:t>(10), 25.4)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3172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56270" y="182880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56270" y="204353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SENDING E-MAIL’S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7521" y="1128092"/>
            <a:ext cx="3593822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E-Mails: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Python has built in libraries to send and receive simple and complex emails.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Python supports sending email through an </a:t>
            </a:r>
            <a:r>
              <a:rPr lang="en-US" sz="1600" b="1" dirty="0" err="1"/>
              <a:t>smtp</a:t>
            </a:r>
            <a:r>
              <a:rPr lang="en-US" sz="1600" b="1" dirty="0"/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Receiving E-Mails can be done via Pop3 or IMAP </a:t>
            </a:r>
            <a:r>
              <a:rPr lang="en-US" sz="1600" b="1" dirty="0" err="1"/>
              <a:t>protocal</a:t>
            </a:r>
            <a:r>
              <a:rPr lang="en-US" sz="1600" b="1" dirty="0"/>
              <a:t>, both supported by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7521" y="4169032"/>
            <a:ext cx="3593822" cy="2369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E-Mails: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The </a:t>
            </a:r>
            <a:r>
              <a:rPr lang="en-US" sz="1600" b="1" dirty="0" err="1"/>
              <a:t>smtplib</a:t>
            </a:r>
            <a:r>
              <a:rPr lang="en-US" sz="1600" b="1" dirty="0"/>
              <a:t> library can be used to send out E-Mails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Plain Text, HTML, E-Mail with attachments etc.. Can be 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Free </a:t>
            </a:r>
            <a:r>
              <a:rPr lang="en-US" sz="1600" b="1" dirty="0" err="1"/>
              <a:t>smtp</a:t>
            </a:r>
            <a:r>
              <a:rPr lang="en-US" sz="1600" b="1" dirty="0"/>
              <a:t> servers from </a:t>
            </a:r>
            <a:r>
              <a:rPr lang="en-US" sz="1600" b="1" dirty="0" err="1"/>
              <a:t>gmail</a:t>
            </a:r>
            <a:r>
              <a:rPr lang="en-US" sz="1600" b="1" dirty="0"/>
              <a:t> and yahoo  e-mail accounts can be used for sending E-Mails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0672" y="1128092"/>
            <a:ext cx="7631928" cy="5601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b="1" dirty="0"/>
              <a:t>Basic Example via </a:t>
            </a:r>
            <a:r>
              <a:rPr lang="en-US" b="1" dirty="0" err="1"/>
              <a:t>GMail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r>
              <a:rPr lang="en-US" sz="1400" b="1" dirty="0"/>
              <a:t># Import </a:t>
            </a:r>
            <a:r>
              <a:rPr lang="en-US" sz="1400" b="1" dirty="0" err="1"/>
              <a:t>smtplib</a:t>
            </a:r>
            <a:r>
              <a:rPr lang="en-US" sz="1400" b="1" dirty="0"/>
              <a:t> and MIME libraries</a:t>
            </a:r>
            <a:br>
              <a:rPr lang="en-US" sz="1400" dirty="0"/>
            </a:br>
            <a:r>
              <a:rPr lang="en-US" sz="1400" dirty="0"/>
              <a:t>import </a:t>
            </a:r>
            <a:r>
              <a:rPr lang="en-US" sz="1400" dirty="0" err="1"/>
              <a:t>smtplib</a:t>
            </a:r>
            <a:br>
              <a:rPr lang="en-US" sz="1400" dirty="0"/>
            </a:br>
            <a:r>
              <a:rPr lang="en-US" sz="1400" dirty="0"/>
              <a:t>from </a:t>
            </a:r>
            <a:r>
              <a:rPr lang="en-US" sz="1400" dirty="0" err="1"/>
              <a:t>email.mime.text</a:t>
            </a:r>
            <a:r>
              <a:rPr lang="en-US" sz="1400" dirty="0"/>
              <a:t> import </a:t>
            </a:r>
            <a:r>
              <a:rPr lang="en-US" sz="1400" dirty="0" err="1"/>
              <a:t>MIMEText</a:t>
            </a:r>
            <a:br>
              <a:rPr lang="en-US" sz="1400" dirty="0"/>
            </a:br>
            <a:r>
              <a:rPr lang="en-US" sz="1400" dirty="0"/>
              <a:t>from </a:t>
            </a:r>
            <a:r>
              <a:rPr lang="en-US" sz="1400" dirty="0" err="1"/>
              <a:t>email.mime.multipart</a:t>
            </a:r>
            <a:r>
              <a:rPr lang="en-US" sz="1400" dirty="0"/>
              <a:t> import </a:t>
            </a:r>
            <a:r>
              <a:rPr lang="en-US" sz="1400" dirty="0" err="1"/>
              <a:t>MIMEMultipart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#Create the </a:t>
            </a:r>
            <a:r>
              <a:rPr lang="en-US" sz="1400" b="1" dirty="0" err="1"/>
              <a:t>smtp</a:t>
            </a:r>
            <a:r>
              <a:rPr lang="en-US" sz="1400" b="1" dirty="0"/>
              <a:t> connection to </a:t>
            </a:r>
            <a:r>
              <a:rPr lang="en-US" sz="1400" b="1" dirty="0" err="1"/>
              <a:t>gmail's</a:t>
            </a:r>
            <a:r>
              <a:rPr lang="en-US" sz="1400" b="1" dirty="0"/>
              <a:t> </a:t>
            </a:r>
            <a:r>
              <a:rPr lang="en-US" sz="1400" b="1" dirty="0" err="1"/>
              <a:t>smtp</a:t>
            </a:r>
            <a:r>
              <a:rPr lang="en-US" sz="1400" b="1" dirty="0"/>
              <a:t> server</a:t>
            </a:r>
            <a:br>
              <a:rPr lang="en-US" sz="1400" dirty="0"/>
            </a:br>
            <a:r>
              <a:rPr lang="en-US" sz="1400" dirty="0" err="1"/>
              <a:t>smtpserver</a:t>
            </a:r>
            <a:r>
              <a:rPr lang="en-US" sz="1400" dirty="0"/>
              <a:t> = </a:t>
            </a:r>
            <a:r>
              <a:rPr lang="en-US" sz="1400" dirty="0" err="1"/>
              <a:t>smtplib.SMTP</a:t>
            </a:r>
            <a:r>
              <a:rPr lang="en-US" sz="1400" dirty="0"/>
              <a:t>("</a:t>
            </a:r>
            <a:r>
              <a:rPr lang="en-US" sz="1400" dirty="0" err="1"/>
              <a:t>smtp.gmail.com</a:t>
            </a:r>
            <a:r>
              <a:rPr lang="en-US" sz="1400" dirty="0"/>
              <a:t>", 587)</a:t>
            </a:r>
            <a:br>
              <a:rPr lang="en-US" sz="1400" dirty="0"/>
            </a:br>
            <a:r>
              <a:rPr lang="en-US" sz="1400" dirty="0" err="1"/>
              <a:t>smtpserver.ehlo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 err="1"/>
              <a:t>smtpserver.starttls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 err="1"/>
              <a:t>smtpserver.ehlo</a:t>
            </a:r>
            <a:r>
              <a:rPr lang="en-US" sz="1400" dirty="0"/>
              <a:t>()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#The from and to addresses</a:t>
            </a:r>
            <a:br>
              <a:rPr lang="en-US" sz="1400" dirty="0"/>
            </a:br>
            <a:r>
              <a:rPr lang="en-US" sz="1400" dirty="0" err="1"/>
              <a:t>from_email</a:t>
            </a:r>
            <a:r>
              <a:rPr lang="en-US" sz="1400" dirty="0"/>
              <a:t> = '</a:t>
            </a:r>
            <a:r>
              <a:rPr lang="en-US" sz="1400" dirty="0" err="1"/>
              <a:t>from@gmail.com</a:t>
            </a:r>
            <a:r>
              <a:rPr lang="en-US" sz="1400" dirty="0"/>
              <a:t>'</a:t>
            </a:r>
            <a:br>
              <a:rPr lang="en-US" sz="1400" dirty="0"/>
            </a:br>
            <a:r>
              <a:rPr lang="en-US" sz="1400" dirty="0" err="1"/>
              <a:t>to_email</a:t>
            </a:r>
            <a:r>
              <a:rPr lang="en-US" sz="1400" dirty="0"/>
              <a:t> = '</a:t>
            </a:r>
            <a:r>
              <a:rPr lang="en-US" sz="1400" dirty="0" err="1"/>
              <a:t>to@gmail.com</a:t>
            </a:r>
            <a:r>
              <a:rPr lang="en-US" sz="1400" dirty="0"/>
              <a:t>'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#Create the </a:t>
            </a:r>
            <a:r>
              <a:rPr lang="en-US" sz="1400" b="1" dirty="0" err="1"/>
              <a:t>EMail</a:t>
            </a:r>
            <a:r>
              <a:rPr lang="en-US" sz="1400" b="1" dirty="0"/>
              <a:t> MIME object</a:t>
            </a:r>
            <a:br>
              <a:rPr lang="en-US" sz="1400" dirty="0"/>
            </a:br>
            <a:r>
              <a:rPr lang="en-US" sz="1400" dirty="0" err="1"/>
              <a:t>msg</a:t>
            </a:r>
            <a:r>
              <a:rPr lang="en-US" sz="1400" dirty="0"/>
              <a:t> = </a:t>
            </a:r>
            <a:r>
              <a:rPr lang="en-US" sz="1400" dirty="0" err="1"/>
              <a:t>MIMEMultipart</a:t>
            </a:r>
            <a:r>
              <a:rPr lang="en-US" sz="1400" dirty="0"/>
              <a:t>()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 err="1"/>
              <a:t>msg</a:t>
            </a:r>
            <a:r>
              <a:rPr lang="en-US" sz="1400" dirty="0"/>
              <a:t>['Subject'] = '</a:t>
            </a:r>
            <a:r>
              <a:rPr lang="en-US" sz="1400" dirty="0" err="1"/>
              <a:t>EMail</a:t>
            </a:r>
            <a:r>
              <a:rPr lang="en-US" sz="1400" dirty="0"/>
              <a:t> from Python'</a:t>
            </a:r>
            <a:br>
              <a:rPr lang="en-US" sz="1400" dirty="0"/>
            </a:br>
            <a:r>
              <a:rPr lang="en-US" sz="1400" dirty="0" err="1"/>
              <a:t>msg</a:t>
            </a:r>
            <a:r>
              <a:rPr lang="en-US" sz="1400" dirty="0"/>
              <a:t>['From'] = </a:t>
            </a:r>
            <a:r>
              <a:rPr lang="en-US" sz="1400" dirty="0" err="1"/>
              <a:t>from_email</a:t>
            </a:r>
            <a:br>
              <a:rPr lang="en-US" sz="1400" dirty="0"/>
            </a:br>
            <a:r>
              <a:rPr lang="en-US" sz="1400" dirty="0" err="1"/>
              <a:t>msg</a:t>
            </a:r>
            <a:r>
              <a:rPr lang="en-US" sz="1400" dirty="0"/>
              <a:t>['To'] = </a:t>
            </a:r>
            <a:r>
              <a:rPr lang="en-US" sz="1400" dirty="0" err="1"/>
              <a:t>to_email</a:t>
            </a:r>
            <a:br>
              <a:rPr lang="en-US" sz="1400" dirty="0"/>
            </a:br>
            <a:r>
              <a:rPr lang="en-US" sz="1400" dirty="0"/>
              <a:t>body = 'E-Mail Body'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 err="1"/>
              <a:t>msg.attach</a:t>
            </a:r>
            <a:r>
              <a:rPr lang="en-US" sz="1400" dirty="0"/>
              <a:t>(</a:t>
            </a:r>
            <a:r>
              <a:rPr lang="en-US" sz="1400" dirty="0" err="1"/>
              <a:t>MIMEText</a:t>
            </a:r>
            <a:r>
              <a:rPr lang="en-US" sz="1400" dirty="0"/>
              <a:t>(body, 'plain'))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#log in to the server using </a:t>
            </a:r>
            <a:r>
              <a:rPr lang="en-US" sz="1400" b="1" dirty="0" err="1"/>
              <a:t>gmail</a:t>
            </a:r>
            <a:r>
              <a:rPr lang="en-US" sz="1400" b="1" dirty="0"/>
              <a:t> username and password</a:t>
            </a:r>
            <a:br>
              <a:rPr lang="en-US" sz="1400" dirty="0"/>
            </a:br>
            <a:r>
              <a:rPr lang="en-US" sz="1400" dirty="0" err="1"/>
              <a:t>smtpserver.login</a:t>
            </a:r>
            <a:r>
              <a:rPr lang="en-US" sz="1400" dirty="0"/>
              <a:t>("username", "password")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#Send the mail</a:t>
            </a:r>
            <a:br>
              <a:rPr lang="en-US" sz="1400" dirty="0"/>
            </a:br>
            <a:r>
              <a:rPr lang="en-US" sz="1400" dirty="0"/>
              <a:t>text = </a:t>
            </a:r>
            <a:r>
              <a:rPr lang="en-US" sz="1400" dirty="0" err="1"/>
              <a:t>msg.as_string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 err="1"/>
              <a:t>smtpserver.sendmail</a:t>
            </a:r>
            <a:r>
              <a:rPr lang="en-US" sz="1400" dirty="0"/>
              <a:t>(</a:t>
            </a:r>
            <a:r>
              <a:rPr lang="en-US" sz="1400" dirty="0" err="1"/>
              <a:t>from_email</a:t>
            </a:r>
            <a:r>
              <a:rPr lang="en-US" sz="1400" dirty="0"/>
              <a:t>, </a:t>
            </a:r>
            <a:r>
              <a:rPr lang="en-US" sz="1400" dirty="0" err="1"/>
              <a:t>to_email</a:t>
            </a:r>
            <a:r>
              <a:rPr lang="en-US" sz="1400" dirty="0"/>
              <a:t>, text)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#E-Mail should be in the inbox</a:t>
            </a:r>
          </a:p>
          <a:p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2025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56270" y="-135615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56270" y="204353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DATA MANIPULATION USING PANDAS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4173" y="1216501"/>
            <a:ext cx="3593822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Pandas :</a:t>
            </a:r>
          </a:p>
          <a:p>
            <a:endParaRPr lang="en-US" b="1" dirty="0"/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Pandas is a python library or package commonly used for data analysis and manipulation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It is extremely powerful an flexible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It is being widely adopted in the Data Engineering and Data Science community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Pandas add support different types of data, some common types are :</a:t>
            </a:r>
            <a:br>
              <a:rPr lang="en-US" b="1" dirty="0"/>
            </a:br>
            <a:endParaRPr lang="en-US" b="1" dirty="0"/>
          </a:p>
          <a:p>
            <a:pPr marL="742950" lvl="1" indent="-285750">
              <a:buFont typeface="Arial" charset="0"/>
              <a:buChar char="•"/>
            </a:pPr>
            <a:r>
              <a:rPr lang="en-US" b="1" dirty="0"/>
              <a:t>Tabular data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/>
              <a:t>Time series data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/>
              <a:t>Matrices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B66F4-FEF3-4639-ACD5-6BB88F65FD95}"/>
              </a:ext>
            </a:extLst>
          </p:cNvPr>
          <p:cNvSpPr txBox="1"/>
          <p:nvPr/>
        </p:nvSpPr>
        <p:spPr>
          <a:xfrm>
            <a:off x="4105898" y="1251508"/>
            <a:ext cx="302842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/>
              <a:t>Pandas support reading and writing to text, csv, excel, </a:t>
            </a:r>
            <a:r>
              <a:rPr lang="en-US" b="1" dirty="0" err="1"/>
              <a:t>sql</a:t>
            </a:r>
            <a:r>
              <a:rPr lang="en-US" b="1" dirty="0"/>
              <a:t> databases </a:t>
            </a:r>
            <a:r>
              <a:rPr lang="en-US" b="1" dirty="0" err="1"/>
              <a:t>etc</a:t>
            </a:r>
            <a:r>
              <a:rPr lang="is-IS" b="1" dirty="0"/>
              <a:t>…</a:t>
            </a:r>
          </a:p>
          <a:p>
            <a:pPr marL="285750" indent="-285750">
              <a:buFont typeface="Arial" charset="0"/>
              <a:buChar char="•"/>
            </a:pPr>
            <a:r>
              <a:rPr lang="is-IS" b="1" dirty="0"/>
              <a:t>Pandas is extremely fast and optimized for performance</a:t>
            </a:r>
          </a:p>
          <a:p>
            <a:pPr marL="285750" indent="-285750">
              <a:buFont typeface="Arial" charset="0"/>
              <a:buChar char="•"/>
            </a:pPr>
            <a:r>
              <a:rPr lang="is-IS" b="1" dirty="0"/>
              <a:t>Pandas is built on top of NumPy – Scientific computing package for Python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5C023-8D45-463B-9273-BA5268827F5B}"/>
              </a:ext>
            </a:extLst>
          </p:cNvPr>
          <p:cNvSpPr txBox="1"/>
          <p:nvPr/>
        </p:nvSpPr>
        <p:spPr>
          <a:xfrm>
            <a:off x="7897051" y="5095835"/>
            <a:ext cx="2639522" cy="36933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pandas.pydata.org</a:t>
            </a:r>
            <a:r>
              <a:rPr lang="en-US" dirty="0"/>
              <a:t>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B66F4-FEF3-4639-ACD5-6BB88F65FD95}"/>
              </a:ext>
            </a:extLst>
          </p:cNvPr>
          <p:cNvSpPr txBox="1"/>
          <p:nvPr/>
        </p:nvSpPr>
        <p:spPr>
          <a:xfrm>
            <a:off x="7460824" y="1251508"/>
            <a:ext cx="351197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/>
              <a:t>Pandas introduce three new data structures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/>
              <a:t>Series – One dimensional arrays ( think lists 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/>
              <a:t>Data Frames – 2 dimensional data structure</a:t>
            </a:r>
            <a:r>
              <a:rPr lang="is-IS" b="1" dirty="0"/>
              <a:t>  ( Think tables or excel spreadsheets with rows and columns ). </a:t>
            </a:r>
          </a:p>
          <a:p>
            <a:pPr marL="742950" lvl="1" indent="-285750">
              <a:buFont typeface="Arial" charset="0"/>
              <a:buChar char="•"/>
            </a:pPr>
            <a:r>
              <a:rPr lang="is-IS" b="1" dirty="0"/>
              <a:t>Panels – 3 dimensional data structure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04E7AD-A05B-4E3A-A796-51019F84CE5E}"/>
              </a:ext>
            </a:extLst>
          </p:cNvPr>
          <p:cNvSpPr txBox="1"/>
          <p:nvPr/>
        </p:nvSpPr>
        <p:spPr>
          <a:xfrm>
            <a:off x="4105898" y="4172505"/>
            <a:ext cx="302842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Installation :</a:t>
            </a:r>
          </a:p>
          <a:p>
            <a:endParaRPr lang="en-US" b="1" dirty="0"/>
          </a:p>
          <a:p>
            <a:r>
              <a:rPr lang="en-US" b="1" dirty="0"/>
              <a:t>Install </a:t>
            </a:r>
            <a:r>
              <a:rPr lang="en-US" b="1" dirty="0" err="1"/>
              <a:t>pands</a:t>
            </a:r>
            <a:r>
              <a:rPr lang="en-US" b="1" dirty="0"/>
              <a:t> from </a:t>
            </a:r>
            <a:r>
              <a:rPr lang="en-US" b="1" dirty="0" err="1"/>
              <a:t>pypi</a:t>
            </a:r>
            <a:r>
              <a:rPr lang="en-US" b="1" dirty="0"/>
              <a:t> by running the following command in command prompt or console :</a:t>
            </a:r>
          </a:p>
          <a:p>
            <a:endParaRPr lang="en-US" b="1" dirty="0"/>
          </a:p>
          <a:p>
            <a:r>
              <a:rPr lang="en-US" b="1" i="1" dirty="0"/>
              <a:t>Pip install pandas</a:t>
            </a:r>
          </a:p>
        </p:txBody>
      </p:sp>
    </p:spTree>
    <p:extLst>
      <p:ext uri="{BB962C8B-B14F-4D97-AF65-F5344CB8AC3E}">
        <p14:creationId xmlns:p14="http://schemas.microsoft.com/office/powerpoint/2010/main" val="135424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56270" y="112541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56270" y="204353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PANDAS - SERIES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6093" y="1499530"/>
            <a:ext cx="359382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Series: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Series are one dimensional arrays ( </a:t>
            </a:r>
            <a:r>
              <a:rPr lang="en-US" b="1" dirty="0" err="1"/>
              <a:t>ndarrays</a:t>
            </a:r>
            <a:r>
              <a:rPr lang="en-US" b="1" dirty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Ndarrays</a:t>
            </a:r>
            <a:r>
              <a:rPr lang="en-US" b="1" dirty="0"/>
              <a:t> are multi dimensional data structures defined by </a:t>
            </a:r>
            <a:r>
              <a:rPr lang="en-US" b="1" dirty="0" err="1"/>
              <a:t>numpy</a:t>
            </a:r>
            <a:r>
              <a:rPr lang="en-US" b="1" dirty="0"/>
              <a:t> – the framework pandas are built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Series can be created from lists, </a:t>
            </a:r>
            <a:r>
              <a:rPr lang="en-US" b="1" dirty="0" err="1"/>
              <a:t>dicts</a:t>
            </a:r>
            <a:r>
              <a:rPr lang="en-US" b="1" dirty="0"/>
              <a:t> , by passing values etc..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Series consist of an Index and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Index can be pre defined, added later, changed or defaulted to a sequence of numbers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1" b="60926"/>
          <a:stretch/>
        </p:blipFill>
        <p:spPr>
          <a:xfrm>
            <a:off x="4216400" y="1499530"/>
            <a:ext cx="6749716" cy="228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60449" y="3861256"/>
            <a:ext cx="3593822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 – Series from a list:</a:t>
            </a:r>
          </a:p>
          <a:p>
            <a:endParaRPr lang="en-US" b="1" dirty="0"/>
          </a:p>
          <a:p>
            <a:r>
              <a:rPr lang="en-US" sz="1200" b="1" dirty="0"/>
              <a:t>#import pandas and call it </a:t>
            </a:r>
            <a:r>
              <a:rPr lang="en-US" sz="1200" b="1" dirty="0" err="1"/>
              <a:t>pd</a:t>
            </a:r>
            <a:endParaRPr lang="en-US" sz="1200" b="1" dirty="0"/>
          </a:p>
          <a:p>
            <a:r>
              <a:rPr lang="en-US" sz="1200" dirty="0"/>
              <a:t>import</a:t>
            </a:r>
            <a:r>
              <a:rPr lang="en-US" sz="1200" b="1" dirty="0"/>
              <a:t> </a:t>
            </a:r>
            <a:r>
              <a:rPr lang="en-US" sz="1200" dirty="0"/>
              <a:t>pandas as</a:t>
            </a:r>
            <a:r>
              <a:rPr lang="en-US" sz="1200" b="1" dirty="0"/>
              <a:t> </a:t>
            </a:r>
            <a:r>
              <a:rPr lang="en-US" sz="1200" dirty="0" err="1"/>
              <a:t>pd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 err="1"/>
              <a:t>listOfNumbers</a:t>
            </a:r>
            <a:r>
              <a:rPr lang="en-US" sz="1200" dirty="0"/>
              <a:t> = [1,3,5,7,9,0]</a:t>
            </a:r>
            <a:br>
              <a:rPr lang="en-US" sz="1200" dirty="0"/>
            </a:br>
            <a:endParaRPr lang="en-US" sz="1200" dirty="0"/>
          </a:p>
          <a:p>
            <a:r>
              <a:rPr lang="en-US" sz="1200" b="1" dirty="0"/>
              <a:t>#Use the Series class to create a new Series object, use the list above as data and an </a:t>
            </a:r>
            <a:r>
              <a:rPr lang="en-US" sz="1200" b="1" dirty="0" err="1"/>
              <a:t>arbitary</a:t>
            </a:r>
            <a:r>
              <a:rPr lang="en-US" sz="1200" b="1" dirty="0"/>
              <a:t> index</a:t>
            </a:r>
            <a:br>
              <a:rPr lang="en-US" sz="1200" dirty="0"/>
            </a:br>
            <a:r>
              <a:rPr lang="en-US" sz="1200" dirty="0" err="1"/>
              <a:t>df</a:t>
            </a:r>
            <a:r>
              <a:rPr lang="en-US" sz="1200" dirty="0"/>
              <a:t> = </a:t>
            </a:r>
            <a:r>
              <a:rPr lang="en-US" sz="1200" dirty="0" err="1"/>
              <a:t>pd.Series</a:t>
            </a:r>
            <a:r>
              <a:rPr lang="en-US" sz="1200" dirty="0"/>
              <a:t>(</a:t>
            </a:r>
            <a:r>
              <a:rPr lang="en-US" sz="1200" dirty="0" err="1"/>
              <a:t>listOfNumbers</a:t>
            </a:r>
            <a:r>
              <a:rPr lang="en-US" sz="1200" dirty="0"/>
              <a:t>, index=['a','e','</a:t>
            </a:r>
            <a:r>
              <a:rPr lang="en-US" sz="1200" dirty="0" err="1"/>
              <a:t>i</a:t>
            </a:r>
            <a:r>
              <a:rPr lang="en-US" sz="1200" dirty="0"/>
              <a:t>','</a:t>
            </a:r>
            <a:r>
              <a:rPr lang="en-US" sz="1200" dirty="0" err="1"/>
              <a:t>o','u','z</a:t>
            </a:r>
            <a:r>
              <a:rPr lang="en-US" sz="1200" dirty="0"/>
              <a:t>'])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print</a:t>
            </a:r>
            <a:r>
              <a:rPr lang="en-US" sz="1200" b="1" dirty="0"/>
              <a:t> </a:t>
            </a:r>
            <a:r>
              <a:rPr lang="en-US" sz="1200" dirty="0" err="1"/>
              <a:t>df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53895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DFD09-AC45-4F33-B352-CDAB149F70B8}"/>
              </a:ext>
            </a:extLst>
          </p:cNvPr>
          <p:cNvSpPr txBox="1"/>
          <p:nvPr/>
        </p:nvSpPr>
        <p:spPr>
          <a:xfrm>
            <a:off x="56270" y="112541"/>
            <a:ext cx="12042628" cy="66751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7C43E-E3DC-4876-9C5F-195DD279152E}"/>
              </a:ext>
            </a:extLst>
          </p:cNvPr>
          <p:cNvSpPr txBox="1"/>
          <p:nvPr/>
        </p:nvSpPr>
        <p:spPr>
          <a:xfrm>
            <a:off x="56270" y="204353"/>
            <a:ext cx="12042628" cy="830997"/>
          </a:xfrm>
          <a:prstGeom prst="rect">
            <a:avLst/>
          </a:prstGeom>
          <a:solidFill>
            <a:schemeClr val="tx1">
              <a:alpha val="49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chemeClr val="bg1"/>
                </a:solidFill>
              </a:rPr>
              <a:t>PANDAS - SERIES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40CF21-C5F8-459C-8C61-CF706262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273A-3807-412A-87C6-69BAE413C072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3138" y="1458566"/>
            <a:ext cx="379216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 2 – Series from a list :</a:t>
            </a:r>
          </a:p>
          <a:p>
            <a:endParaRPr lang="en-US" b="1" dirty="0"/>
          </a:p>
          <a:p>
            <a:r>
              <a:rPr lang="en-US" sz="1400" b="1" dirty="0"/>
              <a:t>#import pandas and call it </a:t>
            </a:r>
            <a:r>
              <a:rPr lang="en-US" sz="1400" b="1" dirty="0" err="1"/>
              <a:t>pd</a:t>
            </a:r>
            <a:endParaRPr lang="en-US" sz="1400" b="1" dirty="0"/>
          </a:p>
          <a:p>
            <a:r>
              <a:rPr lang="en-US" sz="1400" dirty="0"/>
              <a:t>import</a:t>
            </a:r>
            <a:r>
              <a:rPr lang="en-US" sz="1400" b="1" dirty="0"/>
              <a:t> </a:t>
            </a:r>
            <a:r>
              <a:rPr lang="en-US" sz="1400" dirty="0"/>
              <a:t>pandas as</a:t>
            </a:r>
            <a:r>
              <a:rPr lang="en-US" sz="1400" b="1" dirty="0"/>
              <a:t> </a:t>
            </a:r>
            <a:r>
              <a:rPr lang="en-US" sz="1400" dirty="0" err="1"/>
              <a:t>pd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 err="1"/>
              <a:t>listOfNumbers</a:t>
            </a:r>
            <a:r>
              <a:rPr lang="en-US" sz="1400" dirty="0"/>
              <a:t> = [1,3,5,7,9,0]</a:t>
            </a:r>
            <a:br>
              <a:rPr lang="en-US" sz="1400" dirty="0"/>
            </a:br>
            <a:endParaRPr lang="en-US" sz="1400" dirty="0"/>
          </a:p>
          <a:p>
            <a:r>
              <a:rPr lang="en-US" sz="1400" b="1" dirty="0"/>
              <a:t>#Use the Series class to create a new Series object, use the list above as data and an </a:t>
            </a:r>
            <a:r>
              <a:rPr lang="en-US" sz="1400" b="1" dirty="0" err="1"/>
              <a:t>arbitary</a:t>
            </a:r>
            <a:r>
              <a:rPr lang="en-US" sz="1400" b="1" dirty="0"/>
              <a:t> index</a:t>
            </a:r>
            <a:br>
              <a:rPr lang="en-US" sz="1400" dirty="0"/>
            </a:br>
            <a:r>
              <a:rPr lang="en-US" sz="1400" dirty="0" err="1"/>
              <a:t>df</a:t>
            </a:r>
            <a:r>
              <a:rPr lang="en-US" sz="1400" dirty="0"/>
              <a:t> = </a:t>
            </a:r>
            <a:r>
              <a:rPr lang="en-US" sz="1400" dirty="0" err="1"/>
              <a:t>pd.Series</a:t>
            </a:r>
            <a:r>
              <a:rPr lang="en-US" sz="1400" dirty="0"/>
              <a:t>(</a:t>
            </a:r>
            <a:r>
              <a:rPr lang="en-US" sz="1400" dirty="0" err="1"/>
              <a:t>listOfNumbers</a:t>
            </a:r>
            <a:r>
              <a:rPr lang="en-US" sz="1400" dirty="0"/>
              <a:t>, index=['a','e','</a:t>
            </a:r>
            <a:r>
              <a:rPr lang="en-US" sz="1400" dirty="0" err="1"/>
              <a:t>i</a:t>
            </a:r>
            <a:r>
              <a:rPr lang="en-US" sz="1400" dirty="0"/>
              <a:t>','</a:t>
            </a:r>
            <a:r>
              <a:rPr lang="en-US" sz="1400" dirty="0" err="1"/>
              <a:t>o','u','z</a:t>
            </a:r>
            <a:r>
              <a:rPr lang="en-US" sz="1400" dirty="0"/>
              <a:t>'])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print</a:t>
            </a:r>
            <a:r>
              <a:rPr lang="en-US" sz="1400" b="1" dirty="0"/>
              <a:t> </a:t>
            </a:r>
            <a:r>
              <a:rPr lang="en-US" sz="1400" dirty="0" err="1"/>
              <a:t>df</a:t>
            </a:r>
            <a:endParaRPr lang="en-US" sz="1400" dirty="0"/>
          </a:p>
          <a:p>
            <a:endParaRPr lang="en-US" sz="1400" b="1" dirty="0"/>
          </a:p>
          <a:p>
            <a:r>
              <a:rPr lang="en-US" sz="1400" b="1" dirty="0"/>
              <a:t>#Sort and print values in ascending order</a:t>
            </a:r>
          </a:p>
          <a:p>
            <a:r>
              <a:rPr lang="en-US" sz="1400" dirty="0"/>
              <a:t>print</a:t>
            </a:r>
            <a:r>
              <a:rPr lang="en-US" sz="1400" b="1" dirty="0"/>
              <a:t> </a:t>
            </a:r>
            <a:r>
              <a:rPr lang="en-US" sz="1400" dirty="0" err="1"/>
              <a:t>df.sort_values</a:t>
            </a:r>
            <a:r>
              <a:rPr lang="en-US" sz="1400" dirty="0"/>
              <a:t>()</a:t>
            </a:r>
          </a:p>
          <a:p>
            <a:endParaRPr lang="en-US" sz="1400" b="1" dirty="0"/>
          </a:p>
          <a:p>
            <a:r>
              <a:rPr lang="en-US" sz="1400" b="1" dirty="0"/>
              <a:t>#Print the value for index </a:t>
            </a:r>
            <a:r>
              <a:rPr lang="en-US" sz="1400" b="1" dirty="0" err="1"/>
              <a:t>i</a:t>
            </a:r>
            <a:endParaRPr lang="en-US" sz="1400" b="1" dirty="0"/>
          </a:p>
          <a:p>
            <a:r>
              <a:rPr lang="en-US" sz="1400" dirty="0"/>
              <a:t>print </a:t>
            </a:r>
            <a:r>
              <a:rPr lang="en-US" sz="1400" dirty="0" err="1"/>
              <a:t>df</a:t>
            </a:r>
            <a:r>
              <a:rPr lang="en-US" sz="1400" dirty="0"/>
              <a:t>[’</a:t>
            </a:r>
            <a:r>
              <a:rPr lang="en-US" sz="1400" dirty="0" err="1"/>
              <a:t>i</a:t>
            </a:r>
            <a:r>
              <a:rPr lang="en-US" sz="1400" dirty="0"/>
              <a:t>’]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52749" y="1127162"/>
            <a:ext cx="3593822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Sample Attributes :</a:t>
            </a:r>
          </a:p>
          <a:p>
            <a:endParaRPr lang="en-US" b="1" dirty="0"/>
          </a:p>
          <a:p>
            <a:pPr marL="171450" indent="-171450">
              <a:buFont typeface="Arial" charset="0"/>
              <a:buChar char="•"/>
            </a:pPr>
            <a:r>
              <a:rPr lang="en-US" sz="1400" b="1" dirty="0"/>
              <a:t>shape – Returns a tuple of number of rows and columns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400" b="1" dirty="0"/>
              <a:t>size – Returns the number of items in the Series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400" b="1" dirty="0"/>
              <a:t>values – Returns the series as an </a:t>
            </a:r>
            <a:r>
              <a:rPr lang="en-US" sz="1400" b="1" dirty="0" err="1"/>
              <a:t>ndarray</a:t>
            </a:r>
            <a:r>
              <a:rPr lang="en-US" sz="1400" b="1" dirty="0"/>
              <a:t> ( list like </a:t>
            </a:r>
            <a:r>
              <a:rPr lang="en-US" sz="1200" b="1" dirty="0"/>
              <a:t>)</a:t>
            </a:r>
          </a:p>
          <a:p>
            <a:pPr marL="171450" indent="-171450">
              <a:buFont typeface="Arial" charset="0"/>
              <a:buChar char="•"/>
            </a:pPr>
            <a:endParaRPr lang="en-US" sz="1200" b="1" dirty="0"/>
          </a:p>
          <a:p>
            <a:pPr lvl="0"/>
            <a:r>
              <a:rPr lang="en-US" b="1" dirty="0">
                <a:solidFill>
                  <a:prstClr val="black"/>
                </a:solidFill>
              </a:rPr>
              <a:t>Sample Methods :</a:t>
            </a:r>
          </a:p>
          <a:p>
            <a:pPr lvl="0"/>
            <a:endParaRPr lang="en-US" b="1" dirty="0">
              <a:solidFill>
                <a:prstClr val="black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sz="1400" b="1" dirty="0">
                <a:solidFill>
                  <a:prstClr val="black"/>
                </a:solidFill>
              </a:rPr>
              <a:t>describe() – Generates descriptive statistics like count, mean, percentiles etc.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400" b="1" dirty="0">
                <a:solidFill>
                  <a:prstClr val="black"/>
                </a:solidFill>
              </a:rPr>
              <a:t>head(n) – Return first n rows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400" b="1" dirty="0">
                <a:solidFill>
                  <a:prstClr val="black"/>
                </a:solidFill>
              </a:rPr>
              <a:t>tail(n) – Return last n rows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400" b="1" dirty="0" err="1">
                <a:solidFill>
                  <a:prstClr val="black"/>
                </a:solidFill>
              </a:rPr>
              <a:t>groupby</a:t>
            </a:r>
            <a:r>
              <a:rPr lang="en-US" sz="1400" b="1" dirty="0">
                <a:solidFill>
                  <a:prstClr val="black"/>
                </a:solidFill>
              </a:rPr>
              <a:t>() – groups values by key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400" b="1" dirty="0">
                <a:solidFill>
                  <a:prstClr val="black"/>
                </a:solidFill>
              </a:rPr>
              <a:t>max() – return max value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1400" b="1" dirty="0">
                <a:solidFill>
                  <a:prstClr val="black"/>
                </a:solidFill>
              </a:rPr>
              <a:t>min() – return the minimum value</a:t>
            </a:r>
          </a:p>
          <a:p>
            <a:pPr marL="285750" lvl="0" indent="-285750">
              <a:buFont typeface="Arial" charset="0"/>
              <a:buChar char="•"/>
            </a:pPr>
            <a:endParaRPr lang="en-US" b="1" dirty="0">
              <a:solidFill>
                <a:prstClr val="black"/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73300" y="6131759"/>
            <a:ext cx="779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pandas.pydata.org</a:t>
            </a:r>
            <a:r>
              <a:rPr lang="en-US" dirty="0"/>
              <a:t>/pandas-docs/stable/generated/</a:t>
            </a:r>
            <a:r>
              <a:rPr lang="en-US" dirty="0" err="1"/>
              <a:t>pandas.Series.html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3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12755</TotalTime>
  <Words>1945</Words>
  <Application>Microsoft Office PowerPoint</Application>
  <PresentationFormat>Widescreen</PresentationFormat>
  <Paragraphs>362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MOHAMMED, GHOUSE A</dc:creator>
  <cp:lastModifiedBy>MOHAMMED, GHOUSE A</cp:lastModifiedBy>
  <cp:revision>555</cp:revision>
  <dcterms:created xsi:type="dcterms:W3CDTF">2017-07-26T00:23:55Z</dcterms:created>
  <dcterms:modified xsi:type="dcterms:W3CDTF">2017-09-08T03:10:03Z</dcterms:modified>
</cp:coreProperties>
</file>