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90"/>
  </p:normalViewPr>
  <p:slideViewPr>
    <p:cSldViewPr snapToGrid="0" snapToObjects="1">
      <p:cViewPr varScale="1">
        <p:scale>
          <a:sx n="119" d="100"/>
          <a:sy n="119" d="100"/>
        </p:scale>
        <p:origin x="151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BCE6D-EAA7-0465-DF2F-E2859510A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610D-DA17-CA46-55B1-C28DE4BE56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1D92-70A4-62E1-E023-12651A56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87459-A10C-67AB-86F4-033EA4495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41438-D34E-6D4F-852C-1EB5FFFB5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3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7307E-2695-6D49-3C8C-3CC14BB0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B4D2F-9C53-D146-D891-335A9ECDDC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DB0B4F-828D-B892-2C03-54B873949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6945AA-1506-ED71-EE79-6F880E0B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E9524-BCD2-8656-8C95-F5E6FDF9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039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3CB31B-B8D9-84ED-9A6E-0BAA2CACEC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8323F-3AF9-1469-65B5-CA1FBD7B4D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2B0DA-DA8B-0A23-FA6A-F474D3223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A84AD-D16C-8AB9-BDF9-85BCC1662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2DAC6-36C3-AFB1-C5ED-00D5B6EC3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474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4410-FDB6-1050-BAF9-8078901E6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CA993-FCAB-8438-8C66-FD3955E5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D16235-ECC1-CAF6-7F0C-2B582CF22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9393-5333-F383-766E-A2C4A5DE7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AA364-B7CF-F059-C83B-4D2B3A1E4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958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68EE-1034-51CF-80B0-67CDBD580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5837B-2747-B826-7857-AAB33A4F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46E16-7C68-B73A-0B03-160828A83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9121D-CB19-C4D5-EE7B-AF4F0E11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EF478-CB89-5F29-7491-98A8628BB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94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4199F-6865-C9F4-F6BE-A7E3859E1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D48FD-1A20-1AB3-015F-A25E6E16DA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FE85E-B65B-BA7E-5D26-D9783690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2DD55-2BF4-48D8-3208-E09579954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7E441E-8746-531F-D191-74AB2EE11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BE5F-10E4-AD9E-1338-96A9432A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91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4D94A-215D-B986-BA4E-2E31D1BD2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29A37-DDFB-6A01-3124-2BCB45CED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553D0C-E4A0-947C-D681-2A7FAC1E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B030AC-6785-06BA-0749-D5A342908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1FD2A-7885-B6D1-1820-09925FEA6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03908-963D-D6BF-405F-081E5BAC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8AE49B-AF0C-C079-52D7-62358E53A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7393D-495F-0FBF-472F-64C6A901F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66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C576E-BA08-C5D2-AB73-869577C3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291D39-74DD-858D-7BA3-7E0B53918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FBD0A-A4C6-8867-66D4-A274041CD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D44E34-A665-3912-D89D-F3F53BFE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72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34D718-B17E-4326-4F27-A9A8FC36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8C363-398C-8368-D25B-F885D4363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1A75A-998B-F192-86CE-A8B0794EC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175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D674-1811-D810-B701-3192078B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5D4BC-4CE6-B9B2-EC3F-3A4CA029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A16933-1F1D-A38F-6413-3E0DD17E3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EA8BE-F6F6-5DAF-7529-F5895FF2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E8B58-31C6-B173-561E-C9E7E840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C16E0-1A58-3AC9-B823-7A313223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3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D1CB6-5CFF-3BBF-93DE-325BE5A4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54F3E-B13E-3A9E-1258-69137EFE29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A40E7-A3E6-3FFA-E15F-4F7BEBF537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7E6-C1D5-A2E2-4BCE-DF2670E9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924A1-0EDA-BEA8-752A-7CB7DF88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83D9C-C6C1-0FD3-89DC-CCC9F1DE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878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68F04-1FF3-DC32-5569-1A9E985AB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DD05D-9830-53DF-3F14-DA812565E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69DBD-41C2-CD05-EFA6-A0B94BBF3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A38A4-9B7C-AED1-1D52-21B6BA186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27B5E-1BA4-D920-D221-8E605A75D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53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86061"/>
            <a:ext cx="6858000" cy="35501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5400" dirty="0"/>
              <a:t> </a:t>
            </a:r>
            <a:r>
              <a:rPr lang="en-US" sz="5400" dirty="0" err="1"/>
              <a:t>RadSummarizer</a:t>
            </a:r>
            <a:r>
              <a:rPr lang="en-US" sz="5400" dirty="0"/>
              <a:t> - Automating Radiology Report Summarization Using NLP</a:t>
            </a:r>
            <a:br>
              <a:rPr lang="en-US" sz="5400" dirty="0"/>
            </a:b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3820338"/>
            <a:ext cx="6858000" cy="15636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Group Mates 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Hamna Imran</a:t>
            </a:r>
          </a:p>
          <a:p>
            <a:pPr marL="0" indent="0" algn="ctr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dirty="0"/>
              <a:t>Muhammad Ibrahim Kashif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Scope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b="1" dirty="0"/>
              <a:t>Problem Statement:</a:t>
            </a:r>
          </a:p>
          <a:p>
            <a:r>
              <a:rPr dirty="0"/>
              <a:t>Manual summarization is inefficient and may delay clinical decisions.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Proposed Solution:</a:t>
            </a:r>
          </a:p>
          <a:p>
            <a:r>
              <a:rPr dirty="0"/>
              <a:t>Develop an NLP-based system to generate concise summaries of radiology reports au</a:t>
            </a:r>
            <a:r>
              <a:rPr lang="en-AU" dirty="0"/>
              <a:t>t</a:t>
            </a:r>
            <a:r>
              <a:rPr dirty="0" err="1"/>
              <a:t>omatically</a:t>
            </a:r>
            <a:r>
              <a:rPr dirty="0"/>
              <a:t>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Impact:</a:t>
            </a:r>
          </a:p>
          <a:p>
            <a:r>
              <a:rPr dirty="0"/>
              <a:t>- Reduces clinicians' workload</a:t>
            </a:r>
          </a:p>
          <a:p>
            <a:r>
              <a:rPr dirty="0"/>
              <a:t>- Saves time in emergency care</a:t>
            </a:r>
          </a:p>
          <a:p>
            <a:r>
              <a:rPr dirty="0"/>
              <a:t>- Improves healthcare communication</a:t>
            </a:r>
          </a:p>
          <a:p>
            <a:r>
              <a:rPr dirty="0"/>
              <a:t>- Supports integration into medical IT systems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NLP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095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Approach:</a:t>
            </a:r>
          </a:p>
          <a:p>
            <a:r>
              <a:rPr dirty="0"/>
              <a:t>- Use pre-trained abstractive summarization model (BART)</a:t>
            </a:r>
          </a:p>
          <a:p>
            <a:r>
              <a:rPr dirty="0"/>
              <a:t>- Fine-tune if required on domain-specific data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Pipeline:</a:t>
            </a:r>
          </a:p>
          <a:p>
            <a:r>
              <a:rPr dirty="0"/>
              <a:t>- Preprocess input text</a:t>
            </a:r>
          </a:p>
          <a:p>
            <a:r>
              <a:rPr dirty="0"/>
              <a:t>- Generate summaries using model</a:t>
            </a:r>
          </a:p>
          <a:p>
            <a:r>
              <a:rPr dirty="0"/>
              <a:t>- Evaluate summaries using ROUGE and BLEU scores</a:t>
            </a:r>
          </a:p>
          <a:p>
            <a:pPr marL="0" indent="0">
              <a:buNone/>
            </a:pPr>
            <a:r>
              <a:rPr b="1" dirty="0"/>
              <a:t>Tools:</a:t>
            </a:r>
          </a:p>
          <a:p>
            <a:r>
              <a:rPr dirty="0"/>
              <a:t>- Python, </a:t>
            </a:r>
            <a:r>
              <a:rPr dirty="0" err="1"/>
              <a:t>HuggingFace</a:t>
            </a:r>
            <a:r>
              <a:rPr dirty="0"/>
              <a:t> Transformers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E9B112A-9628-0D27-6C11-10DCF4A59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174" y="1357201"/>
            <a:ext cx="7029183" cy="43513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Results Anticipated:</a:t>
            </a:r>
          </a:p>
          <a:p>
            <a:pPr marL="0" indent="0">
              <a:buNone/>
            </a:pPr>
            <a:r>
              <a:rPr dirty="0"/>
              <a:t>- Accurate, concise summaries for unseen reports</a:t>
            </a:r>
          </a:p>
          <a:p>
            <a:pPr marL="0" indent="0">
              <a:buNone/>
            </a:pPr>
            <a:r>
              <a:rPr dirty="0"/>
              <a:t>-</a:t>
            </a:r>
            <a:r>
              <a:rPr b="1" dirty="0"/>
              <a:t>Use Case:</a:t>
            </a:r>
          </a:p>
          <a:p>
            <a:r>
              <a:rPr dirty="0"/>
              <a:t>- Assisting clinicians with quick report understanding</a:t>
            </a:r>
          </a:p>
          <a:p>
            <a:r>
              <a:rPr dirty="0"/>
              <a:t>- Enhancing radiology software solutions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AU" b="1" dirty="0"/>
          </a:p>
          <a:p>
            <a:r>
              <a:t>- </a:t>
            </a:r>
            <a:r>
              <a:rPr dirty="0"/>
              <a:t>Handling domain-specific language</a:t>
            </a:r>
          </a:p>
          <a:p>
            <a:r>
              <a:rPr dirty="0"/>
              <a:t>- Maintaining factual accuracy in summaries</a:t>
            </a:r>
          </a:p>
          <a:p>
            <a:r>
              <a:rPr dirty="0"/>
              <a:t>- Small dataset size may limit model performance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173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 RadSummarizer - Automating Radiology Report Summarization Using NLP </vt:lpstr>
      <vt:lpstr>Scope &amp; Impact</vt:lpstr>
      <vt:lpstr>NLP Methodology</vt:lpstr>
      <vt:lpstr>PowerPoint Presentation</vt:lpstr>
      <vt:lpstr>Expected Outcomes</vt:lpstr>
      <vt:lpstr>Challenges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Hamna Imran</cp:lastModifiedBy>
  <cp:revision>5</cp:revision>
  <dcterms:created xsi:type="dcterms:W3CDTF">2013-01-27T09:14:16Z</dcterms:created>
  <dcterms:modified xsi:type="dcterms:W3CDTF">2025-06-06T05:27:31Z</dcterms:modified>
  <cp:category/>
</cp:coreProperties>
</file>