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fHPD1Kh0+EI722QfQph0WzxmK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/>
              <a:t>Social Change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Conflict Theory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</a:t>
            </a:r>
            <a:r>
              <a:rPr lang="en-US" sz="2800"/>
              <a:t>Social change results from conflicts between dominant and subordinate groups seeking to advance their interests and gain control over resources and institutions.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Inequality and power struggles play a central role in driving social change.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The focus is on the disruptive and transformative nature of conflict.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Modernization Theory</a:t>
            </a:r>
            <a:br>
              <a:rPr lang="en-US"/>
            </a:b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</a:t>
            </a:r>
            <a:r>
              <a:rPr lang="en-US" sz="2800"/>
              <a:t>Societies progress and develop as they adopt modern technologies, institutions, and values.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Modernization is a linear process leading to increased economic growth, industrialization, urbanization, and social transformation.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Traditional values and practices are replaced by modern ones during this process.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30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97280" y="286604"/>
            <a:ext cx="10058400" cy="75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Walt Rostow’s 5 stages of Growth</a:t>
            </a:r>
            <a:endParaRPr b="1"/>
          </a:p>
        </p:txBody>
      </p:sp>
      <p:pic>
        <p:nvPicPr>
          <p:cNvPr id="173" name="Google Shape;17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9090"/>
            <a:ext cx="12191999" cy="525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Factors of Social Change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Change Producing Factors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</a:t>
            </a:r>
            <a:r>
              <a:rPr b="1" lang="en-US"/>
              <a:t>Discoveries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Inventions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Diffusion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Media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Means of Transportation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Industrialization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Globalization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/>
              <a:t> Modernization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Factors of Social Change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</a:t>
            </a:r>
            <a:r>
              <a:rPr b="1" lang="en-US" sz="3200"/>
              <a:t>Education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b="1" lang="en-US" sz="3200"/>
              <a:t> Democracy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b="1" lang="en-US" sz="3200"/>
              <a:t> War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b="1" lang="en-US" sz="3200"/>
              <a:t> Migration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Resistance to Social Change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</a:t>
            </a:r>
            <a:r>
              <a:rPr b="1" lang="en-US" sz="2800"/>
              <a:t>Primitive Societies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 sz="2800"/>
              <a:t> Social Values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 sz="2800"/>
              <a:t> Vested Interest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 sz="2800"/>
              <a:t> Psychological Reasons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0" y="1"/>
            <a:ext cx="11155680" cy="1426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Impact of Social Change on Business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impact of social change on businesses is multifaceted. Social change can influence various aspects of a business.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</a:t>
            </a:r>
            <a:r>
              <a:rPr b="1" lang="en-US" sz="2400"/>
              <a:t>Consumer Behavior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/>
              <a:t> Market Trends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/>
              <a:t> Organizational Strategies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/>
              <a:t> Corporate Social Responsibility (CSR)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US" sz="2400"/>
              <a:t> Brand Identity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0" y="1"/>
            <a:ext cx="11155680" cy="14356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Activity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/>
              <a:t>Group Activity</a:t>
            </a:r>
            <a:endParaRPr/>
          </a:p>
          <a:p>
            <a:pPr indent="-1295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400"/>
              <a:t> Sit in groups</a:t>
            </a:r>
            <a:endParaRPr/>
          </a:p>
          <a:p>
            <a:pPr indent="-1295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400"/>
              <a:t>Use internet resource </a:t>
            </a:r>
            <a:endParaRPr/>
          </a:p>
          <a:p>
            <a:pPr indent="-1295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400"/>
              <a:t>Research and  present various aspect of social change in the modern world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Technological advancement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Economy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Demographic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Cultural 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Political 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Educational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Globalization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Modernization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Learning Objectives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</a:t>
            </a:r>
            <a:r>
              <a:rPr lang="en-US" sz="2800"/>
              <a:t>Articulate the meaning of </a:t>
            </a:r>
            <a:r>
              <a:rPr b="1" lang="en-US" sz="2800"/>
              <a:t>social change</a:t>
            </a:r>
            <a:r>
              <a:rPr lang="en-US" sz="2800"/>
              <a:t>, its significance, and its various manifestations in society.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Explain the major </a:t>
            </a:r>
            <a:r>
              <a:rPr b="1" lang="en-US" sz="2800"/>
              <a:t>theories of social change</a:t>
            </a:r>
            <a:r>
              <a:rPr lang="en-US" sz="2800"/>
              <a:t>, including evolutionary, cyclical, and dialectical.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Analyze the </a:t>
            </a:r>
            <a:r>
              <a:rPr b="1" lang="en-US" sz="2800"/>
              <a:t>factors influencing social change</a:t>
            </a:r>
            <a:r>
              <a:rPr lang="en-US" sz="2800"/>
              <a:t>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Explain relationship between </a:t>
            </a:r>
            <a:r>
              <a:rPr b="1" lang="en-US" sz="2800"/>
              <a:t>social change and modernity.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Evaluate the </a:t>
            </a:r>
            <a:r>
              <a:rPr b="1" lang="en-US" sz="2800"/>
              <a:t>impact of social change on businesses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0584" y="73152"/>
            <a:ext cx="11055096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Social Change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914400"/>
            <a:ext cx="10058400" cy="5009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i="1" lang="en-US" sz="2800"/>
              <a:t>Significant alteration over time in behavior patterns and culture, including norms and values.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1" sz="2800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i="1" lang="en-US" sz="2800"/>
              <a:t>According to Fair child “Social change means any change or reform or amendment in the form and structure of society”.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1" sz="2800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i="1" lang="en-US" sz="2800"/>
              <a:t>According to Gillin and Gillin Social changes are variations from the accepted modes of life , whether due to alterations in geographical conditions in cultural equipment, composition of the population or ideologies and whether brought about by diffusion or inventions within the group.”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1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Theories of Social Change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Evolutionary Theory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Cyclical Theory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Dialectical Theory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Functionalist Theory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Conflict Theory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Modernization Theory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Evolutionary Theory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Societies undergo a gradual and continuous process of development and improvement over time.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Social change is viewed as a natural and inevitable progression towards higher levels of complexity and organization.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Societies evolve from simple to complex forms through stages of growth and adaptation.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Cyclical Theory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Societies go through repetitive cycles of growth, decline, and renewal.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Social change is a pattern of recurring phases, where societies rise and fall in a cyclical manner.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The cycle may be influenced by cultural, economic, or political factors.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Dialectical Theory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</a:t>
            </a:r>
            <a:r>
              <a:rPr lang="en-US" sz="2800"/>
              <a:t>Social change occurs through the clash of opposing forces (thesis and antithesis) leading to a synthesis.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The process of change continues with the new synthesis becoming the new thesis.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Conflict and contradictions play a central role in driving historical development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Dialectical Materialism</a:t>
            </a:r>
            <a:endParaRPr b="1"/>
          </a:p>
        </p:txBody>
      </p:sp>
      <p:pic>
        <p:nvPicPr>
          <p:cNvPr descr="Dialectical Materialism" id="144" name="Google Shape;14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956" y="1737361"/>
            <a:ext cx="9917723" cy="401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Functionalist Theory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</a:t>
            </a:r>
            <a:r>
              <a:rPr lang="en-US" sz="2800"/>
              <a:t>Society is viewed as a complex system of interconnected parts working together to maintain stability and harmony.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Social change is a process of adjusting and adapting to maintain equilibrium.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 The focus is on the functions and dysfunctions of social institutions during the change process.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2023-08-06T17:10:12Z</dcterms:created>
  <dc:creator>hp</dc:creator>
</cp:coreProperties>
</file>