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2" r:id="rId8"/>
    <p:sldId id="273" r:id="rId9"/>
    <p:sldId id="272" r:id="rId10"/>
    <p:sldId id="269" r:id="rId11"/>
    <p:sldId id="274" r:id="rId12"/>
    <p:sldId id="275" r:id="rId13"/>
    <p:sldId id="276" r:id="rId14"/>
    <p:sldId id="27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>
        <p:scale>
          <a:sx n="125" d="100"/>
          <a:sy n="125" d="100"/>
        </p:scale>
        <p:origin x="-3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APPLIED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Autofit/>
          </a:bodyPr>
          <a:lstStyle/>
          <a:p>
            <a:r>
              <a:rPr lang="en-US" sz="2000" dirty="0"/>
              <a:t>HAMNA IFTIKHAR 2020146</a:t>
            </a:r>
          </a:p>
          <a:p>
            <a:r>
              <a:rPr lang="en-US" sz="2000" dirty="0"/>
              <a:t>HASSAN IBRAR 2020306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264" y="485197"/>
            <a:ext cx="5479472" cy="290657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Mariam as chef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diagram of a product&#10;&#10;Description automatically generated">
            <a:extLst>
              <a:ext uri="{FF2B5EF4-FFF2-40B4-BE49-F238E27FC236}">
                <a16:creationId xmlns:a16="http://schemas.microsoft.com/office/drawing/2014/main" id="{0364E1C0-59C7-E61D-BCD9-8A51956D2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675"/>
            <a:ext cx="12192000" cy="379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7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264" y="485197"/>
            <a:ext cx="5479472" cy="290657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Mariam as Teaching assistant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A diagram of a person&#10;&#10;Description automatically generated">
            <a:extLst>
              <a:ext uri="{FF2B5EF4-FFF2-40B4-BE49-F238E27FC236}">
                <a16:creationId xmlns:a16="http://schemas.microsoft.com/office/drawing/2014/main" id="{28DB7676-CEEA-8677-DB15-160A638A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931653"/>
            <a:ext cx="9991725" cy="55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0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AUDIENCE</a:t>
            </a:r>
          </a:p>
          <a:p>
            <a:r>
              <a:rPr lang="en-US" dirty="0"/>
              <a:t>MOCKUPS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295" y="466726"/>
            <a:ext cx="6436204" cy="1204912"/>
          </a:xfrm>
        </p:spPr>
        <p:txBody>
          <a:bodyPr/>
          <a:lstStyle/>
          <a:p>
            <a:r>
              <a:rPr lang="en-US" dirty="0"/>
              <a:t>MARIAM CHATBOT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0295" y="2323679"/>
            <a:ext cx="5111750" cy="1525588"/>
          </a:xfrm>
        </p:spPr>
        <p:txBody>
          <a:bodyPr>
            <a:noAutofit/>
          </a:bodyPr>
          <a:lstStyle/>
          <a:p>
            <a:r>
              <a:rPr lang="en-US" sz="1600" dirty="0"/>
              <a:t>Abstract:</a:t>
            </a:r>
          </a:p>
          <a:p>
            <a:r>
              <a:rPr lang="en-US" sz="1600" dirty="0"/>
              <a:t>This project introduces Mariam, a versatile chatbot designed for dual applications. In the first domain, Mariam serves as a household assistant chef, utilizing user-provided limited ingredients to suggest dishes and redirecting users to corresponding YouTube recipe videos. In the second application, Mariam transforms into a teaching assistant for kindergarten students, engaging them with interactive storytelling culminating in valuable moral lessons.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AUDIENCE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BF506-25B0-54A6-1079-0DB122B9BDFF}"/>
              </a:ext>
            </a:extLst>
          </p:cNvPr>
          <p:cNvSpPr txBox="1"/>
          <p:nvPr/>
        </p:nvSpPr>
        <p:spPr>
          <a:xfrm>
            <a:off x="838200" y="2032000"/>
            <a:ext cx="1094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MARIAM AS CHEFF: HOUSEWIVES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MARIAM AS TEACHING ASSISSTANT: KINDERGARTEN STUDENTS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202597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MOCK-UPS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7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264" y="485197"/>
            <a:ext cx="5479472" cy="290657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Mariam as chef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3A6411-D6D2-069F-A580-962EA410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60" y="1320800"/>
            <a:ext cx="2507767" cy="4713724"/>
          </a:xfrm>
          <a:prstGeom prst="rect">
            <a:avLst/>
          </a:prstGeom>
        </p:spPr>
      </p:pic>
      <p:pic>
        <p:nvPicPr>
          <p:cNvPr id="18" name="Picture 17" descr="A screenshot of a recipe&#10;&#10;Description automatically generated">
            <a:extLst>
              <a:ext uri="{FF2B5EF4-FFF2-40B4-BE49-F238E27FC236}">
                <a16:creationId xmlns:a16="http://schemas.microsoft.com/office/drawing/2014/main" id="{A29F71AD-F393-0BC4-3001-4B4115F07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34" y="1320800"/>
            <a:ext cx="2493532" cy="4713724"/>
          </a:xfrm>
          <a:prstGeom prst="rect">
            <a:avLst/>
          </a:prstGeom>
        </p:spPr>
      </p:pic>
      <p:pic>
        <p:nvPicPr>
          <p:cNvPr id="20" name="Picture 19" descr="A screenshot of a video chat&#10;&#10;Description automatically generated">
            <a:extLst>
              <a:ext uri="{FF2B5EF4-FFF2-40B4-BE49-F238E27FC236}">
                <a16:creationId xmlns:a16="http://schemas.microsoft.com/office/drawing/2014/main" id="{0A89B8DA-2BFF-1691-99B7-A34416E67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735" y="1320800"/>
            <a:ext cx="2576761" cy="47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264" y="485197"/>
            <a:ext cx="5479472" cy="290657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Mariam as Teaching assistant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A cartoon of a person&#10;&#10;Description automatically generated">
            <a:extLst>
              <a:ext uri="{FF2B5EF4-FFF2-40B4-BE49-F238E27FC236}">
                <a16:creationId xmlns:a16="http://schemas.microsoft.com/office/drawing/2014/main" id="{A3395071-E0B9-B1A8-4774-D0803B97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76" y="1218912"/>
            <a:ext cx="2755606" cy="5153891"/>
          </a:xfrm>
          <a:prstGeom prst="rect">
            <a:avLst/>
          </a:prstGeom>
        </p:spPr>
      </p:pic>
      <p:pic>
        <p:nvPicPr>
          <p:cNvPr id="6" name="Picture 5" descr="A cartoon of a person&#10;&#10;Description automatically generated">
            <a:extLst>
              <a:ext uri="{FF2B5EF4-FFF2-40B4-BE49-F238E27FC236}">
                <a16:creationId xmlns:a16="http://schemas.microsoft.com/office/drawing/2014/main" id="{8682EC93-48EC-48E5-DC0C-5754A72D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76" y="1202459"/>
            <a:ext cx="2772819" cy="51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1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Work-flows</a:t>
            </a:r>
          </a:p>
        </p:txBody>
      </p:sp>
    </p:spTree>
    <p:extLst>
      <p:ext uri="{BB962C8B-B14F-4D97-AF65-F5344CB8AC3E}">
        <p14:creationId xmlns:p14="http://schemas.microsoft.com/office/powerpoint/2010/main" val="288980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{3BB5D3B3-208B-405C-B5CA-9930432343D0}tf67328976_win32</Template>
  <TotalTime>138</TotalTime>
  <Words>128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APPLIED AI</vt:lpstr>
      <vt:lpstr>AGENDA</vt:lpstr>
      <vt:lpstr>MARIAM CHATBOT APPLICATIONS</vt:lpstr>
      <vt:lpstr>AUDIENCE</vt:lpstr>
      <vt:lpstr>AUDIENCE</vt:lpstr>
      <vt:lpstr>MOCK-UPS </vt:lpstr>
      <vt:lpstr>Mariam as chef</vt:lpstr>
      <vt:lpstr>Mariam as Teaching assistant</vt:lpstr>
      <vt:lpstr>Work-flows</vt:lpstr>
      <vt:lpstr>Mariam as chef</vt:lpstr>
      <vt:lpstr>Mariam as Teaching assistant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AI</dc:title>
  <dc:creator>u2020146</dc:creator>
  <cp:lastModifiedBy>u2020146</cp:lastModifiedBy>
  <cp:revision>5</cp:revision>
  <dcterms:created xsi:type="dcterms:W3CDTF">2023-12-06T20:51:34Z</dcterms:created>
  <dcterms:modified xsi:type="dcterms:W3CDTF">2023-12-16T19:07:47Z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