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na Iftikhar" initials="HI" lastIdx="1" clrIdx="0">
    <p:extLst>
      <p:ext uri="{19B8F6BF-5375-455C-9EA6-DF929625EA0E}">
        <p15:presenceInfo xmlns:p15="http://schemas.microsoft.com/office/powerpoint/2012/main" userId="97cb90f55f2feb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3T20:46:42.644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TANK SHOOTING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HAMNA IFTIKHAR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9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6" r="30046"/>
          <a:stretch>
            <a:fillRect/>
          </a:stretch>
        </p:blipFill>
        <p:spPr>
          <a:xfrm>
            <a:off x="7800230" y="817347"/>
            <a:ext cx="3427012" cy="452681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WHY SELECTION OF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IMPORTANCE OF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5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14" y="1335818"/>
            <a:ext cx="8134184" cy="42221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08675" y="453224"/>
            <a:ext cx="4595854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                 </a:t>
            </a:r>
            <a:r>
              <a:rPr lang="en-US" sz="2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CLASS DIAGRAM</a:t>
            </a:r>
            <a:endParaRPr lang="en-US" sz="2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99121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</TotalTime>
  <Words>18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Rockwell</vt:lpstr>
      <vt:lpstr>Gallery</vt:lpstr>
      <vt:lpstr>TANK SHOOTING GAME</vt:lpstr>
      <vt:lpstr>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 SHOOTING GAME</dc:title>
  <dc:creator>Hamna Iftikhar</dc:creator>
  <cp:lastModifiedBy>Hamna Iftikhar</cp:lastModifiedBy>
  <cp:revision>3</cp:revision>
  <dcterms:created xsi:type="dcterms:W3CDTF">2021-06-13T15:38:52Z</dcterms:created>
  <dcterms:modified xsi:type="dcterms:W3CDTF">2021-06-13T16:06:38Z</dcterms:modified>
</cp:coreProperties>
</file>