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EB5D-C982-4472-AB10-E59FDF3054E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D4AE-69B7-433A-9B82-D4C7591A6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09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EB5D-C982-4472-AB10-E59FDF3054E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D4AE-69B7-433A-9B82-D4C7591A6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EB5D-C982-4472-AB10-E59FDF3054E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D4AE-69B7-433A-9B82-D4C7591A6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1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EB5D-C982-4472-AB10-E59FDF3054E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D4AE-69B7-433A-9B82-D4C7591A6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4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EB5D-C982-4472-AB10-E59FDF3054E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D4AE-69B7-433A-9B82-D4C7591A6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78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EB5D-C982-4472-AB10-E59FDF3054E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D4AE-69B7-433A-9B82-D4C7591A6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4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EB5D-C982-4472-AB10-E59FDF3054E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D4AE-69B7-433A-9B82-D4C7591A69B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EB5D-C982-4472-AB10-E59FDF3054E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D4AE-69B7-433A-9B82-D4C7591A6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7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EB5D-C982-4472-AB10-E59FDF3054E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D4AE-69B7-433A-9B82-D4C7591A6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9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EB5D-C982-4472-AB10-E59FDF3054E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D4AE-69B7-433A-9B82-D4C7591A6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3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08FEB5D-C982-4472-AB10-E59FDF3054E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CD4AE-69B7-433A-9B82-D4C7591A6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8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08FEB5D-C982-4472-AB10-E59FDF3054E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ABCD4AE-69B7-433A-9B82-D4C7591A6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1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C975-8FC6-E3D4-44BD-10248BF52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 Hold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CEA86-711B-8B33-16A7-2EE0D43EC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Using Linear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E3BBD-3934-9E7A-2C07-C061AE2E8D23}"/>
              </a:ext>
            </a:extLst>
          </p:cNvPr>
          <p:cNvSpPr txBox="1"/>
          <p:nvPr/>
        </p:nvSpPr>
        <p:spPr>
          <a:xfrm>
            <a:off x="4733077" y="4972491"/>
            <a:ext cx="476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 Abdul Haseeb Arif</a:t>
            </a:r>
          </a:p>
          <a:p>
            <a:r>
              <a:rPr lang="en-US" dirty="0"/>
              <a:t>Reg no. : 2023-BS-AI-033</a:t>
            </a:r>
          </a:p>
        </p:txBody>
      </p:sp>
    </p:spTree>
    <p:extLst>
      <p:ext uri="{BB962C8B-B14F-4D97-AF65-F5344CB8AC3E}">
        <p14:creationId xmlns:p14="http://schemas.microsoft.com/office/powerpoint/2010/main" val="685930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B159-A640-72FA-A7B0-C92DFA8F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16650-6D2B-E693-CD53-F5DFB2C2B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Train-Test Split</a:t>
            </a:r>
          </a:p>
          <a:p>
            <a:r>
              <a:rPr lang="en-US" dirty="0"/>
              <a:t>Divided the dataset into:</a:t>
            </a:r>
          </a:p>
          <a:p>
            <a:r>
              <a:rPr lang="en-US" dirty="0"/>
              <a:t>Training Set: 80% of the data</a:t>
            </a:r>
          </a:p>
          <a:p>
            <a:r>
              <a:rPr lang="en-US" dirty="0"/>
              <a:t>Testing Set: 20% of the data</a:t>
            </a:r>
          </a:p>
          <a:p>
            <a:r>
              <a:rPr lang="en-US" dirty="0"/>
              <a:t>Used </a:t>
            </a:r>
            <a:r>
              <a:rPr lang="en-US" dirty="0" err="1"/>
              <a:t>train_test_split</a:t>
            </a:r>
            <a:r>
              <a:rPr lang="en-US" dirty="0"/>
              <a:t>() from </a:t>
            </a:r>
            <a:r>
              <a:rPr lang="en-US" dirty="0" err="1"/>
              <a:t>sklearn.model_selection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5BB7F1-F3DB-A9FF-7ABA-CD717C0BD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01" y="4704589"/>
            <a:ext cx="8343398" cy="6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8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B75AD-DE79-3B1D-509F-05F0C656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C746-1502-80D9-ADBE-B32147C75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5052"/>
            <a:ext cx="7729728" cy="3101983"/>
          </a:xfrm>
        </p:spPr>
        <p:txBody>
          <a:bodyPr/>
          <a:lstStyle/>
          <a:p>
            <a:r>
              <a:rPr lang="en-US" b="1" dirty="0"/>
              <a:t>Linear Regression</a:t>
            </a:r>
            <a:r>
              <a:rPr lang="en-US" dirty="0"/>
              <a:t>: A simple model that predicts house prices by fitting a straight line through the relationship between features and the target variable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5F616-9C57-083B-C876-BAEE9C5D7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161" y="3635477"/>
            <a:ext cx="4494452" cy="151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7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A12D-4CC9-C5FE-285F-951F1AB3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D613-79F6-73C7-9254-18A56EA84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Metric: R² Score, MAE, MSE, RMSE</a:t>
            </a:r>
          </a:p>
          <a:p>
            <a:r>
              <a:rPr lang="en-US" dirty="0"/>
              <a:t>Example Results:R² Score: 0.87</a:t>
            </a:r>
          </a:p>
          <a:p>
            <a:r>
              <a:rPr lang="en-US" dirty="0"/>
              <a:t>RMSE: $55,000 (example, replace with actual from notebook)</a:t>
            </a:r>
          </a:p>
          <a:p>
            <a:r>
              <a:rPr lang="en-US" dirty="0"/>
              <a:t>Interpretation: Model explains 87% of the variance in house prices.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F1681D-B43B-9CE3-3865-4CCFEB977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017" y="4189035"/>
            <a:ext cx="4729351" cy="266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2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3CD5-97F5-4621-D750-258C2F86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30D8-6E6B-426E-F1B3-AFA3D0712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Decision Tree Regression</a:t>
            </a:r>
            <a:r>
              <a:rPr lang="en-US" dirty="0"/>
              <a:t>: A non-linear model that predicts house prices by learning decision rules from the data and splitting it into regions based on feature values.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6A553-E84B-F8BC-8386-4CD20464C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864" y="3893574"/>
            <a:ext cx="5100271" cy="98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3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ADB69-3AE2-C2A7-EF28-436E56E4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64CB2-26BD-3971-2978-3E4388FE3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Metric: R² Score, MAE, MSE, RMSE</a:t>
            </a:r>
          </a:p>
          <a:p>
            <a:r>
              <a:rPr lang="en-US" dirty="0"/>
              <a:t>Example Results:R² Score: 0.87</a:t>
            </a:r>
          </a:p>
          <a:p>
            <a:r>
              <a:rPr lang="en-US" dirty="0"/>
              <a:t>RMSE: $55,000 (example, replace with actual from notebook)</a:t>
            </a:r>
          </a:p>
          <a:p>
            <a:r>
              <a:rPr lang="en-US" dirty="0"/>
              <a:t>Interpretation: Model explains 87% of the variance in house prices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4BBA8-2546-71B1-07D6-1B547926B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565" y="4189034"/>
            <a:ext cx="4419029" cy="1550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356ADA-8EEC-2FB0-34FE-5431799AB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720" y="5798461"/>
            <a:ext cx="1860718" cy="85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09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ECD1-9E08-33E4-6B6C-8795A80A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4749B-1D7B-88AD-7C98-AD701BCDC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output predicted by the most accurate model Linear Regression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0D514-D76E-D32B-5E04-D65EA860D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577" y="3421626"/>
            <a:ext cx="6000846" cy="15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28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5BC6-2984-E23D-BB4B-6269DC5A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C91B7-D028-8917-8952-C1F86BCD1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impactful features: Square footage, neighborhood quality, and lot size.</a:t>
            </a:r>
          </a:p>
          <a:p>
            <a:r>
              <a:rPr lang="en-US" dirty="0"/>
              <a:t>Homes with larger square footage and higher neighborhood quality tend to have significantly higher prices.</a:t>
            </a:r>
          </a:p>
          <a:p>
            <a:r>
              <a:rPr lang="en-US" dirty="0"/>
              <a:t>Garage size and number of bathrooms had smaller influence.</a:t>
            </a:r>
          </a:p>
        </p:txBody>
      </p:sp>
    </p:spTree>
    <p:extLst>
      <p:ext uri="{BB962C8B-B14F-4D97-AF65-F5344CB8AC3E}">
        <p14:creationId xmlns:p14="http://schemas.microsoft.com/office/powerpoint/2010/main" val="2895454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F3B8-BF54-E47F-6942-9935ABC0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4DE38-E551-AD5C-5BEB-7CBD2489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built and evaluated a regression model.</a:t>
            </a:r>
          </a:p>
          <a:p>
            <a:r>
              <a:rPr lang="en-US" dirty="0"/>
              <a:t>The model performs well and can be used for price estimation.</a:t>
            </a:r>
          </a:p>
          <a:p>
            <a:r>
              <a:rPr lang="en-US" dirty="0"/>
              <a:t>Future improvements could include more complex models or additional features like location data.</a:t>
            </a:r>
          </a:p>
        </p:txBody>
      </p:sp>
    </p:spTree>
    <p:extLst>
      <p:ext uri="{BB962C8B-B14F-4D97-AF65-F5344CB8AC3E}">
        <p14:creationId xmlns:p14="http://schemas.microsoft.com/office/powerpoint/2010/main" val="330384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C063-823F-5E4A-B833-0C20B9A16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42D3-7114-1E8D-2B6B-ECFC88C5D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Objective: Predict house prices using regression modeling.</a:t>
            </a:r>
          </a:p>
          <a:p>
            <a:r>
              <a:rPr lang="en-US" sz="2400" dirty="0"/>
              <a:t>Purpose: Accurate housing price prediction helps buyers, sellers, and real estate professionals make informed decisions.</a:t>
            </a:r>
          </a:p>
          <a:p>
            <a:r>
              <a:rPr lang="en-US" sz="2400" dirty="0"/>
              <a:t>Approach: Use a dataset with various housing features and build a regression model to predict price.</a:t>
            </a:r>
          </a:p>
        </p:txBody>
      </p:sp>
    </p:spTree>
    <p:extLst>
      <p:ext uri="{BB962C8B-B14F-4D97-AF65-F5344CB8AC3E}">
        <p14:creationId xmlns:p14="http://schemas.microsoft.com/office/powerpoint/2010/main" val="58097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2225-6230-3F73-2899-2F69CEBF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6A2C0-A4BF-2B11-5AC0-C9EF6C2D1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Rows: 1,000</a:t>
            </a:r>
          </a:p>
          <a:p>
            <a:r>
              <a:rPr lang="en-US" dirty="0"/>
              <a:t>Columns: 8</a:t>
            </a:r>
          </a:p>
          <a:p>
            <a:r>
              <a:rPr lang="en-US" dirty="0" err="1"/>
              <a:t>Features:Square_Footage</a:t>
            </a:r>
            <a:r>
              <a:rPr lang="en-US" dirty="0"/>
              <a:t>, </a:t>
            </a:r>
            <a:r>
              <a:rPr lang="en-US" dirty="0" err="1"/>
              <a:t>Num_Bedrooms</a:t>
            </a:r>
            <a:r>
              <a:rPr lang="en-US" dirty="0"/>
              <a:t>, </a:t>
            </a:r>
            <a:r>
              <a:rPr lang="en-US" dirty="0" err="1"/>
              <a:t>Num_BathroomsYear_Built</a:t>
            </a:r>
            <a:r>
              <a:rPr lang="en-US" dirty="0"/>
              <a:t>, </a:t>
            </a:r>
            <a:r>
              <a:rPr lang="en-US" dirty="0" err="1"/>
              <a:t>Lot_Size</a:t>
            </a:r>
            <a:r>
              <a:rPr lang="en-US" dirty="0"/>
              <a:t>, </a:t>
            </a:r>
            <a:r>
              <a:rPr lang="en-US" dirty="0" err="1"/>
              <a:t>Garage_SizeNeighborhood_Quality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Source : Kaggle (</a:t>
            </a:r>
            <a:r>
              <a:rPr lang="en-US" dirty="0" err="1"/>
              <a:t>House_Hold</a:t>
            </a:r>
            <a:r>
              <a:rPr lang="en-US" dirty="0"/>
              <a:t> Prediction Dataset)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984485-4F2B-FD06-61B2-0CC9BA26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01" y="4649457"/>
            <a:ext cx="4320598" cy="71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55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D185-0BB2-6404-6360-42314D81A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B348A-6637-D7F6-07F1-46D78CF9F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overview of rows and </a:t>
            </a:r>
            <a:r>
              <a:rPr lang="en-US" dirty="0" err="1"/>
              <a:t>coloumns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362825-ED10-7EB4-BFA5-5E9F42D7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134" y="3107539"/>
            <a:ext cx="6157731" cy="317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2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FBBA-CD79-B955-DD06-E433BCF8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43C4-0D50-0F1D-4946-24400561F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short summary of the Dataset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ED991-68C9-F5D8-23BE-5165EE14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97" y="3092567"/>
            <a:ext cx="3620005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4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9A34-E9C3-7FA4-EE2E-3C512C2E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44DFA-961F-B845-A7FC-8F25888C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Handled Missing Values</a:t>
            </a:r>
          </a:p>
          <a:p>
            <a:r>
              <a:rPr lang="en-US" dirty="0"/>
              <a:t>Checked for null values in all columns using </a:t>
            </a:r>
            <a:r>
              <a:rPr lang="en-US" dirty="0" err="1"/>
              <a:t>df.isnull</a:t>
            </a:r>
            <a:r>
              <a:rPr lang="en-US" dirty="0"/>
              <a:t>().sum()</a:t>
            </a:r>
          </a:p>
          <a:p>
            <a:r>
              <a:rPr lang="en-US" dirty="0"/>
              <a:t>No missing data was found in the dataset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57DCB4-A5F6-886C-F690-6E9727B70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571" y="4189035"/>
            <a:ext cx="8354857" cy="7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8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533B-3B02-48E1-7BBA-CC4C5A92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1997-BAEC-7DBE-37D1-3034141A9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Standardized Data</a:t>
            </a:r>
            <a:endParaRPr lang="en-US" dirty="0"/>
          </a:p>
          <a:p>
            <a:r>
              <a:rPr lang="en-US" dirty="0"/>
              <a:t>Applied feature scaling </a:t>
            </a:r>
          </a:p>
          <a:p>
            <a:r>
              <a:rPr lang="en-US" dirty="0"/>
              <a:t>Ensured features are on the same scale to improve model performance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2C454-5D3B-54A0-40BC-B58063C47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540" y="4085303"/>
            <a:ext cx="6424919" cy="88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7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CAD7-BA2A-A476-D509-16685DE6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BE9D0-DFAA-1DC0-FBF3-456F919E9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93799"/>
            <a:ext cx="7729728" cy="3101983"/>
          </a:xfrm>
        </p:spPr>
        <p:txBody>
          <a:bodyPr/>
          <a:lstStyle/>
          <a:p>
            <a:r>
              <a:rPr lang="en-US" b="1" dirty="0"/>
              <a:t>Removed Outliers</a:t>
            </a:r>
            <a:endParaRPr lang="en-US" dirty="0"/>
          </a:p>
          <a:p>
            <a:r>
              <a:rPr lang="en-US" dirty="0"/>
              <a:t>Detected outliers using techniques such as:</a:t>
            </a:r>
          </a:p>
          <a:p>
            <a:pPr lvl="1"/>
            <a:r>
              <a:rPr lang="en-US" dirty="0"/>
              <a:t>Z-score method or Interquartile Range (IQR)</a:t>
            </a:r>
          </a:p>
          <a:p>
            <a:r>
              <a:rPr lang="en-US" dirty="0"/>
              <a:t>Removed or capped extreme values that could skew the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48F9F-1812-16EC-8BA7-9C87FAE48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945" y="4325417"/>
            <a:ext cx="4898109" cy="253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6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7E14-87B3-15EC-5019-42FB169F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9C9C4E-03ED-5E40-EBF0-185FB6809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638" y="2492477"/>
            <a:ext cx="9674724" cy="2899805"/>
          </a:xfrm>
        </p:spPr>
      </p:pic>
    </p:spTree>
    <p:extLst>
      <p:ext uri="{BB962C8B-B14F-4D97-AF65-F5344CB8AC3E}">
        <p14:creationId xmlns:p14="http://schemas.microsoft.com/office/powerpoint/2010/main" val="135840282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110</TotalTime>
  <Words>471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Wingdings</vt:lpstr>
      <vt:lpstr>Parcel</vt:lpstr>
      <vt:lpstr>House Hold Prediction</vt:lpstr>
      <vt:lpstr>Introduction</vt:lpstr>
      <vt:lpstr>Dataset Overview</vt:lpstr>
      <vt:lpstr>Exploring the dataset</vt:lpstr>
      <vt:lpstr>Exploring the dataset</vt:lpstr>
      <vt:lpstr>Preprocessing Steps</vt:lpstr>
      <vt:lpstr>Preprocessing Steps</vt:lpstr>
      <vt:lpstr>Preprocessing Steps</vt:lpstr>
      <vt:lpstr>Preprocessing Steps</vt:lpstr>
      <vt:lpstr>Preprocessing Steps</vt:lpstr>
      <vt:lpstr>Modeling</vt:lpstr>
      <vt:lpstr>Evaluation</vt:lpstr>
      <vt:lpstr>Modeling</vt:lpstr>
      <vt:lpstr>Evaluation</vt:lpstr>
      <vt:lpstr>Final Output </vt:lpstr>
      <vt:lpstr>Key Findings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Haseeb Arif</dc:creator>
  <cp:lastModifiedBy>Abdul Haseeb Arif</cp:lastModifiedBy>
  <cp:revision>1</cp:revision>
  <dcterms:created xsi:type="dcterms:W3CDTF">2025-06-16T17:46:01Z</dcterms:created>
  <dcterms:modified xsi:type="dcterms:W3CDTF">2025-06-16T19:36:49Z</dcterms:modified>
</cp:coreProperties>
</file>