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CFD8-9B98-4E8F-8A20-855CE4D3F2F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1AE2-7E6F-4634-A74D-3B2C9A46E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53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CFD8-9B98-4E8F-8A20-855CE4D3F2F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1AE2-7E6F-4634-A74D-3B2C9A46E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33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CFD8-9B98-4E8F-8A20-855CE4D3F2F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1AE2-7E6F-4634-A74D-3B2C9A46E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0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CFD8-9B98-4E8F-8A20-855CE4D3F2F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1AE2-7E6F-4634-A74D-3B2C9A46E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CFD8-9B98-4E8F-8A20-855CE4D3F2F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1AE2-7E6F-4634-A74D-3B2C9A46E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38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CFD8-9B98-4E8F-8A20-855CE4D3F2F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1AE2-7E6F-4634-A74D-3B2C9A46E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1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CFD8-9B98-4E8F-8A20-855CE4D3F2F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1AE2-7E6F-4634-A74D-3B2C9A46E9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4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CFD8-9B98-4E8F-8A20-855CE4D3F2F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1AE2-7E6F-4634-A74D-3B2C9A46E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8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CFD8-9B98-4E8F-8A20-855CE4D3F2F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1AE2-7E6F-4634-A74D-3B2C9A46E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8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4CFD8-9B98-4E8F-8A20-855CE4D3F2F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1AE2-7E6F-4634-A74D-3B2C9A46E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8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264CFD8-9B98-4E8F-8A20-855CE4D3F2F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F1AE2-7E6F-4634-A74D-3B2C9A46E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6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264CFD8-9B98-4E8F-8A20-855CE4D3F2F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4AF1AE2-7E6F-4634-A74D-3B2C9A46E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2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12C5-DCB4-2ADD-0BFD-A53994E4B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Sentiment </a:t>
            </a:r>
            <a:r>
              <a:rPr lang="en-US" dirty="0" err="1"/>
              <a:t>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3410E-9D53-8B66-FB61-11CE7E506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Classification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34956-198F-6759-B8AD-09BE42DBA0E5}"/>
              </a:ext>
            </a:extLst>
          </p:cNvPr>
          <p:cNvSpPr txBox="1"/>
          <p:nvPr/>
        </p:nvSpPr>
        <p:spPr>
          <a:xfrm>
            <a:off x="4910058" y="4972491"/>
            <a:ext cx="476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: Abdul Haseeb Arif</a:t>
            </a:r>
          </a:p>
          <a:p>
            <a:r>
              <a:rPr lang="en-US" dirty="0"/>
              <a:t>Reg no. : 2023-BS-AI-033</a:t>
            </a:r>
          </a:p>
        </p:txBody>
      </p:sp>
    </p:spTree>
    <p:extLst>
      <p:ext uri="{BB962C8B-B14F-4D97-AF65-F5344CB8AC3E}">
        <p14:creationId xmlns:p14="http://schemas.microsoft.com/office/powerpoint/2010/main" val="417835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25D3-E225-90BD-B8F0-81EBDE2C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B00A-831E-8105-D834-B2C3EA22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Visualizing Data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0360D-478A-4499-5E56-E91063C87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002" y="2638044"/>
            <a:ext cx="2723996" cy="344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8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777D-95E6-56CC-BFEF-B6700D37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Preprocessing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60833-4C7C-1D6B-AD9F-BAD566E60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Text Cleaning</a:t>
            </a:r>
            <a:endParaRPr lang="en-US" dirty="0"/>
          </a:p>
          <a:p>
            <a:r>
              <a:rPr lang="en-US" dirty="0"/>
              <a:t>Removed punctuation, </a:t>
            </a:r>
            <a:r>
              <a:rPr lang="en-US" dirty="0" err="1"/>
              <a:t>stopwords</a:t>
            </a:r>
            <a:r>
              <a:rPr lang="en-US" dirty="0"/>
              <a:t>, URLs, mentions (@user), and hashtags (#topic)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D0E5FA-65DB-F9F1-E35F-3AA08A572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650" y="3429000"/>
            <a:ext cx="6534214" cy="316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43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9BC9C-7FAD-60E9-D5EC-2A68F011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Defining dependent and independent variable as x and y.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2F847-42C7-DDB4-7849-612F5B08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(Features): The tweet text, which holds the input information used to predict sentiment.</a:t>
            </a:r>
          </a:p>
          <a:p>
            <a:r>
              <a:rPr lang="en-US" dirty="0"/>
              <a:t>y (Target): The sentiment label, which is what your model is trying to learn and predict.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2FF6E0-440C-AA86-B450-8843D6AA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463" y="4430113"/>
            <a:ext cx="4441137" cy="146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6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375B-93F3-4A48-A169-2FA50369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text to vectors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01462-2C30-EA9B-895A-E0FFCDE40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Vectorization</a:t>
            </a:r>
            <a:endParaRPr lang="en-US" dirty="0"/>
          </a:p>
          <a:p>
            <a:r>
              <a:rPr lang="en-US" dirty="0"/>
              <a:t>Transformed text into numeric format using </a:t>
            </a:r>
            <a:r>
              <a:rPr lang="en-US" b="1" dirty="0"/>
              <a:t>TF-IDF</a:t>
            </a:r>
            <a:r>
              <a:rPr lang="en-US" dirty="0"/>
              <a:t> or </a:t>
            </a:r>
            <a:r>
              <a:rPr lang="en-US" b="1" dirty="0" err="1"/>
              <a:t>CountVectorizer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83FD3-0CFD-EB2D-0E3E-51AAE26FB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455" y="3746239"/>
            <a:ext cx="4273089" cy="161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83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C63C-0DA3-A91E-A80E-2178BD8A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8FD36-2272-972A-BA24-C44108537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data into training (80%) and testing (20%) sets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EF549-3A0F-598E-52DF-16D4F872E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319781"/>
            <a:ext cx="7729728" cy="50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03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10291-75C2-E6BA-CAF0-CFF7FA5C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3D95-ED39-0B09-C2A5-F87D9923A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</a:p>
          <a:p>
            <a:r>
              <a:rPr lang="en-US" dirty="0"/>
              <a:t>A linear model used for </a:t>
            </a:r>
            <a:r>
              <a:rPr lang="en-US" b="1" dirty="0"/>
              <a:t>binary and multiclass classification</a:t>
            </a:r>
            <a:endParaRPr lang="en-US" dirty="0"/>
          </a:p>
          <a:p>
            <a:r>
              <a:rPr lang="en-US" dirty="0"/>
              <a:t>Works well with </a:t>
            </a:r>
            <a:r>
              <a:rPr lang="en-US" b="1" dirty="0"/>
              <a:t>high-dimensional text data</a:t>
            </a:r>
            <a:r>
              <a:rPr lang="en-US" dirty="0"/>
              <a:t> (like TF-IDF vectors)</a:t>
            </a:r>
          </a:p>
          <a:p>
            <a:r>
              <a:rPr lang="en-US" dirty="0"/>
              <a:t>Interpretable and efficient for large datasets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58012-5956-15B7-5C2C-12805AA23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542" y="4247535"/>
            <a:ext cx="3164915" cy="6848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8DEF1-9977-9E80-BA48-48DF7D232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859" y="5122699"/>
            <a:ext cx="5097761" cy="42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7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00FA-1F31-770E-A730-328ECF33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858E4-7490-3BE3-26F2-EB420070D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 Accuracy of the model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E4E259-8339-D928-C079-5D096197B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883" y="3429000"/>
            <a:ext cx="7456981" cy="8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95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6771-764C-10E7-9E4D-52C1994B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EFAEE-CFB0-4B98-4212-2FE7A7FC4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Accuracy: Measures the overall proportion of correct predictions.</a:t>
            </a:r>
          </a:p>
          <a:p>
            <a:r>
              <a:rPr lang="en-US" dirty="0"/>
              <a:t>Precision: Measures how many predicted positives are actually correct.</a:t>
            </a:r>
          </a:p>
          <a:p>
            <a:r>
              <a:rPr lang="en-US" dirty="0"/>
              <a:t>Recall: Measures how many actual positives were correctly identified.</a:t>
            </a:r>
          </a:p>
          <a:p>
            <a:r>
              <a:rPr lang="en-US" dirty="0"/>
              <a:t>F1-Score: Combines precision and recall into a single balanced metric.</a:t>
            </a:r>
          </a:p>
          <a:p>
            <a:r>
              <a:rPr lang="en-US" dirty="0"/>
              <a:t>Confusion Matrix: Displays a table of correct vs. incorrect predictions for each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3707DA-4097-A11B-F43C-13D5DC437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003" y="4619149"/>
            <a:ext cx="3975204" cy="224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74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7323C-6FFD-5D02-86C0-84786546F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InPut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56B88F8-7DBB-BAB7-8119-127B9220D2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50285" y="3177542"/>
            <a:ext cx="3656453" cy="1731074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6314CC-B340-BE95-C8D5-0D1CFF7F67E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8316" y="3177541"/>
            <a:ext cx="5667624" cy="148437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B7471-63F8-8087-206D-B13BA256B3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C32C095-9438-1D7D-4942-8D322CB1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FInal</a:t>
            </a:r>
            <a:r>
              <a:rPr lang="en-US" dirty="0"/>
              <a:t>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3324967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092-0876-60C8-B809-DFB747A7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FBFE-7A95-140F-A694-799D3EEF3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Most tweets are either clearly positive or negative, few are truly neutral</a:t>
            </a:r>
          </a:p>
          <a:p>
            <a:r>
              <a:rPr lang="en-US" sz="2400" dirty="0"/>
              <a:t>Text pre-processing significantly improves model performance</a:t>
            </a:r>
          </a:p>
          <a:p>
            <a:r>
              <a:rPr lang="en-US" sz="2400" dirty="0"/>
              <a:t>Logistic Regression and SVM often outperform Naive Bayes on clean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5311-7D6F-34E8-7276-3D6A6BBA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1CABC-FD2C-173B-ADC2-0F5E4CD6A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Objective: </a:t>
            </a:r>
            <a:r>
              <a:rPr lang="en-US" sz="2400" dirty="0"/>
              <a:t>Classify tweets into positive, negative, or neutral sentiments.</a:t>
            </a:r>
          </a:p>
          <a:p>
            <a:r>
              <a:rPr lang="en-US" sz="2400" b="1" dirty="0"/>
              <a:t>Use Case: </a:t>
            </a:r>
            <a:r>
              <a:rPr lang="en-US" sz="2400" dirty="0"/>
              <a:t>Helps companies understand public opinion, monitor brand reputation, and improve customer engagement.</a:t>
            </a:r>
          </a:p>
        </p:txBody>
      </p:sp>
    </p:spTree>
    <p:extLst>
      <p:ext uri="{BB962C8B-B14F-4D97-AF65-F5344CB8AC3E}">
        <p14:creationId xmlns:p14="http://schemas.microsoft.com/office/powerpoint/2010/main" val="3390157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B238-5BF0-F01B-515A-769321C9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FCE0-97A0-AEE3-4209-C105175BD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Successfully built a sentiment classifier with good accuracy</a:t>
            </a:r>
          </a:p>
          <a:p>
            <a:r>
              <a:rPr lang="en-US" sz="2400" dirty="0"/>
              <a:t>Model can be applied to real-time Twitter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2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EBCC-0526-1B9A-514E-1D61F1F8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FFFE-DA25-F394-9832-C643F25E6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Twitter dataset (Kaggle)</a:t>
            </a:r>
          </a:p>
          <a:p>
            <a:r>
              <a:rPr lang="en-US" dirty="0"/>
              <a:t>Features:</a:t>
            </a:r>
          </a:p>
          <a:p>
            <a:r>
              <a:rPr lang="en-US" dirty="0"/>
              <a:t>text: The tweet content</a:t>
            </a:r>
          </a:p>
          <a:p>
            <a:r>
              <a:rPr lang="en-US" dirty="0"/>
              <a:t>sentiment: The target label (positive, negative, neutral)</a:t>
            </a:r>
          </a:p>
          <a:p>
            <a:r>
              <a:rPr lang="en-US" dirty="0"/>
              <a:t>Size: [Update with actual row count]</a:t>
            </a:r>
          </a:p>
          <a:p>
            <a:r>
              <a:rPr lang="en-US" dirty="0"/>
              <a:t>Type: Natural Language Data (Text classification)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196357-5193-25F4-0537-6DD6A4429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976" y="5348531"/>
            <a:ext cx="5110047" cy="78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6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0C19-6DB4-7B1F-6897-420B3779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A0E83-9C0D-1E81-4523-562A6D9C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overview of rows and </a:t>
            </a:r>
            <a:r>
              <a:rPr lang="en-US" dirty="0" err="1"/>
              <a:t>coulumns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2226DC-DCF3-6057-FF81-EB185D6B5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712" y="3093419"/>
            <a:ext cx="3296224" cy="3616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ED86E7-B479-EBF7-4B7B-EA08ED526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12" y="6373233"/>
            <a:ext cx="1338880" cy="48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6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C841-A157-B15A-2413-A3921D11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93AC0-FA7E-DFD6-29B8-66F4563B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summary of the Dataset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4DEC4-9AEB-8C9E-78FD-349E76AA7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813" y="3182372"/>
            <a:ext cx="5896373" cy="218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66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A422-03F2-F979-E9D5-6C132217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FE229-A09F-1670-D88C-8E002498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Normalization</a:t>
            </a:r>
            <a:endParaRPr lang="en-US" dirty="0"/>
          </a:p>
          <a:p>
            <a:r>
              <a:rPr lang="en-US" dirty="0"/>
              <a:t>Scaled or normalized feature vectors to improve model performance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DDC4C-96BD-F7EF-A75B-4B061A06B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827" y="3362414"/>
            <a:ext cx="3683591" cy="33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7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B7EE-7952-FFAD-A200-E57E2EA9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0EFC1-380C-465D-2398-5911529C8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column names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0E1BE-FCD1-76EC-6CF1-B24B67B3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562" y="3149725"/>
            <a:ext cx="3400900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0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96A4-604E-C562-376D-3335FA19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B0D7F-ACE6-5873-64B0-5F8E008C6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Arranging the columns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21F48-BF82-2917-4C7B-25D0AA103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695" y="3189902"/>
            <a:ext cx="6925642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52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D49C-0805-67FE-DF34-E74AD27E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510F-0EDC-6BEF-5D20-9815A2EBC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Null values and Dropping the Row with Null Value.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91BEE-84E4-270A-1A63-E02A1B81C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54" y="3196869"/>
            <a:ext cx="5114891" cy="254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795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60</TotalTime>
  <Words>400</Words>
  <Application>Microsoft Office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Parcel</vt:lpstr>
      <vt:lpstr>Twitter Sentiment ANalysis</vt:lpstr>
      <vt:lpstr>Introduction</vt:lpstr>
      <vt:lpstr>Dataset Overview</vt:lpstr>
      <vt:lpstr>Exploring the dataset</vt:lpstr>
      <vt:lpstr>Exploring the dataset</vt:lpstr>
      <vt:lpstr>Preprocessing Steps</vt:lpstr>
      <vt:lpstr>Preprocessing Steps</vt:lpstr>
      <vt:lpstr>Preprocessing Steps</vt:lpstr>
      <vt:lpstr>Preprocessing Steps</vt:lpstr>
      <vt:lpstr>Preprocessing Steps</vt:lpstr>
      <vt:lpstr>Text Preprocessing </vt:lpstr>
      <vt:lpstr>Defining dependent and independent variable as x and y. </vt:lpstr>
      <vt:lpstr>Convert text to vectors </vt:lpstr>
      <vt:lpstr>Train-Test Split</vt:lpstr>
      <vt:lpstr>Modeling</vt:lpstr>
      <vt:lpstr>Accuracy Test</vt:lpstr>
      <vt:lpstr>Evaluation </vt:lpstr>
      <vt:lpstr>FInal Input and Output</vt:lpstr>
      <vt:lpstr>Key Findings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Haseeb Arif</dc:creator>
  <cp:lastModifiedBy>Abdul Haseeb Arif</cp:lastModifiedBy>
  <cp:revision>1</cp:revision>
  <dcterms:created xsi:type="dcterms:W3CDTF">2025-06-16T19:41:30Z</dcterms:created>
  <dcterms:modified xsi:type="dcterms:W3CDTF">2025-06-16T20:41:51Z</dcterms:modified>
</cp:coreProperties>
</file>