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872" y="1052052"/>
            <a:ext cx="5702710" cy="324464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/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3600" b="1" dirty="0" smtClean="0">
                <a:latin typeface="Arial Black" panose="020B0A04020102020204" pitchFamily="34" charset="0"/>
              </a:rPr>
              <a:t>MACHINE LEARNING </a:t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2200" b="1" dirty="0" smtClean="0">
                <a:latin typeface="Arial Black" panose="020B0A04020102020204" pitchFamily="34" charset="0"/>
              </a:rPr>
              <a:t>LINEAR REGRESSION</a:t>
            </a:r>
            <a:br>
              <a:rPr lang="en-US" sz="2200" b="1" dirty="0" smtClean="0">
                <a:latin typeface="Arial Black" panose="020B0A04020102020204" pitchFamily="34" charset="0"/>
              </a:rPr>
            </a:br>
            <a:r>
              <a:rPr lang="en-US" sz="2200" b="1" dirty="0" smtClean="0">
                <a:latin typeface="Arial Black" panose="020B0A04020102020204" pitchFamily="34" charset="0"/>
              </a:rPr>
              <a:t>PROJECT</a:t>
            </a:r>
            <a:r>
              <a:rPr lang="en-US" sz="3600" b="1" dirty="0" smtClean="0">
                <a:latin typeface="Arial Black" panose="020B0A04020102020204" pitchFamily="34" charset="0"/>
              </a:rPr>
              <a:t/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3600" b="1" dirty="0">
                <a:latin typeface="Arial Black" panose="020B0A04020102020204" pitchFamily="34" charset="0"/>
              </a:rPr>
              <a:t/>
            </a:r>
            <a:br>
              <a:rPr lang="en-US" sz="3600" b="1" dirty="0">
                <a:latin typeface="Arial Black" panose="020B0A04020102020204" pitchFamily="34" charset="0"/>
              </a:rPr>
            </a:br>
            <a:r>
              <a:rPr lang="en-US" sz="3600" b="1" dirty="0" smtClean="0">
                <a:latin typeface="Arial Black" panose="020B0A04020102020204" pitchFamily="34" charset="0"/>
              </a:rPr>
              <a:t/>
            </a:r>
            <a:br>
              <a:rPr lang="en-US" sz="3600" b="1" dirty="0" smtClean="0">
                <a:latin typeface="Arial Black" panose="020B0A04020102020204" pitchFamily="34" charset="0"/>
              </a:rPr>
            </a:br>
            <a:r>
              <a:rPr lang="en-US" sz="3200" b="1" dirty="0">
                <a:latin typeface="Arial Black" panose="020B0A04020102020204" pitchFamily="34" charset="0"/>
              </a:rPr>
              <a:t/>
            </a:r>
            <a:br>
              <a:rPr lang="en-US" sz="3200" b="1" dirty="0">
                <a:latin typeface="Arial Black" panose="020B0A04020102020204" pitchFamily="34" charset="0"/>
              </a:rPr>
            </a:b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82" y="4003153"/>
            <a:ext cx="2785921" cy="977621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AYESHA IMRAN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2023-BS-AI-061</a:t>
            </a:r>
          </a:p>
          <a:p>
            <a:r>
              <a:rPr lang="en-US" sz="1400" dirty="0" smtClean="0">
                <a:latin typeface="Arial Black" panose="020B0A04020102020204" pitchFamily="34" charset="0"/>
              </a:rPr>
              <a:t>BSAI-4A</a:t>
            </a:r>
            <a:endParaRPr 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3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367" y="2576170"/>
            <a:ext cx="9520158" cy="166153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400" b="1" dirty="0" smtClean="0"/>
              <a:t>THANK</a:t>
            </a:r>
          </a:p>
          <a:p>
            <a:pPr marL="0" indent="0" algn="ctr">
              <a:buNone/>
            </a:pPr>
            <a:r>
              <a:rPr lang="en-US" sz="5400" b="1" dirty="0" smtClean="0"/>
              <a:t>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9977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458184"/>
            <a:ext cx="9520158" cy="34506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Title</a:t>
            </a:r>
            <a:r>
              <a:rPr lang="en-US" b="1" dirty="0"/>
              <a:t>:</a:t>
            </a:r>
            <a:r>
              <a:rPr lang="en-US" dirty="0"/>
              <a:t> House Price Prediction using Machine </a:t>
            </a:r>
            <a:r>
              <a:rPr lang="en-US" dirty="0" smtClean="0"/>
              <a:t>Learning</a:t>
            </a:r>
          </a:p>
          <a:p>
            <a:r>
              <a:rPr lang="en-US" b="1" dirty="0"/>
              <a:t>Goal:</a:t>
            </a:r>
            <a:r>
              <a:rPr lang="en-US" dirty="0"/>
              <a:t> To preprocess a housing dataset and build a regression model to predict house </a:t>
            </a:r>
            <a:r>
              <a:rPr lang="en-US" dirty="0" smtClean="0"/>
              <a:t>prices.</a:t>
            </a:r>
          </a:p>
          <a:p>
            <a:r>
              <a:rPr lang="en-US" b="1" dirty="0"/>
              <a:t>Why it matters?</a:t>
            </a:r>
            <a:r>
              <a:rPr lang="en-US" dirty="0"/>
              <a:t> Accurate price predictions help buyers, sellers, and real estate investors make better decisions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619433"/>
            <a:ext cx="9520158" cy="132281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DATASET:</a:t>
            </a:r>
            <a:br>
              <a:rPr lang="en-US" sz="3100" b="1" dirty="0" smtClean="0"/>
            </a:br>
            <a:r>
              <a:rPr lang="en-US" sz="3100" b="1" dirty="0" smtClean="0"/>
              <a:t>House Price Prediction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Source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Kaggle</a:t>
            </a:r>
            <a:r>
              <a:rPr lang="en-US" dirty="0" smtClean="0"/>
              <a:t> CSV </a:t>
            </a:r>
            <a:r>
              <a:rPr lang="en-US" dirty="0"/>
              <a:t>file with house sale data</a:t>
            </a:r>
          </a:p>
          <a:p>
            <a:r>
              <a:rPr lang="en-US" b="1" dirty="0"/>
              <a:t>Features include:</a:t>
            </a:r>
            <a:endParaRPr lang="en-US" dirty="0"/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Number of rooms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Location info</a:t>
            </a:r>
          </a:p>
          <a:p>
            <a:r>
              <a:rPr lang="en-US" b="1" dirty="0"/>
              <a:t>Target:</a:t>
            </a:r>
            <a:r>
              <a:rPr lang="en-US" dirty="0"/>
              <a:t> </a:t>
            </a:r>
            <a:r>
              <a:rPr lang="en-US" dirty="0"/>
              <a:t>SalePrice</a:t>
            </a:r>
            <a:r>
              <a:rPr lang="en-US" dirty="0"/>
              <a:t> (price of house)</a:t>
            </a:r>
          </a:p>
          <a:p>
            <a:r>
              <a:rPr lang="en-US" b="1" dirty="0"/>
              <a:t>Challenge:</a:t>
            </a:r>
            <a:r>
              <a:rPr lang="en-US" dirty="0"/>
              <a:t> Raw data contains missing values, outliers, and mixed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Steps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222210"/>
            <a:ext cx="4413820" cy="34506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sz="2100" b="1" dirty="0"/>
              <a:t>Missing Values: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Dropped high-missing columns</a:t>
            </a:r>
          </a:p>
          <a:p>
            <a:pPr marL="0" indent="0">
              <a:buNone/>
            </a:pPr>
            <a:r>
              <a:rPr lang="en-US" sz="2100" dirty="0"/>
              <a:t>Filled numerical columns with mean/median</a:t>
            </a:r>
          </a:p>
          <a:p>
            <a:pPr marL="0" indent="0">
              <a:buNone/>
            </a:pPr>
            <a:r>
              <a:rPr lang="en-US" sz="2100" dirty="0"/>
              <a:t>Filled categorical with mode or 'None'</a:t>
            </a:r>
          </a:p>
          <a:p>
            <a:r>
              <a:rPr lang="en-US" sz="2100" dirty="0" smtClean="0"/>
              <a:t> </a:t>
            </a:r>
            <a:r>
              <a:rPr lang="en-US" sz="2100" b="1" dirty="0"/>
              <a:t>Outliers &amp; Noise: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Used Z-score/IQR to detect and remove outliers</a:t>
            </a:r>
          </a:p>
          <a:p>
            <a:r>
              <a:rPr lang="en-US" sz="2100" dirty="0" smtClean="0"/>
              <a:t> </a:t>
            </a:r>
            <a:r>
              <a:rPr lang="en-US" sz="2100" b="1" dirty="0"/>
              <a:t>Categorical Encoding: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Label Encoding &amp; One-Hot Encoding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8387" y="2517178"/>
            <a:ext cx="412954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/>
              <a:t>Feature Engineering:</a:t>
            </a:r>
            <a:endParaRPr lang="en-US" sz="1600" dirty="0"/>
          </a:p>
          <a:p>
            <a:r>
              <a:rPr lang="en-US" sz="1600" dirty="0"/>
              <a:t>Created new columns (e.g., House Age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/>
              <a:t>Scaling:</a:t>
            </a:r>
            <a:endParaRPr lang="en-US" sz="1600" dirty="0"/>
          </a:p>
          <a:p>
            <a:r>
              <a:rPr lang="en-US" sz="1600" dirty="0"/>
              <a:t>Applied </a:t>
            </a:r>
            <a:r>
              <a:rPr lang="en-US" sz="1600" dirty="0"/>
              <a:t>StandardScaler</a:t>
            </a:r>
            <a:r>
              <a:rPr lang="en-US" sz="1600" dirty="0"/>
              <a:t> or </a:t>
            </a:r>
            <a:r>
              <a:rPr lang="en-US" sz="1600" dirty="0" smtClean="0"/>
              <a:t>MinMaxScaler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PCA (Principal Component Analysis):</a:t>
            </a:r>
            <a:endParaRPr lang="en-US" sz="1600" dirty="0"/>
          </a:p>
          <a:p>
            <a:r>
              <a:rPr lang="en-US" sz="1600" dirty="0"/>
              <a:t>Reduced dimensionality to retain key variance</a:t>
            </a:r>
          </a:p>
          <a:p>
            <a:r>
              <a:rPr lang="en-US" sz="1600" dirty="0"/>
              <a:t>Helps avoid overfitting and improves model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3967"/>
            <a:ext cx="3637935" cy="5585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7" y="293967"/>
            <a:ext cx="3421627" cy="5585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117" y="293967"/>
            <a:ext cx="3932901" cy="558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5406878" cy="3450613"/>
          </a:xfrm>
        </p:spPr>
        <p:txBody>
          <a:bodyPr/>
          <a:lstStyle/>
          <a:p>
            <a:r>
              <a:rPr lang="en-US" b="1" dirty="0" smtClean="0"/>
              <a:t>Type</a:t>
            </a:r>
            <a:r>
              <a:rPr lang="en-US" b="1" dirty="0"/>
              <a:t>:</a:t>
            </a:r>
            <a:r>
              <a:rPr lang="en-US" dirty="0"/>
              <a:t> Regression Problem</a:t>
            </a:r>
          </a:p>
          <a:p>
            <a:r>
              <a:rPr lang="en-US" b="1" dirty="0"/>
              <a:t>Algorithms: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Linear </a:t>
            </a:r>
            <a:r>
              <a:rPr lang="en-US" dirty="0"/>
              <a:t>Regression or similar regression models</a:t>
            </a:r>
          </a:p>
          <a:p>
            <a:r>
              <a:rPr lang="en-US" b="1" dirty="0"/>
              <a:t>Why Regression?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Output is continuous (house price)</a:t>
            </a:r>
          </a:p>
          <a:p>
            <a:pPr marL="457200" lvl="1" indent="0">
              <a:buNone/>
            </a:pPr>
            <a:r>
              <a:rPr lang="en-US" dirty="0"/>
              <a:t>Goal is to minimize prediction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7" y="2015732"/>
            <a:ext cx="6606414" cy="399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Metrics used:</a:t>
            </a:r>
            <a:endParaRPr lang="en-US" dirty="0" smtClean="0"/>
          </a:p>
          <a:p>
            <a:r>
              <a:rPr lang="en-US" dirty="0" smtClean="0"/>
              <a:t>Mean Absolute Error (MAE)</a:t>
            </a:r>
          </a:p>
          <a:p>
            <a:r>
              <a:rPr lang="en-US" dirty="0" smtClean="0"/>
              <a:t>Root Mean Squared Error (RMSE)</a:t>
            </a:r>
          </a:p>
          <a:p>
            <a:r>
              <a:rPr lang="en-US" dirty="0" smtClean="0"/>
              <a:t>R² Score</a:t>
            </a:r>
          </a:p>
          <a:p>
            <a:pPr marL="0" indent="0">
              <a:buNone/>
            </a:pPr>
            <a:r>
              <a:rPr lang="en-US" b="1" dirty="0" smtClean="0"/>
              <a:t>How we evaluated:</a:t>
            </a:r>
            <a:endParaRPr lang="en-US" dirty="0" smtClean="0"/>
          </a:p>
          <a:p>
            <a:r>
              <a:rPr lang="en-US" dirty="0" smtClean="0"/>
              <a:t>Compared predicted prices with actual test set prices</a:t>
            </a:r>
          </a:p>
          <a:p>
            <a:r>
              <a:rPr lang="en-US" dirty="0" smtClean="0"/>
              <a:t>Visualized errors with plots (e.g., residuals, predictions vs actual)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1504335"/>
            <a:ext cx="4070555" cy="43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FINDINGS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House </a:t>
            </a:r>
            <a:r>
              <a:rPr lang="en-US" dirty="0"/>
              <a:t>age, number of rooms, and location strongly impact price</a:t>
            </a:r>
          </a:p>
          <a:p>
            <a:r>
              <a:rPr lang="en-US" dirty="0"/>
              <a:t>Data quality and feature engineering significantly improved </a:t>
            </a:r>
            <a:r>
              <a:rPr lang="en-US" dirty="0" smtClean="0"/>
              <a:t>performance</a:t>
            </a:r>
          </a:p>
          <a:p>
            <a:r>
              <a:rPr lang="en-US" dirty="0"/>
              <a:t>Proper preprocessing helps build more accurate </a:t>
            </a:r>
            <a:r>
              <a:rPr lang="en-US" dirty="0" smtClean="0"/>
              <a:t>models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1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latin typeface="Arial" panose="020B0604020202020204" pitchFamily="34" charset="0"/>
              </a:rPr>
              <a:t>CONCLUSION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7354" y="2453965"/>
            <a:ext cx="958984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cleaned and prepared real-world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Built a reliable model to predict house </a:t>
            </a:r>
            <a:r>
              <a:rPr lang="en-US" altLang="en-US" sz="1800" dirty="0" smtClean="0">
                <a:latin typeface="Arial" panose="020B0604020202020204" pitchFamily="34" charset="0"/>
              </a:rPr>
              <a:t>prices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Set foundation for further improvement with more advanced models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“Better data leads to better models.”</a:t>
            </a:r>
          </a:p>
        </p:txBody>
      </p:sp>
    </p:spTree>
    <p:extLst>
      <p:ext uri="{BB962C8B-B14F-4D97-AF65-F5344CB8AC3E}">
        <p14:creationId xmlns:p14="http://schemas.microsoft.com/office/powerpoint/2010/main" val="3441387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164</TotalTime>
  <Words>306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Palatino Linotype</vt:lpstr>
      <vt:lpstr>Gallery</vt:lpstr>
      <vt:lpstr> MACHINE LEARNING  LINEAR REGRESSION PROJECT    </vt:lpstr>
      <vt:lpstr>PROJECT INTRODUCTION </vt:lpstr>
      <vt:lpstr>DATASET: House Price Prediction </vt:lpstr>
      <vt:lpstr>Preprocessing Steps  </vt:lpstr>
      <vt:lpstr>PowerPoint Presentation</vt:lpstr>
      <vt:lpstr>MODELING </vt:lpstr>
      <vt:lpstr>EVALUATION </vt:lpstr>
      <vt:lpstr>KEY FINDINGS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PROJECTS</dc:title>
  <dc:creator>Admin</dc:creator>
  <cp:lastModifiedBy>Admin</cp:lastModifiedBy>
  <cp:revision>14</cp:revision>
  <dcterms:created xsi:type="dcterms:W3CDTF">2025-06-15T16:29:53Z</dcterms:created>
  <dcterms:modified xsi:type="dcterms:W3CDTF">2025-06-16T12:07:48Z</dcterms:modified>
</cp:coreProperties>
</file>