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1"/>
  </p:notesMasterIdLst>
  <p:sldIdLst>
    <p:sldId id="256" r:id="rId2"/>
    <p:sldId id="257" r:id="rId3"/>
    <p:sldId id="296" r:id="rId4"/>
    <p:sldId id="258" r:id="rId5"/>
    <p:sldId id="259" r:id="rId6"/>
    <p:sldId id="297" r:id="rId7"/>
    <p:sldId id="298" r:id="rId8"/>
    <p:sldId id="299" r:id="rId9"/>
    <p:sldId id="260" r:id="rId10"/>
  </p:sldIdLst>
  <p:sldSz cx="9144000" cy="5143500" type="screen16x9"/>
  <p:notesSz cx="6858000" cy="9144000"/>
  <p:embeddedFontLs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Sora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BE7777-0F95-409A-97E1-AB5D5C1B5812}">
  <a:tblStyle styleId="{2ABE7777-0F95-409A-97E1-AB5D5C1B58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41BD0D6-E23C-4CF4-B524-16BCD8EC766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287fa921f8d_0_1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287fa921f8d_0_1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>
          <a:extLst>
            <a:ext uri="{FF2B5EF4-FFF2-40B4-BE49-F238E27FC236}">
              <a16:creationId xmlns:a16="http://schemas.microsoft.com/office/drawing/2014/main" id="{A5DE3FFD-1958-0329-AB7B-83E7F7B5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d431007ba2_0_208:notes">
            <a:extLst>
              <a:ext uri="{FF2B5EF4-FFF2-40B4-BE49-F238E27FC236}">
                <a16:creationId xmlns:a16="http://schemas.microsoft.com/office/drawing/2014/main" id="{3BAA1C31-13B2-EEA5-4FE4-D14625DF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d431007ba2_0_208:notes">
            <a:extLst>
              <a:ext uri="{FF2B5EF4-FFF2-40B4-BE49-F238E27FC236}">
                <a16:creationId xmlns:a16="http://schemas.microsoft.com/office/drawing/2014/main" id="{648BEF5E-5E28-FD2F-A0C8-C6A152E1E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5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869870F8-09AF-4240-00E9-4EAA16B4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3345965A-4693-E709-4014-0EF7DD9687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611EFB55-EEA6-FCE4-DBF9-A55306D74B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000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288DD3E3-084C-4665-2CDF-2969B1940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46DFCD79-B57C-5718-9640-503725D8AA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D2CA024C-C5F8-5620-8A6E-B3D68BAF62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12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>
          <a:extLst>
            <a:ext uri="{FF2B5EF4-FFF2-40B4-BE49-F238E27FC236}">
              <a16:creationId xmlns:a16="http://schemas.microsoft.com/office/drawing/2014/main" id="{C379ED16-ABA9-9583-8E05-12D3D654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54dda1946d_6_322:notes">
            <a:extLst>
              <a:ext uri="{FF2B5EF4-FFF2-40B4-BE49-F238E27FC236}">
                <a16:creationId xmlns:a16="http://schemas.microsoft.com/office/drawing/2014/main" id="{4284DD53-2358-2992-DD9E-599365818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54dda1946d_6_322:notes">
            <a:extLst>
              <a:ext uri="{FF2B5EF4-FFF2-40B4-BE49-F238E27FC236}">
                <a16:creationId xmlns:a16="http://schemas.microsoft.com/office/drawing/2014/main" id="{BE1BB069-049A-3938-7245-3722514E0A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192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2645" extrusionOk="0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661" extrusionOk="0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avLst/>
                <a:gdLst/>
                <a:ahLst/>
                <a:cxnLst/>
                <a:rect l="l" t="t" r="r" b="b"/>
                <a:pathLst>
                  <a:path w="8304" h="6272" extrusionOk="0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extrusionOk="0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2051" extrusionOk="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avLst/>
                <a:gdLst/>
                <a:ahLst/>
                <a:cxnLst/>
                <a:rect l="l" t="t" r="r" b="b"/>
                <a:pathLst>
                  <a:path w="882" h="882" extrusionOk="0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567" h="567" extrusionOk="0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avLst/>
                <a:gdLst/>
                <a:ahLst/>
                <a:cxnLst/>
                <a:rect l="l" t="t" r="r" b="b"/>
                <a:pathLst>
                  <a:path w="13796" h="13787" extrusionOk="0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44" h="11235" extrusionOk="0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avLst/>
                <a:gdLst/>
                <a:ahLst/>
                <a:cxnLst/>
                <a:rect l="l" t="t" r="r" b="b"/>
                <a:pathLst>
                  <a:path w="16374" h="11346" extrusionOk="0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avLst/>
                <a:gdLst/>
                <a:ahLst/>
                <a:cxnLst/>
                <a:rect l="l" t="t" r="r" b="b"/>
                <a:pathLst>
                  <a:path w="13870" h="9083" extrusionOk="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avLst/>
                <a:gdLst/>
                <a:ahLst/>
                <a:cxnLst/>
                <a:rect l="l" t="t" r="r" b="b"/>
                <a:pathLst>
                  <a:path w="113" h="3044" extrusionOk="0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62" h="363" extrusionOk="0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0" h="1568" extrusionOk="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20" h="456" extrusionOk="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576" extrusionOk="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avLst/>
                <a:gdLst/>
                <a:ahLst/>
                <a:cxnLst/>
                <a:rect l="l" t="t" r="r" b="b"/>
                <a:pathLst>
                  <a:path w="7441" h="6356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86" extrusionOk="0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288" extrusionOk="0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21" extrusionOk="0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96" extrusionOk="0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54" extrusionOk="0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64" extrusionOk="0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4" extrusionOk="0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549" extrusionOk="0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59" extrusionOk="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492" extrusionOk="0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04" extrusionOk="0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avLst/>
                <a:gdLst/>
                <a:ahLst/>
                <a:cxnLst/>
                <a:rect l="l" t="t" r="r" b="b"/>
                <a:pathLst>
                  <a:path w="9640" h="9600" extrusionOk="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avLst/>
                <a:gdLst/>
                <a:ahLst/>
                <a:cxnLst/>
                <a:rect l="l" t="t" r="r" b="b"/>
                <a:pathLst>
                  <a:path w="9751" h="9714" extrusionOk="0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11235" extrusionOk="0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avLst/>
                <a:gdLst/>
                <a:ahLst/>
                <a:cxnLst/>
                <a:rect l="l" t="t" r="r" b="b"/>
                <a:pathLst>
                  <a:path w="16365" h="11356" extrusionOk="0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avLst/>
                <a:gdLst/>
                <a:ahLst/>
                <a:cxnLst/>
                <a:rect l="l" t="t" r="r" b="b"/>
                <a:pathLst>
                  <a:path w="13879" h="9074" extrusionOk="0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avLst/>
                <a:gdLst/>
                <a:ahLst/>
                <a:cxnLst/>
                <a:rect l="l" t="t" r="r" b="b"/>
                <a:pathLst>
                  <a:path w="13991" h="9194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avLst/>
                <a:gdLst/>
                <a:ahLst/>
                <a:cxnLst/>
                <a:rect l="l" t="t" r="r" b="b"/>
                <a:pathLst>
                  <a:path w="122" h="3043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avLst/>
                <a:gdLst/>
                <a:ahLst/>
                <a:cxnLst/>
                <a:rect l="l" t="t" r="r" b="b"/>
                <a:pathLst>
                  <a:path w="373" h="363" extrusionOk="0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21570" h="1458" extrusionOk="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avLst/>
                <a:gdLst/>
                <a:ahLst/>
                <a:cxnLst/>
                <a:rect l="l" t="t" r="r" b="b"/>
                <a:pathLst>
                  <a:path w="21689" h="1568" extrusionOk="0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1272" h="11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6" extrusionOk="0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4231" h="567" extrusionOk="0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1" h="6365" extrusionOk="0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365" extrusionOk="0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6476" extrusionOk="0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5131" h="688" extrusionOk="0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5251" h="798" extrusionOk="0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88" extrusionOk="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400" extrusionOk="0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511" extrusionOk="0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196" extrusionOk="0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5" h="196" extrusionOk="0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6" extrusionOk="0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53" h="2144" extrusionOk="0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2274" extrusionOk="0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483" extrusionOk="0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1077" h="595" extrusionOk="0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avLst/>
                <a:gdLst/>
                <a:ahLst/>
                <a:cxnLst/>
                <a:rect l="l" t="t" r="r" b="b"/>
                <a:pathLst>
                  <a:path w="539" h="539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660" extrusionOk="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92" extrusionOk="0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613" extrusionOk="0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8897" extrusionOk="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1503" extrusionOk="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1615" extrusionOk="0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6" extrusionOk="0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76" extrusionOk="0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avLst/>
                <a:gdLst/>
                <a:ahLst/>
                <a:cxnLst/>
                <a:rect l="l" t="t" r="r" b="b"/>
                <a:pathLst>
                  <a:path w="12200" h="7339" extrusionOk="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avLst/>
                <a:gdLst/>
                <a:ahLst/>
                <a:cxnLst/>
                <a:rect l="l" t="t" r="r" b="b"/>
                <a:pathLst>
                  <a:path w="12321" h="7450" extrusionOk="0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4157" extrusionOk="0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287" extrusionOk="0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avLst/>
                <a:gdLst/>
                <a:ahLst/>
                <a:cxnLst/>
                <a:rect l="l" t="t" r="r" b="b"/>
                <a:pathLst>
                  <a:path w="2608" h="4036" extrusionOk="0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4148" extrusionOk="0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avLst/>
                <a:gdLst/>
                <a:ahLst/>
                <a:cxnLst/>
                <a:rect l="l" t="t" r="r" b="b"/>
                <a:pathLst>
                  <a:path w="2598" h="4092" extrusionOk="0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4219" extrusionOk="0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088" h="12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22" extrusionOk="0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721" h="113" extrusionOk="0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5780" h="112" extrusionOk="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387" h="11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4" extrusionOk="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9306" h="6625" extrusionOk="0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9427" h="6754" extrusionOk="0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1114" extrusionOk="0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avLst/>
                <a:gdLst/>
                <a:ahLst/>
                <a:cxnLst/>
                <a:rect l="l" t="t" r="r" b="b"/>
                <a:pathLst>
                  <a:path w="9417" h="1235" extrusionOk="0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6" extrusionOk="0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5" h="456" extrusionOk="0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avLst/>
                <a:gdLst/>
                <a:ahLst/>
                <a:cxnLst/>
                <a:rect l="l" t="t" r="r" b="b"/>
                <a:pathLst>
                  <a:path w="464" h="456" extrusionOk="0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avLst/>
                <a:gdLst/>
                <a:ahLst/>
                <a:cxnLst/>
                <a:rect l="l" t="t" r="r" b="b"/>
                <a:pathLst>
                  <a:path w="9305" h="5465" extrusionOk="0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avLst/>
                <a:gdLst/>
                <a:ahLst/>
                <a:cxnLst/>
                <a:rect l="l" t="t" r="r" b="b"/>
                <a:pathLst>
                  <a:path w="9426" h="5585" extrusionOk="0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113" extrusionOk="0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2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avLst/>
                <a:gdLst/>
                <a:ahLst/>
                <a:cxnLst/>
                <a:rect l="l" t="t" r="r" b="b"/>
                <a:pathLst>
                  <a:path w="1754" h="122" extrusionOk="0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2571" h="112" extrusionOk="0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81" h="112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21" extrusionOk="0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2348" h="121" extrusionOk="0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1" extrusionOk="0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avLst/>
                <a:gdLst/>
                <a:ahLst/>
                <a:cxnLst/>
                <a:rect l="l" t="t" r="r" b="b"/>
                <a:pathLst>
                  <a:path w="2932" h="2942" extrusionOk="0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avLst/>
                <a:gdLst/>
                <a:ahLst/>
                <a:cxnLst/>
                <a:rect l="l" t="t" r="r" b="b"/>
                <a:pathLst>
                  <a:path w="2821" h="2822" extrusionOk="0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avLst/>
                <a:gdLst/>
                <a:ahLst/>
                <a:cxnLst/>
                <a:rect l="l" t="t" r="r" b="b"/>
                <a:pathLst>
                  <a:path w="2933" h="2941" extrusionOk="0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194" extrusionOk="0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4305" h="4305" extrusionOk="0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4509" h="4193" extrusionOk="0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4314" h="4306" extrusionOk="0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4306" extrusionOk="0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12" extrusionOk="0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121" extrusionOk="0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604" extrusionOk="0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7" extrusionOk="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190" h="316" extrusionOk="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avLst/>
                <a:gdLst/>
                <a:ahLst/>
                <a:cxnLst/>
                <a:rect l="l" t="t" r="r" b="b"/>
                <a:pathLst>
                  <a:path w="3711" h="1606" extrusionOk="0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5" extrusionOk="0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04" extrusionOk="0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9" extrusionOk="0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avLst/>
                <a:gdLst/>
                <a:ahLst/>
                <a:cxnLst/>
                <a:rect l="l" t="t" r="r" b="b"/>
                <a:pathLst>
                  <a:path w="7432" h="6927" extrusionOk="0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9" extrusionOk="0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31" extrusionOk="0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7046" extrusionOk="0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7" extrusionOk="0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avLst/>
                <a:gdLst/>
                <a:ahLst/>
                <a:cxnLst/>
                <a:rect l="l" t="t" r="r" b="b"/>
                <a:pathLst>
                  <a:path w="3285" h="3768" extrusionOk="0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avLst/>
                <a:gdLst/>
                <a:ahLst/>
                <a:cxnLst/>
                <a:rect l="l" t="t" r="r" b="b"/>
                <a:pathLst>
                  <a:path w="3405" h="3878" extrusionOk="0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2005" h="400" extrusionOk="0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521" extrusionOk="0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avLst/>
                <a:gdLst/>
                <a:ahLst/>
                <a:cxnLst/>
                <a:rect l="l" t="t" r="r" b="b"/>
                <a:pathLst>
                  <a:path w="696" h="697" extrusionOk="0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avLst/>
                <a:gdLst/>
                <a:ahLst/>
                <a:cxnLst/>
                <a:rect l="l" t="t" r="r" b="b"/>
                <a:pathLst>
                  <a:path w="817" h="817" extrusionOk="0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avLst/>
                <a:gdLst/>
                <a:ahLst/>
                <a:cxnLst/>
                <a:rect l="l" t="t" r="r" b="b"/>
                <a:pathLst>
                  <a:path w="288" h="280" extrusionOk="0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avLst/>
                <a:gdLst/>
                <a:ahLst/>
                <a:cxnLst/>
                <a:rect l="l" t="t" r="r" b="b"/>
                <a:pathLst>
                  <a:path w="400" h="400" extrusionOk="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22" extrusionOk="0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3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2" extrusionOk="0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13" extrusionOk="0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122" extrusionOk="0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avLst/>
                <a:gdLst/>
                <a:ahLst/>
                <a:cxnLst/>
                <a:rect l="l" t="t" r="r" b="b"/>
                <a:pathLst>
                  <a:path w="1875" h="1875" extrusionOk="0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62" extrusionOk="0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avLst/>
                <a:gdLst/>
                <a:ahLst/>
                <a:cxnLst/>
                <a:rect l="l" t="t" r="r" b="b"/>
                <a:pathLst>
                  <a:path w="113" h="752" extrusionOk="0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12" extrusionOk="0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69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46" extrusionOk="0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1" extrusionOk="0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46" extrusionOk="0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1" extrusionOk="0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69" extrusionOk="0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avLst/>
                <a:gdLst/>
                <a:ahLst/>
                <a:cxnLst/>
                <a:rect l="l" t="t" r="r" b="b"/>
                <a:pathLst>
                  <a:path w="678" h="688" extrusionOk="0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avLst/>
                <a:gdLst/>
                <a:ahLst/>
                <a:cxnLst/>
                <a:rect l="l" t="t" r="r" b="b"/>
                <a:pathLst>
                  <a:path w="1698" h="2070" extrusionOk="0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avLst/>
                <a:gdLst/>
                <a:ahLst/>
                <a:cxnLst/>
                <a:rect l="l" t="t" r="r" b="b"/>
                <a:pathLst>
                  <a:path w="1717" h="2183" extrusionOk="0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48" extrusionOk="0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1661" extrusionOk="0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avLst/>
                <a:gdLst/>
                <a:ahLst/>
                <a:cxnLst/>
                <a:rect l="l" t="t" r="r" b="b"/>
                <a:pathLst>
                  <a:path w="2097" h="3562" extrusionOk="0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3681" extrusionOk="0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5724" extrusionOk="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5836" extrusionOk="0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avLst/>
                <a:gdLst/>
                <a:ahLst/>
                <a:cxnLst/>
                <a:rect l="l" t="t" r="r" b="b"/>
                <a:pathLst>
                  <a:path w="1291" h="3628" extrusionOk="0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740" extrusionOk="0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051" extrusionOk="0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153" extrusionOk="0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5594" extrusionOk="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5706" extrusionOk="0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736" extrusionOk="0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avLst/>
                <a:gdLst/>
                <a:ahLst/>
                <a:cxnLst/>
                <a:rect l="l" t="t" r="r" b="b"/>
                <a:pathLst>
                  <a:path w="1384" h="6829" extrusionOk="0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6587" extrusionOk="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6699" extrusionOk="0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avLst/>
                <a:gdLst/>
                <a:ahLst/>
                <a:cxnLst/>
                <a:rect l="l" t="t" r="r" b="b"/>
                <a:pathLst>
                  <a:path w="1290" h="3498" extrusionOk="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3610" extrusionOk="0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1921" extrusionOk="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023" extrusionOk="0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836" extrusionOk="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947" extrusionOk="0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avLst/>
                <a:gdLst/>
                <a:ahLst/>
                <a:cxnLst/>
                <a:rect l="l" t="t" r="r" b="b"/>
                <a:pathLst>
                  <a:path w="1300" h="780" extrusionOk="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892" extrusionOk="0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avLst/>
                <a:gdLst/>
                <a:ahLst/>
                <a:cxnLst/>
                <a:rect l="l" t="t" r="r" b="b"/>
                <a:pathLst>
                  <a:path w="3712" h="1597" extrusionOk="0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avLst/>
                <a:gdLst/>
                <a:ahLst/>
                <a:cxnLst/>
                <a:rect l="l" t="t" r="r" b="b"/>
                <a:pathLst>
                  <a:path w="3842" h="1711" extrusionOk="0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avLst/>
                <a:gdLst/>
                <a:ahLst/>
                <a:cxnLst/>
                <a:rect l="l" t="t" r="r" b="b"/>
                <a:pathLst>
                  <a:path w="734" h="723" extrusionOk="0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30" extrusionOk="0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5" extrusionOk="0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avLst/>
                <a:gdLst/>
                <a:ahLst/>
                <a:cxnLst/>
                <a:rect l="l" t="t" r="r" b="b"/>
                <a:pathLst>
                  <a:path w="7877" h="6928" extrusionOk="0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7047" extrusionOk="0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1696" extrusionOk="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84" extrusionOk="0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avLst/>
                <a:gdLst/>
                <a:ahLst/>
                <a:cxnLst/>
                <a:rect l="l" t="t" r="r" b="b"/>
                <a:pathLst>
                  <a:path w="3943" h="604" extrusionOk="0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25" extrusionOk="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avLst/>
                <a:gdLst/>
                <a:ahLst/>
                <a:cxnLst/>
                <a:rect l="l" t="t" r="r" b="b"/>
                <a:pathLst>
                  <a:path w="1959" h="1448" extrusionOk="0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avLst/>
                <a:gdLst/>
                <a:ahLst/>
                <a:cxnLst/>
                <a:rect l="l" t="t" r="r" b="b"/>
                <a:pathLst>
                  <a:path w="2069" h="1578" extrusionOk="0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422" extrusionOk="0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2543" extrusionOk="0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avLst/>
                <a:gdLst/>
                <a:ahLst/>
                <a:cxnLst/>
                <a:rect l="l" t="t" r="r" b="b"/>
                <a:pathLst>
                  <a:path w="529" h="1012" extrusionOk="0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4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62" extrusionOk="0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avLst/>
                <a:gdLst/>
                <a:ahLst/>
                <a:cxnLst/>
                <a:rect l="l" t="t" r="r" b="b"/>
                <a:pathLst>
                  <a:path w="121" h="753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62" h="122" extrusionOk="0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avLst/>
                <a:gdLst/>
                <a:ahLst/>
                <a:cxnLst/>
                <a:rect l="l" t="t" r="r" b="b"/>
                <a:pathLst>
                  <a:path w="753" h="122" extrusionOk="0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2" extrusionOk="0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8" extrusionOk="0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6" h="455" extrusionOk="0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avLst/>
                <a:gdLst/>
                <a:ahLst/>
                <a:cxnLst/>
                <a:rect l="l" t="t" r="r" b="b"/>
                <a:pathLst>
                  <a:path w="586" h="578" extrusionOk="0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avLst/>
                <a:gdLst/>
                <a:ahLst/>
                <a:cxnLst/>
                <a:rect l="l" t="t" r="r" b="b"/>
                <a:pathLst>
                  <a:path w="455" h="455" extrusionOk="0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72" extrusionOk="0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avLst/>
                <a:gdLst/>
                <a:ahLst/>
                <a:cxnLst/>
                <a:rect l="l" t="t" r="r" b="b"/>
                <a:pathLst>
                  <a:path w="901" h="910" extrusionOk="0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avLst/>
                <a:gdLst/>
                <a:ahLst/>
                <a:cxnLst/>
                <a:rect l="l" t="t" r="r" b="b"/>
                <a:pathLst>
                  <a:path w="3823" h="493" extrusionOk="0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3935" h="604" extrusionOk="0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28" extrusionOk="0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16" extrusionOk="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437" extrusionOk="0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avLst/>
                <a:gdLst/>
                <a:ahLst/>
                <a:cxnLst/>
                <a:rect l="l" t="t" r="r" b="b"/>
                <a:pathLst>
                  <a:path w="7422" h="6926" extrusionOk="0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avLst/>
                <a:gdLst/>
                <a:ahLst/>
                <a:cxnLst/>
                <a:rect l="l" t="t" r="r" b="b"/>
                <a:pathLst>
                  <a:path w="7246" h="7047" extrusionOk="0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avLst/>
                <a:gdLst/>
                <a:ahLst/>
                <a:cxnLst/>
                <a:rect l="l" t="t" r="r" b="b"/>
                <a:pathLst>
                  <a:path w="7905" h="6929" extrusionOk="0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avLst/>
                <a:gdLst/>
                <a:ahLst/>
                <a:cxnLst/>
                <a:rect l="l" t="t" r="r" b="b"/>
                <a:pathLst>
                  <a:path w="7404" h="7044" extrusionOk="0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avLst/>
                <a:gdLst/>
                <a:ahLst/>
                <a:cxnLst/>
                <a:rect l="l" t="t" r="r" b="b"/>
                <a:pathLst>
                  <a:path w="1495" h="1522" extrusionOk="0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696" extrusionOk="0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4" extrusionOk="0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973" extrusionOk="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1216" extrusionOk="0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avLst/>
                <a:gdLst/>
                <a:ahLst/>
                <a:cxnLst/>
                <a:rect l="l" t="t" r="r" b="b"/>
                <a:pathLst>
                  <a:path w="1940" h="973" extrusionOk="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1086" extrusionOk="0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5" extrusionOk="0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216" extrusionOk="0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1100" extrusionOk="0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avLst/>
                <a:gdLst/>
                <a:ahLst/>
                <a:cxnLst/>
                <a:rect l="l" t="t" r="r" b="b"/>
                <a:pathLst>
                  <a:path w="2301" h="1216" extrusionOk="0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253" extrusionOk="0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avLst/>
                <a:gdLst/>
                <a:ahLst/>
                <a:cxnLst/>
                <a:rect l="l" t="t" r="r" b="b"/>
                <a:pathLst>
                  <a:path w="1365" h="1365" extrusionOk="0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18" extrusionOk="0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avLst/>
                <a:gdLst/>
                <a:ahLst/>
                <a:cxnLst/>
                <a:rect l="l" t="t" r="r" b="b"/>
                <a:pathLst>
                  <a:path w="3841" h="1711" extrusionOk="0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avLst/>
              <a:gdLst/>
              <a:ahLst/>
              <a:cxnLst/>
              <a:rect l="l" t="t" r="r" b="b"/>
              <a:pathLst>
                <a:path w="864" h="982" extrusionOk="0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avLst/>
              <a:gdLst/>
              <a:ahLst/>
              <a:cxnLst/>
              <a:rect l="l" t="t" r="r" b="b"/>
              <a:pathLst>
                <a:path w="335" h="325" extrusionOk="0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avLst/>
              <a:gdLst/>
              <a:ahLst/>
              <a:cxnLst/>
              <a:rect l="l" t="t" r="r" b="b"/>
              <a:pathLst>
                <a:path w="325" h="320" extrusionOk="0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avLst/>
              <a:gdLst/>
              <a:ahLst/>
              <a:cxnLst/>
              <a:rect l="l" t="t" r="r" b="b"/>
              <a:pathLst>
                <a:path w="2394" h="1773" extrusionOk="0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avLst/>
              <a:gdLst/>
              <a:ahLst/>
              <a:cxnLst/>
              <a:rect l="l" t="t" r="r" b="b"/>
              <a:pathLst>
                <a:path w="2506" h="1893" extrusionOk="0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avLst/>
              <a:gdLst/>
              <a:ahLst/>
              <a:cxnLst/>
              <a:rect l="l" t="t" r="r" b="b"/>
              <a:pathLst>
                <a:path w="2394" h="654" extrusionOk="0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avLst/>
              <a:gdLst/>
              <a:ahLst/>
              <a:cxnLst/>
              <a:rect l="l" t="t" r="r" b="b"/>
              <a:pathLst>
                <a:path w="2450" h="762" extrusionOk="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avLst/>
              <a:gdLst/>
              <a:ahLst/>
              <a:cxnLst/>
              <a:rect l="l" t="t" r="r" b="b"/>
              <a:pathLst>
                <a:path w="5706" h="1030" extrusionOk="0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avLst/>
              <a:gdLst/>
              <a:ahLst/>
              <a:cxnLst/>
              <a:rect l="l" t="t" r="r" b="b"/>
              <a:pathLst>
                <a:path w="5827" h="1151" extrusionOk="0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avLst/>
              <a:gdLst/>
              <a:ahLst/>
              <a:cxnLst/>
              <a:rect l="l" t="t" r="r" b="b"/>
              <a:pathLst>
                <a:path w="8090" h="4723" extrusionOk="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avLst/>
              <a:gdLst/>
              <a:ahLst/>
              <a:cxnLst/>
              <a:rect l="l" t="t" r="r" b="b"/>
              <a:pathLst>
                <a:path w="1263" h="511" extrusionOk="0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avLst/>
              <a:gdLst/>
              <a:ahLst/>
              <a:cxnLst/>
              <a:rect l="l" t="t" r="r" b="b"/>
              <a:pathLst>
                <a:path w="1383" h="631" extrusionOk="0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avLst/>
              <a:gdLst/>
              <a:ahLst/>
              <a:cxnLst/>
              <a:rect l="l" t="t" r="r" b="b"/>
              <a:pathLst>
                <a:path w="1262" h="474" extrusionOk="0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avLst/>
              <a:gdLst/>
              <a:ahLst/>
              <a:cxnLst/>
              <a:rect l="l" t="t" r="r" b="b"/>
              <a:pathLst>
                <a:path w="1383" h="604" extrusionOk="0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avLst/>
              <a:gdLst/>
              <a:ahLst/>
              <a:cxnLst/>
              <a:rect l="l" t="t" r="r" b="b"/>
              <a:pathLst>
                <a:path w="2876" h="1953" extrusionOk="0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43" name="Google Shape;43;p4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7"/>
          <p:cNvSpPr>
            <a:spLocks noGrp="1"/>
          </p:cNvSpPr>
          <p:nvPr>
            <p:ph type="pic" idx="2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</p:grpSp>
      <p:sp>
        <p:nvSpPr>
          <p:cNvPr id="144" name="Google Shape;144;p13"/>
          <p:cNvSpPr txBox="1">
            <a:spLocks noGrp="1"/>
          </p:cNvSpPr>
          <p:nvPr>
            <p:ph type="title" idx="15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5" r:id="rId10"/>
    <p:sldLayoutId id="214748366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4"/>
          <p:cNvSpPr txBox="1">
            <a:spLocks noGrp="1"/>
          </p:cNvSpPr>
          <p:nvPr>
            <p:ph type="ctrTitle"/>
          </p:nvPr>
        </p:nvSpPr>
        <p:spPr>
          <a:xfrm>
            <a:off x="713225" y="568819"/>
            <a:ext cx="4370100" cy="215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0" dirty="0"/>
              <a:t>Machine learning </a:t>
            </a:r>
            <a:br>
              <a:rPr lang="en-US" sz="3700" b="0" dirty="0"/>
            </a:br>
            <a:r>
              <a:rPr lang="en-US" sz="3700" b="0" dirty="0"/>
              <a:t>presentation</a:t>
            </a:r>
            <a:endParaRPr sz="3700" b="0" dirty="0"/>
          </a:p>
        </p:txBody>
      </p:sp>
      <p:grpSp>
        <p:nvGrpSpPr>
          <p:cNvPr id="712" name="Google Shape;712;p24"/>
          <p:cNvGrpSpPr/>
          <p:nvPr/>
        </p:nvGrpSpPr>
        <p:grpSpPr>
          <a:xfrm>
            <a:off x="5148240" y="1213448"/>
            <a:ext cx="3374953" cy="2676564"/>
            <a:chOff x="5148240" y="1213448"/>
            <a:chExt cx="3374953" cy="2676564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avLst/>
                <a:gdLst/>
                <a:ahLst/>
                <a:cxnLst/>
                <a:rect l="l" t="t" r="r" b="b"/>
                <a:pathLst>
                  <a:path w="112" h="743" extrusionOk="0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avLst/>
                <a:gdLst/>
                <a:ahLst/>
                <a:cxnLst/>
                <a:rect l="l" t="t" r="r" b="b"/>
                <a:pathLst>
                  <a:path w="743" h="112" extrusionOk="0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0" extrusionOk="0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avLst/>
                <a:gdLst/>
                <a:ahLst/>
                <a:cxnLst/>
                <a:rect l="l" t="t" r="r" b="b"/>
                <a:pathLst>
                  <a:path w="576" h="569" extrusionOk="0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" name="Google Shape;722;p24"/>
            <p:cNvSpPr/>
            <p:nvPr/>
          </p:nvSpPr>
          <p:spPr>
            <a:xfrm>
              <a:off x="6756905" y="3331665"/>
              <a:ext cx="323574" cy="155533"/>
            </a:xfrm>
            <a:custGeom>
              <a:avLst/>
              <a:gdLst/>
              <a:ahLst/>
              <a:cxnLst/>
              <a:rect l="l" t="t" r="r" b="b"/>
              <a:pathLst>
                <a:path w="5484" h="2636" extrusionOk="0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6048099" y="1992822"/>
              <a:ext cx="6608" cy="77235"/>
            </a:xfrm>
            <a:custGeom>
              <a:avLst/>
              <a:gdLst/>
              <a:ahLst/>
              <a:cxnLst/>
              <a:rect l="l" t="t" r="r" b="b"/>
              <a:pathLst>
                <a:path w="112" h="1309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6344236" y="1821005"/>
              <a:ext cx="327350" cy="131400"/>
            </a:xfrm>
            <a:custGeom>
              <a:avLst/>
              <a:gdLst/>
              <a:ahLst/>
              <a:cxnLst/>
              <a:rect l="l" t="t" r="r" b="b"/>
              <a:pathLst>
                <a:path w="5548" h="2227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7379802" y="2174552"/>
              <a:ext cx="423171" cy="165917"/>
            </a:xfrm>
            <a:custGeom>
              <a:avLst/>
              <a:gdLst/>
              <a:ahLst/>
              <a:cxnLst/>
              <a:rect l="l" t="t" r="r" b="b"/>
              <a:pathLst>
                <a:path w="7172" h="2812" extrusionOk="0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7580708" y="2958941"/>
              <a:ext cx="85437" cy="160430"/>
            </a:xfrm>
            <a:custGeom>
              <a:avLst/>
              <a:gdLst/>
              <a:ahLst/>
              <a:cxnLst/>
              <a:rect l="l" t="t" r="r" b="b"/>
              <a:pathLst>
                <a:path w="1448" h="2719" extrusionOk="0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8240247" y="1261064"/>
              <a:ext cx="108448" cy="108389"/>
            </a:xfrm>
            <a:custGeom>
              <a:avLst/>
              <a:gdLst/>
              <a:ahLst/>
              <a:cxnLst/>
              <a:rect l="l" t="t" r="r" b="b"/>
              <a:pathLst>
                <a:path w="1838" h="1837" extrusionOk="0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4"/>
            <p:cNvSpPr/>
            <p:nvPr/>
          </p:nvSpPr>
          <p:spPr>
            <a:xfrm>
              <a:off x="6505138" y="1371577"/>
              <a:ext cx="121547" cy="121075"/>
            </a:xfrm>
            <a:custGeom>
              <a:avLst/>
              <a:gdLst/>
              <a:ahLst/>
              <a:cxnLst/>
              <a:rect l="l" t="t" r="r" b="b"/>
              <a:pathLst>
                <a:path w="2060" h="2052" extrusionOk="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4"/>
            <p:cNvSpPr/>
            <p:nvPr/>
          </p:nvSpPr>
          <p:spPr>
            <a:xfrm>
              <a:off x="5489220" y="1480556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5489220" y="1575787"/>
              <a:ext cx="7198" cy="44370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5518250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4"/>
            <p:cNvSpPr/>
            <p:nvPr/>
          </p:nvSpPr>
          <p:spPr>
            <a:xfrm>
              <a:off x="5423018" y="1546757"/>
              <a:ext cx="44370" cy="7198"/>
            </a:xfrm>
            <a:custGeom>
              <a:avLst/>
              <a:gdLst/>
              <a:ahLst/>
              <a:cxnLst/>
              <a:rect l="l" t="t" r="r" b="b"/>
              <a:pathLst>
                <a:path w="752" h="122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4"/>
            <p:cNvSpPr/>
            <p:nvPr/>
          </p:nvSpPr>
          <p:spPr>
            <a:xfrm>
              <a:off x="5446030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5442194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5513352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4"/>
            <p:cNvSpPr/>
            <p:nvPr/>
          </p:nvSpPr>
          <p:spPr>
            <a:xfrm>
              <a:off x="5509517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4"/>
            <p:cNvSpPr/>
            <p:nvPr/>
          </p:nvSpPr>
          <p:spPr>
            <a:xfrm>
              <a:off x="5446030" y="1503508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4"/>
            <p:cNvSpPr/>
            <p:nvPr/>
          </p:nvSpPr>
          <p:spPr>
            <a:xfrm>
              <a:off x="5442194" y="1499968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4"/>
            <p:cNvSpPr/>
            <p:nvPr/>
          </p:nvSpPr>
          <p:spPr>
            <a:xfrm>
              <a:off x="5513352" y="1570831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4"/>
            <p:cNvSpPr/>
            <p:nvPr/>
          </p:nvSpPr>
          <p:spPr>
            <a:xfrm>
              <a:off x="5509517" y="1567291"/>
              <a:ext cx="33986" cy="33160"/>
            </a:xfrm>
            <a:custGeom>
              <a:avLst/>
              <a:gdLst/>
              <a:ahLst/>
              <a:cxnLst/>
              <a:rect l="l" t="t" r="r" b="b"/>
              <a:pathLst>
                <a:path w="576" h="562" extrusionOk="0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4"/>
            <p:cNvSpPr/>
            <p:nvPr/>
          </p:nvSpPr>
          <p:spPr>
            <a:xfrm>
              <a:off x="8380379" y="2008694"/>
              <a:ext cx="26315" cy="25784"/>
            </a:xfrm>
            <a:custGeom>
              <a:avLst/>
              <a:gdLst/>
              <a:ahLst/>
              <a:cxnLst/>
              <a:rect l="l" t="t" r="r" b="b"/>
              <a:pathLst>
                <a:path w="446" h="437" extrusionOk="0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4"/>
            <p:cNvSpPr/>
            <p:nvPr/>
          </p:nvSpPr>
          <p:spPr>
            <a:xfrm>
              <a:off x="8380379" y="1940840"/>
              <a:ext cx="26315" cy="26315"/>
            </a:xfrm>
            <a:custGeom>
              <a:avLst/>
              <a:gdLst/>
              <a:ahLst/>
              <a:cxnLst/>
              <a:rect l="l" t="t" r="r" b="b"/>
              <a:pathLst>
                <a:path w="446" h="446" extrusionOk="0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4"/>
            <p:cNvSpPr/>
            <p:nvPr/>
          </p:nvSpPr>
          <p:spPr>
            <a:xfrm>
              <a:off x="7173999" y="2893271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4"/>
            <p:cNvSpPr/>
            <p:nvPr/>
          </p:nvSpPr>
          <p:spPr>
            <a:xfrm>
              <a:off x="7173999" y="2988502"/>
              <a:ext cx="6608" cy="43839"/>
            </a:xfrm>
            <a:custGeom>
              <a:avLst/>
              <a:gdLst/>
              <a:ahLst/>
              <a:cxnLst/>
              <a:rect l="l" t="t" r="r" b="b"/>
              <a:pathLst>
                <a:path w="112" h="743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4"/>
            <p:cNvSpPr/>
            <p:nvPr/>
          </p:nvSpPr>
          <p:spPr>
            <a:xfrm>
              <a:off x="7203028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4"/>
            <p:cNvSpPr/>
            <p:nvPr/>
          </p:nvSpPr>
          <p:spPr>
            <a:xfrm>
              <a:off x="7107797" y="2959472"/>
              <a:ext cx="43839" cy="6608"/>
            </a:xfrm>
            <a:custGeom>
              <a:avLst/>
              <a:gdLst/>
              <a:ahLst/>
              <a:cxnLst/>
              <a:rect l="l" t="t" r="r" b="b"/>
              <a:pathLst>
                <a:path w="743" h="112" extrusionOk="0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4"/>
            <p:cNvSpPr/>
            <p:nvPr/>
          </p:nvSpPr>
          <p:spPr>
            <a:xfrm>
              <a:off x="7130750" y="2983015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4"/>
            <p:cNvSpPr/>
            <p:nvPr/>
          </p:nvSpPr>
          <p:spPr>
            <a:xfrm>
              <a:off x="7126914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4"/>
            <p:cNvSpPr/>
            <p:nvPr/>
          </p:nvSpPr>
          <p:spPr>
            <a:xfrm>
              <a:off x="7198072" y="2915692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4"/>
            <p:cNvSpPr/>
            <p:nvPr/>
          </p:nvSpPr>
          <p:spPr>
            <a:xfrm>
              <a:off x="7194237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4"/>
            <p:cNvSpPr/>
            <p:nvPr/>
          </p:nvSpPr>
          <p:spPr>
            <a:xfrm>
              <a:off x="7130750" y="2915692"/>
              <a:ext cx="25784" cy="26315"/>
            </a:xfrm>
            <a:custGeom>
              <a:avLst/>
              <a:gdLst/>
              <a:ahLst/>
              <a:cxnLst/>
              <a:rect l="l" t="t" r="r" b="b"/>
              <a:pathLst>
                <a:path w="437" h="446" extrusionOk="0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4"/>
            <p:cNvSpPr/>
            <p:nvPr/>
          </p:nvSpPr>
          <p:spPr>
            <a:xfrm>
              <a:off x="7126914" y="2912270"/>
              <a:ext cx="33986" cy="33042"/>
            </a:xfrm>
            <a:custGeom>
              <a:avLst/>
              <a:gdLst/>
              <a:ahLst/>
              <a:cxnLst/>
              <a:rect l="l" t="t" r="r" b="b"/>
              <a:pathLst>
                <a:path w="576" h="560" extrusionOk="0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4"/>
            <p:cNvSpPr/>
            <p:nvPr/>
          </p:nvSpPr>
          <p:spPr>
            <a:xfrm>
              <a:off x="7198072" y="2983015"/>
              <a:ext cx="26374" cy="26315"/>
            </a:xfrm>
            <a:custGeom>
              <a:avLst/>
              <a:gdLst/>
              <a:ahLst/>
              <a:cxnLst/>
              <a:rect l="l" t="t" r="r" b="b"/>
              <a:pathLst>
                <a:path w="447" h="446" extrusionOk="0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4"/>
            <p:cNvSpPr/>
            <p:nvPr/>
          </p:nvSpPr>
          <p:spPr>
            <a:xfrm>
              <a:off x="7194237" y="2979592"/>
              <a:ext cx="33986" cy="3357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4"/>
            <p:cNvSpPr/>
            <p:nvPr/>
          </p:nvSpPr>
          <p:spPr>
            <a:xfrm>
              <a:off x="6401705" y="1879536"/>
              <a:ext cx="52572" cy="52041"/>
            </a:xfrm>
            <a:custGeom>
              <a:avLst/>
              <a:gdLst/>
              <a:ahLst/>
              <a:cxnLst/>
              <a:rect l="l" t="t" r="r" b="b"/>
              <a:pathLst>
                <a:path w="891" h="882" extrusionOk="0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4"/>
            <p:cNvSpPr/>
            <p:nvPr/>
          </p:nvSpPr>
          <p:spPr>
            <a:xfrm>
              <a:off x="8286210" y="1697806"/>
              <a:ext cx="47144" cy="47675"/>
            </a:xfrm>
            <a:custGeom>
              <a:avLst/>
              <a:gdLst/>
              <a:ahLst/>
              <a:cxnLst/>
              <a:rect l="l" t="t" r="r" b="b"/>
              <a:pathLst>
                <a:path w="799" h="808" extrusionOk="0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4"/>
            <p:cNvSpPr/>
            <p:nvPr/>
          </p:nvSpPr>
          <p:spPr>
            <a:xfrm>
              <a:off x="8222723" y="3615765"/>
              <a:ext cx="33455" cy="33455"/>
            </a:xfrm>
            <a:custGeom>
              <a:avLst/>
              <a:gdLst/>
              <a:ahLst/>
              <a:cxnLst/>
              <a:rect l="l" t="t" r="r" b="b"/>
              <a:pathLst>
                <a:path w="567" h="567" extrusionOk="0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4"/>
            <p:cNvSpPr/>
            <p:nvPr/>
          </p:nvSpPr>
          <p:spPr>
            <a:xfrm>
              <a:off x="5649591" y="1243540"/>
              <a:ext cx="33455" cy="32865"/>
            </a:xfrm>
            <a:custGeom>
              <a:avLst/>
              <a:gdLst/>
              <a:ahLst/>
              <a:cxnLst/>
              <a:rect l="l" t="t" r="r" b="b"/>
              <a:pathLst>
                <a:path w="567" h="557" extrusionOk="0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4"/>
            <p:cNvSpPr/>
            <p:nvPr/>
          </p:nvSpPr>
          <p:spPr>
            <a:xfrm>
              <a:off x="6843404" y="1371577"/>
              <a:ext cx="517872" cy="515688"/>
            </a:xfrm>
            <a:custGeom>
              <a:avLst/>
              <a:gdLst/>
              <a:ahLst/>
              <a:cxnLst/>
              <a:rect l="l" t="t" r="r" b="b"/>
              <a:pathLst>
                <a:path w="8777" h="8740" extrusionOk="0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4"/>
            <p:cNvSpPr/>
            <p:nvPr/>
          </p:nvSpPr>
          <p:spPr>
            <a:xfrm>
              <a:off x="7731226" y="2764939"/>
              <a:ext cx="652517" cy="651101"/>
            </a:xfrm>
            <a:custGeom>
              <a:avLst/>
              <a:gdLst/>
              <a:ahLst/>
              <a:cxnLst/>
              <a:rect l="l" t="t" r="r" b="b"/>
              <a:pathLst>
                <a:path w="11059" h="11035" extrusionOk="0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4"/>
            <p:cNvSpPr/>
            <p:nvPr/>
          </p:nvSpPr>
          <p:spPr>
            <a:xfrm>
              <a:off x="5349677" y="3784338"/>
              <a:ext cx="1411122" cy="6608"/>
            </a:xfrm>
            <a:custGeom>
              <a:avLst/>
              <a:gdLst/>
              <a:ahLst/>
              <a:cxnLst/>
              <a:rect l="l" t="t" r="r" b="b"/>
              <a:pathLst>
                <a:path w="23916" h="112" extrusionOk="0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4"/>
            <p:cNvSpPr/>
            <p:nvPr/>
          </p:nvSpPr>
          <p:spPr>
            <a:xfrm>
              <a:off x="5615133" y="3875734"/>
              <a:ext cx="879679" cy="6608"/>
            </a:xfrm>
            <a:custGeom>
              <a:avLst/>
              <a:gdLst/>
              <a:ahLst/>
              <a:cxnLst/>
              <a:rect l="l" t="t" r="r" b="b"/>
              <a:pathLst>
                <a:path w="14909" h="112" extrusionOk="0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4"/>
            <p:cNvSpPr/>
            <p:nvPr/>
          </p:nvSpPr>
          <p:spPr>
            <a:xfrm>
              <a:off x="7107207" y="3142854"/>
              <a:ext cx="958508" cy="662902"/>
            </a:xfrm>
            <a:custGeom>
              <a:avLst/>
              <a:gdLst/>
              <a:ahLst/>
              <a:cxnLst/>
              <a:rect l="l" t="t" r="r" b="b"/>
              <a:pathLst>
                <a:path w="16245" h="11235" extrusionOk="0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4"/>
            <p:cNvSpPr/>
            <p:nvPr/>
          </p:nvSpPr>
          <p:spPr>
            <a:xfrm>
              <a:off x="7103372" y="3139550"/>
              <a:ext cx="966178" cy="669451"/>
            </a:xfrm>
            <a:custGeom>
              <a:avLst/>
              <a:gdLst/>
              <a:ahLst/>
              <a:cxnLst/>
              <a:rect l="l" t="t" r="r" b="b"/>
              <a:pathLst>
                <a:path w="16375" h="11346" extrusionOk="0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4"/>
            <p:cNvSpPr/>
            <p:nvPr/>
          </p:nvSpPr>
          <p:spPr>
            <a:xfrm>
              <a:off x="7177303" y="3206342"/>
              <a:ext cx="818316" cy="535927"/>
            </a:xfrm>
            <a:custGeom>
              <a:avLst/>
              <a:gdLst/>
              <a:ahLst/>
              <a:cxnLst/>
              <a:rect l="l" t="t" r="r" b="b"/>
              <a:pathLst>
                <a:path w="13869" h="9083" extrusionOk="0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4"/>
            <p:cNvSpPr/>
            <p:nvPr/>
          </p:nvSpPr>
          <p:spPr>
            <a:xfrm>
              <a:off x="7173468" y="3203038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4"/>
            <p:cNvSpPr/>
            <p:nvPr/>
          </p:nvSpPr>
          <p:spPr>
            <a:xfrm>
              <a:off x="7173468" y="3369427"/>
              <a:ext cx="7139" cy="180727"/>
            </a:xfrm>
            <a:custGeom>
              <a:avLst/>
              <a:gdLst/>
              <a:ahLst/>
              <a:cxnLst/>
              <a:rect l="l" t="t" r="r" b="b"/>
              <a:pathLst>
                <a:path w="121" h="3063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4"/>
            <p:cNvSpPr/>
            <p:nvPr/>
          </p:nvSpPr>
          <p:spPr>
            <a:xfrm>
              <a:off x="7575752" y="3164745"/>
              <a:ext cx="21418" cy="21418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4"/>
            <p:cNvSpPr/>
            <p:nvPr/>
          </p:nvSpPr>
          <p:spPr>
            <a:xfrm>
              <a:off x="6950141" y="3800741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4"/>
            <p:cNvSpPr/>
            <p:nvPr/>
          </p:nvSpPr>
          <p:spPr>
            <a:xfrm>
              <a:off x="6946836" y="3797495"/>
              <a:ext cx="1279249" cy="92517"/>
            </a:xfrm>
            <a:custGeom>
              <a:avLst/>
              <a:gdLst/>
              <a:ahLst/>
              <a:cxnLst/>
              <a:rect l="l" t="t" r="r" b="b"/>
              <a:pathLst>
                <a:path w="21681" h="1568" extrusionOk="0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6958873" y="3863166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7464649" y="3806228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7461345" y="3802393"/>
              <a:ext cx="250233" cy="33986"/>
            </a:xfrm>
            <a:custGeom>
              <a:avLst/>
              <a:gdLst/>
              <a:ahLst/>
              <a:cxnLst/>
              <a:rect l="l" t="t" r="r" b="b"/>
              <a:pathLst>
                <a:path w="4241" h="576" extrusionOk="0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7340388" y="330812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7369418" y="3278562"/>
              <a:ext cx="439043" cy="375025"/>
            </a:xfrm>
            <a:custGeom>
              <a:avLst/>
              <a:gdLst/>
              <a:ahLst/>
              <a:cxnLst/>
              <a:rect l="l" t="t" r="r" b="b"/>
              <a:pathLst>
                <a:path w="7441" h="6356" extrusionOk="0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7366113" y="3274727"/>
              <a:ext cx="445593" cy="382695"/>
            </a:xfrm>
            <a:custGeom>
              <a:avLst/>
              <a:gdLst/>
              <a:ahLst/>
              <a:cxnLst/>
              <a:rect l="l" t="t" r="r" b="b"/>
              <a:pathLst>
                <a:path w="7552" h="6486" extrusionOk="0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7437271" y="3476164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7433436" y="3472919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7470136" y="3487138"/>
              <a:ext cx="234833" cy="16993"/>
            </a:xfrm>
            <a:custGeom>
              <a:avLst/>
              <a:gdLst/>
              <a:ahLst/>
              <a:cxnLst/>
              <a:rect l="l" t="t" r="r" b="b"/>
              <a:pathLst>
                <a:path w="3980" h="288" extrusionOk="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7489253" y="3539120"/>
              <a:ext cx="198251" cy="23601"/>
            </a:xfrm>
            <a:custGeom>
              <a:avLst/>
              <a:gdLst/>
              <a:ahLst/>
              <a:cxnLst/>
              <a:rect l="l" t="t" r="r" b="b"/>
              <a:pathLst>
                <a:path w="3360" h="400" extrusionOk="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7486008" y="3535816"/>
              <a:ext cx="204741" cy="30741"/>
            </a:xfrm>
            <a:custGeom>
              <a:avLst/>
              <a:gdLst/>
              <a:ahLst/>
              <a:cxnLst/>
              <a:rect l="l" t="t" r="r" b="b"/>
              <a:pathLst>
                <a:path w="3470" h="521" extrusionOk="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7529257" y="3545139"/>
              <a:ext cx="11506" cy="11565"/>
            </a:xfrm>
            <a:custGeom>
              <a:avLst/>
              <a:gdLst/>
              <a:ahLst/>
              <a:cxnLst/>
              <a:rect l="l" t="t" r="r" b="b"/>
              <a:pathLst>
                <a:path w="195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7551148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757191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>
              <a:off x="7593807" y="3545139"/>
              <a:ext cx="11034" cy="11565"/>
            </a:xfrm>
            <a:custGeom>
              <a:avLst/>
              <a:gdLst/>
              <a:ahLst/>
              <a:cxnLst/>
              <a:rect l="l" t="t" r="r" b="b"/>
              <a:pathLst>
                <a:path w="187" h="196" extrusionOk="0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>
              <a:off x="761463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>
              <a:off x="7636525" y="3545139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>
              <a:off x="7524832" y="3322342"/>
              <a:ext cx="127093" cy="127093"/>
            </a:xfrm>
            <a:custGeom>
              <a:avLst/>
              <a:gdLst/>
              <a:ahLst/>
              <a:cxnLst/>
              <a:rect l="l" t="t" r="r" b="b"/>
              <a:pathLst>
                <a:path w="2154" h="2154" extrusionOk="0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7521587" y="3319097"/>
              <a:ext cx="133583" cy="133583"/>
            </a:xfrm>
            <a:custGeom>
              <a:avLst/>
              <a:gdLst/>
              <a:ahLst/>
              <a:cxnLst/>
              <a:rect l="l" t="t" r="r" b="b"/>
              <a:pathLst>
                <a:path w="2264" h="2264" extrusionOk="0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>
              <a:off x="7560411" y="3389665"/>
              <a:ext cx="56466" cy="28558"/>
            </a:xfrm>
            <a:custGeom>
              <a:avLst/>
              <a:gdLst/>
              <a:ahLst/>
              <a:cxnLst/>
              <a:rect l="l" t="t" r="r" b="b"/>
              <a:pathLst>
                <a:path w="957" h="484" extrusionOk="0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>
              <a:off x="7556576" y="3386420"/>
              <a:ext cx="63606" cy="35107"/>
            </a:xfrm>
            <a:custGeom>
              <a:avLst/>
              <a:gdLst/>
              <a:ahLst/>
              <a:cxnLst/>
              <a:rect l="l" t="t" r="r" b="b"/>
              <a:pathLst>
                <a:path w="1078" h="595" extrusionOk="0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>
              <a:off x="7572507" y="3353555"/>
              <a:ext cx="32334" cy="32393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>
              <a:off x="7569203" y="3350310"/>
              <a:ext cx="38883" cy="38883"/>
            </a:xfrm>
            <a:custGeom>
              <a:avLst/>
              <a:gdLst/>
              <a:ahLst/>
              <a:cxnLst/>
              <a:rect l="l" t="t" r="r" b="b"/>
              <a:pathLst>
                <a:path w="659" h="659" extrusionOk="0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7541825" y="3581839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>
              <a:off x="7537990" y="3578534"/>
              <a:ext cx="100778" cy="35638"/>
            </a:xfrm>
            <a:custGeom>
              <a:avLst/>
              <a:gdLst/>
              <a:ahLst/>
              <a:cxnLst/>
              <a:rect l="l" t="t" r="r" b="b"/>
              <a:pathLst>
                <a:path w="1708" h="604" extrusionOk="0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>
              <a:off x="7134585" y="1285137"/>
              <a:ext cx="959039" cy="662902"/>
            </a:xfrm>
            <a:custGeom>
              <a:avLst/>
              <a:gdLst/>
              <a:ahLst/>
              <a:cxnLst/>
              <a:rect l="l" t="t" r="r" b="b"/>
              <a:pathLst>
                <a:path w="16254" h="11235" extrusionOk="0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4"/>
            <p:cNvSpPr/>
            <p:nvPr/>
          </p:nvSpPr>
          <p:spPr>
            <a:xfrm>
              <a:off x="7131340" y="1281833"/>
              <a:ext cx="965588" cy="670041"/>
            </a:xfrm>
            <a:custGeom>
              <a:avLst/>
              <a:gdLst/>
              <a:ahLst/>
              <a:cxnLst/>
              <a:rect l="l" t="t" r="r" b="b"/>
              <a:pathLst>
                <a:path w="16365" h="11356" extrusionOk="0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4"/>
            <p:cNvSpPr/>
            <p:nvPr/>
          </p:nvSpPr>
          <p:spPr>
            <a:xfrm>
              <a:off x="7204681" y="1349156"/>
              <a:ext cx="818847" cy="535396"/>
            </a:xfrm>
            <a:custGeom>
              <a:avLst/>
              <a:gdLst/>
              <a:ahLst/>
              <a:cxnLst/>
              <a:rect l="l" t="t" r="r" b="b"/>
              <a:pathLst>
                <a:path w="13878" h="9074" extrusionOk="0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7201376" y="1345320"/>
              <a:ext cx="825455" cy="542476"/>
            </a:xfrm>
            <a:custGeom>
              <a:avLst/>
              <a:gdLst/>
              <a:ahLst/>
              <a:cxnLst/>
              <a:rect l="l" t="t" r="r" b="b"/>
              <a:pathLst>
                <a:path w="13990" h="9194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4"/>
            <p:cNvSpPr/>
            <p:nvPr/>
          </p:nvSpPr>
          <p:spPr>
            <a:xfrm>
              <a:off x="7201376" y="1512300"/>
              <a:ext cx="6608" cy="180668"/>
            </a:xfrm>
            <a:custGeom>
              <a:avLst/>
              <a:gdLst/>
              <a:ahLst/>
              <a:cxnLst/>
              <a:rect l="l" t="t" r="r" b="b"/>
              <a:pathLst>
                <a:path w="112" h="306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4"/>
            <p:cNvSpPr/>
            <p:nvPr/>
          </p:nvSpPr>
          <p:spPr>
            <a:xfrm>
              <a:off x="7603130" y="1307027"/>
              <a:ext cx="21949" cy="21418"/>
            </a:xfrm>
            <a:custGeom>
              <a:avLst/>
              <a:gdLst/>
              <a:ahLst/>
              <a:cxnLst/>
              <a:rect l="l" t="t" r="r" b="b"/>
              <a:pathLst>
                <a:path w="372" h="363" extrusionOk="0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4"/>
            <p:cNvSpPr/>
            <p:nvPr/>
          </p:nvSpPr>
          <p:spPr>
            <a:xfrm>
              <a:off x="6977518" y="1943023"/>
              <a:ext cx="1272641" cy="86027"/>
            </a:xfrm>
            <a:custGeom>
              <a:avLst/>
              <a:gdLst/>
              <a:ahLst/>
              <a:cxnLst/>
              <a:rect l="l" t="t" r="r" b="b"/>
              <a:pathLst>
                <a:path w="21569" h="1458" extrusionOk="0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4"/>
            <p:cNvSpPr/>
            <p:nvPr/>
          </p:nvSpPr>
          <p:spPr>
            <a:xfrm>
              <a:off x="6974214" y="1939778"/>
              <a:ext cx="1279781" cy="92517"/>
            </a:xfrm>
            <a:custGeom>
              <a:avLst/>
              <a:gdLst/>
              <a:ahLst/>
              <a:cxnLst/>
              <a:rect l="l" t="t" r="r" b="b"/>
              <a:pathLst>
                <a:path w="21690" h="1568" extrusionOk="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6986251" y="2005449"/>
              <a:ext cx="1255176" cy="6608"/>
            </a:xfrm>
            <a:custGeom>
              <a:avLst/>
              <a:gdLst/>
              <a:ahLst/>
              <a:cxnLst/>
              <a:rect l="l" t="t" r="r" b="b"/>
              <a:pathLst>
                <a:path w="21273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4"/>
            <p:cNvSpPr/>
            <p:nvPr/>
          </p:nvSpPr>
          <p:spPr>
            <a:xfrm>
              <a:off x="7492557" y="1948511"/>
              <a:ext cx="243093" cy="26905"/>
            </a:xfrm>
            <a:custGeom>
              <a:avLst/>
              <a:gdLst/>
              <a:ahLst/>
              <a:cxnLst/>
              <a:rect l="l" t="t" r="r" b="b"/>
              <a:pathLst>
                <a:path w="4120" h="456" extrusionOk="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4"/>
            <p:cNvSpPr/>
            <p:nvPr/>
          </p:nvSpPr>
          <p:spPr>
            <a:xfrm>
              <a:off x="7489253" y="1945206"/>
              <a:ext cx="249702" cy="33455"/>
            </a:xfrm>
            <a:custGeom>
              <a:avLst/>
              <a:gdLst/>
              <a:ahLst/>
              <a:cxnLst/>
              <a:rect l="l" t="t" r="r" b="b"/>
              <a:pathLst>
                <a:path w="4232" h="567" extrusionOk="0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4"/>
            <p:cNvSpPr/>
            <p:nvPr/>
          </p:nvSpPr>
          <p:spPr>
            <a:xfrm>
              <a:off x="7368297" y="1450405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4"/>
            <p:cNvSpPr/>
            <p:nvPr/>
          </p:nvSpPr>
          <p:spPr>
            <a:xfrm>
              <a:off x="7397326" y="1420844"/>
              <a:ext cx="438512" cy="375556"/>
            </a:xfrm>
            <a:custGeom>
              <a:avLst/>
              <a:gdLst/>
              <a:ahLst/>
              <a:cxnLst/>
              <a:rect l="l" t="t" r="r" b="b"/>
              <a:pathLst>
                <a:path w="7432" h="6365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7394022" y="1417599"/>
              <a:ext cx="445652" cy="382105"/>
            </a:xfrm>
            <a:custGeom>
              <a:avLst/>
              <a:gdLst/>
              <a:ahLst/>
              <a:cxnLst/>
              <a:rect l="l" t="t" r="r" b="b"/>
              <a:pathLst>
                <a:path w="7553" h="6476" extrusionOk="0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4"/>
            <p:cNvSpPr/>
            <p:nvPr/>
          </p:nvSpPr>
          <p:spPr>
            <a:xfrm>
              <a:off x="7464649" y="1618446"/>
              <a:ext cx="302746" cy="40594"/>
            </a:xfrm>
            <a:custGeom>
              <a:avLst/>
              <a:gdLst/>
              <a:ahLst/>
              <a:cxnLst/>
              <a:rect l="l" t="t" r="r" b="b"/>
              <a:pathLst>
                <a:path w="5131" h="688" extrusionOk="0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4"/>
            <p:cNvSpPr/>
            <p:nvPr/>
          </p:nvSpPr>
          <p:spPr>
            <a:xfrm>
              <a:off x="7461345" y="1615201"/>
              <a:ext cx="309885" cy="47085"/>
            </a:xfrm>
            <a:custGeom>
              <a:avLst/>
              <a:gdLst/>
              <a:ahLst/>
              <a:cxnLst/>
              <a:rect l="l" t="t" r="r" b="b"/>
              <a:pathLst>
                <a:path w="5252" h="798" extrusionOk="0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4"/>
            <p:cNvSpPr/>
            <p:nvPr/>
          </p:nvSpPr>
          <p:spPr>
            <a:xfrm>
              <a:off x="7497514" y="1629421"/>
              <a:ext cx="235423" cy="16993"/>
            </a:xfrm>
            <a:custGeom>
              <a:avLst/>
              <a:gdLst/>
              <a:ahLst/>
              <a:cxnLst/>
              <a:rect l="l" t="t" r="r" b="b"/>
              <a:pathLst>
                <a:path w="3990" h="288" extrusionOk="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4"/>
            <p:cNvSpPr/>
            <p:nvPr/>
          </p:nvSpPr>
          <p:spPr>
            <a:xfrm>
              <a:off x="7517221" y="1681934"/>
              <a:ext cx="198192" cy="23601"/>
            </a:xfrm>
            <a:custGeom>
              <a:avLst/>
              <a:gdLst/>
              <a:ahLst/>
              <a:cxnLst/>
              <a:rect l="l" t="t" r="r" b="b"/>
              <a:pathLst>
                <a:path w="3359" h="400" extrusionOk="0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4"/>
            <p:cNvSpPr/>
            <p:nvPr/>
          </p:nvSpPr>
          <p:spPr>
            <a:xfrm>
              <a:off x="7513917" y="1678689"/>
              <a:ext cx="204741" cy="30151"/>
            </a:xfrm>
            <a:custGeom>
              <a:avLst/>
              <a:gdLst/>
              <a:ahLst/>
              <a:cxnLst/>
              <a:rect l="l" t="t" r="r" b="b"/>
              <a:pathLst>
                <a:path w="3470" h="511" extrusionOk="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4"/>
            <p:cNvSpPr/>
            <p:nvPr/>
          </p:nvSpPr>
          <p:spPr>
            <a:xfrm>
              <a:off x="755716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4"/>
            <p:cNvSpPr/>
            <p:nvPr/>
          </p:nvSpPr>
          <p:spPr>
            <a:xfrm>
              <a:off x="7579056" y="1687952"/>
              <a:ext cx="10975" cy="11565"/>
            </a:xfrm>
            <a:custGeom>
              <a:avLst/>
              <a:gdLst/>
              <a:ahLst/>
              <a:cxnLst/>
              <a:rect l="l" t="t" r="r" b="b"/>
              <a:pathLst>
                <a:path w="186" h="196" extrusionOk="0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4"/>
            <p:cNvSpPr/>
            <p:nvPr/>
          </p:nvSpPr>
          <p:spPr>
            <a:xfrm>
              <a:off x="759929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4"/>
            <p:cNvSpPr/>
            <p:nvPr/>
          </p:nvSpPr>
          <p:spPr>
            <a:xfrm>
              <a:off x="7621185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4"/>
            <p:cNvSpPr/>
            <p:nvPr/>
          </p:nvSpPr>
          <p:spPr>
            <a:xfrm>
              <a:off x="764254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4"/>
            <p:cNvSpPr/>
            <p:nvPr/>
          </p:nvSpPr>
          <p:spPr>
            <a:xfrm>
              <a:off x="7664434" y="1687952"/>
              <a:ext cx="11565" cy="11565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4"/>
            <p:cNvSpPr/>
            <p:nvPr/>
          </p:nvSpPr>
          <p:spPr>
            <a:xfrm>
              <a:off x="7552800" y="1465215"/>
              <a:ext cx="126444" cy="126503"/>
            </a:xfrm>
            <a:custGeom>
              <a:avLst/>
              <a:gdLst/>
              <a:ahLst/>
              <a:cxnLst/>
              <a:rect l="l" t="t" r="r" b="b"/>
              <a:pathLst>
                <a:path w="2143" h="2144" extrusionOk="0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4"/>
            <p:cNvSpPr/>
            <p:nvPr/>
          </p:nvSpPr>
          <p:spPr>
            <a:xfrm>
              <a:off x="7549496" y="1461380"/>
              <a:ext cx="133583" cy="134173"/>
            </a:xfrm>
            <a:custGeom>
              <a:avLst/>
              <a:gdLst/>
              <a:ahLst/>
              <a:cxnLst/>
              <a:rect l="l" t="t" r="r" b="b"/>
              <a:pathLst>
                <a:path w="2264" h="2274" extrusionOk="0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4"/>
            <p:cNvSpPr/>
            <p:nvPr/>
          </p:nvSpPr>
          <p:spPr>
            <a:xfrm>
              <a:off x="7587789" y="1532007"/>
              <a:ext cx="56466" cy="28499"/>
            </a:xfrm>
            <a:custGeom>
              <a:avLst/>
              <a:gdLst/>
              <a:ahLst/>
              <a:cxnLst/>
              <a:rect l="l" t="t" r="r" b="b"/>
              <a:pathLst>
                <a:path w="957" h="483" extrusionOk="0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4"/>
            <p:cNvSpPr/>
            <p:nvPr/>
          </p:nvSpPr>
          <p:spPr>
            <a:xfrm>
              <a:off x="7584544" y="1528702"/>
              <a:ext cx="63547" cy="35107"/>
            </a:xfrm>
            <a:custGeom>
              <a:avLst/>
              <a:gdLst/>
              <a:ahLst/>
              <a:cxnLst/>
              <a:rect l="l" t="t" r="r" b="b"/>
              <a:pathLst>
                <a:path w="1077" h="595" extrusionOk="0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4"/>
            <p:cNvSpPr/>
            <p:nvPr/>
          </p:nvSpPr>
          <p:spPr>
            <a:xfrm>
              <a:off x="7600415" y="1496428"/>
              <a:ext cx="31803" cy="318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4"/>
            <p:cNvSpPr/>
            <p:nvPr/>
          </p:nvSpPr>
          <p:spPr>
            <a:xfrm>
              <a:off x="7597111" y="1493123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4"/>
            <p:cNvSpPr/>
            <p:nvPr/>
          </p:nvSpPr>
          <p:spPr>
            <a:xfrm>
              <a:off x="7569203" y="1724121"/>
              <a:ext cx="93638" cy="29030"/>
            </a:xfrm>
            <a:custGeom>
              <a:avLst/>
              <a:gdLst/>
              <a:ahLst/>
              <a:cxnLst/>
              <a:rect l="l" t="t" r="r" b="b"/>
              <a:pathLst>
                <a:path w="1587" h="492" extrusionOk="0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4"/>
            <p:cNvSpPr/>
            <p:nvPr/>
          </p:nvSpPr>
          <p:spPr>
            <a:xfrm>
              <a:off x="7565898" y="1720817"/>
              <a:ext cx="100247" cy="36169"/>
            </a:xfrm>
            <a:custGeom>
              <a:avLst/>
              <a:gdLst/>
              <a:ahLst/>
              <a:cxnLst/>
              <a:rect l="l" t="t" r="r" b="b"/>
              <a:pathLst>
                <a:path w="1699" h="613" extrusionOk="0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4"/>
            <p:cNvSpPr/>
            <p:nvPr/>
          </p:nvSpPr>
          <p:spPr>
            <a:xfrm>
              <a:off x="6772246" y="1753682"/>
              <a:ext cx="560000" cy="977035"/>
            </a:xfrm>
            <a:custGeom>
              <a:avLst/>
              <a:gdLst/>
              <a:ahLst/>
              <a:cxnLst/>
              <a:rect l="l" t="t" r="r" b="b"/>
              <a:pathLst>
                <a:path w="9491" h="16559" extrusionOk="0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4"/>
            <p:cNvSpPr/>
            <p:nvPr/>
          </p:nvSpPr>
          <p:spPr>
            <a:xfrm>
              <a:off x="6731179" y="1693971"/>
              <a:ext cx="560000" cy="995739"/>
            </a:xfrm>
            <a:custGeom>
              <a:avLst/>
              <a:gdLst/>
              <a:ahLst/>
              <a:cxnLst/>
              <a:rect l="l" t="t" r="r" b="b"/>
              <a:pathLst>
                <a:path w="9491" h="16876" extrusionOk="0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4"/>
            <p:cNvSpPr/>
            <p:nvPr/>
          </p:nvSpPr>
          <p:spPr>
            <a:xfrm>
              <a:off x="6727934" y="1690725"/>
              <a:ext cx="566549" cy="1002229"/>
            </a:xfrm>
            <a:custGeom>
              <a:avLst/>
              <a:gdLst/>
              <a:ahLst/>
              <a:cxnLst/>
              <a:rect l="l" t="t" r="r" b="b"/>
              <a:pathLst>
                <a:path w="9602" h="16986" extrusionOk="0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4"/>
            <p:cNvSpPr/>
            <p:nvPr/>
          </p:nvSpPr>
          <p:spPr>
            <a:xfrm>
              <a:off x="6732301" y="1693971"/>
              <a:ext cx="558348" cy="80539"/>
            </a:xfrm>
            <a:custGeom>
              <a:avLst/>
              <a:gdLst/>
              <a:ahLst/>
              <a:cxnLst/>
              <a:rect l="l" t="t" r="r" b="b"/>
              <a:pathLst>
                <a:path w="9463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4"/>
            <p:cNvSpPr/>
            <p:nvPr/>
          </p:nvSpPr>
          <p:spPr>
            <a:xfrm>
              <a:off x="6728465" y="1690725"/>
              <a:ext cx="565487" cy="87089"/>
            </a:xfrm>
            <a:custGeom>
              <a:avLst/>
              <a:gdLst/>
              <a:ahLst/>
              <a:cxnLst/>
              <a:rect l="l" t="t" r="r" b="b"/>
              <a:pathLst>
                <a:path w="9584" h="1476" extrusionOk="0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4"/>
            <p:cNvSpPr/>
            <p:nvPr/>
          </p:nvSpPr>
          <p:spPr>
            <a:xfrm>
              <a:off x="7140072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4"/>
            <p:cNvSpPr/>
            <p:nvPr/>
          </p:nvSpPr>
          <p:spPr>
            <a:xfrm>
              <a:off x="718987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7240791" y="1723531"/>
              <a:ext cx="24132" cy="24191"/>
            </a:xfrm>
            <a:custGeom>
              <a:avLst/>
              <a:gdLst/>
              <a:ahLst/>
              <a:cxnLst/>
              <a:rect l="l" t="t" r="r" b="b"/>
              <a:pathLst>
                <a:path w="409" h="410" extrusionOk="0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6820392" y="1885023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7032804" y="1885023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7142255" y="188502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7027848" y="2016364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6924415" y="2016364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6820392" y="2016364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6820392" y="1950163"/>
              <a:ext cx="94228" cy="6608"/>
            </a:xfrm>
            <a:custGeom>
              <a:avLst/>
              <a:gdLst/>
              <a:ahLst/>
              <a:cxnLst/>
              <a:rect l="l" t="t" r="r" b="b"/>
              <a:pathLst>
                <a:path w="1597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6945184" y="1950163"/>
              <a:ext cx="155533" cy="6608"/>
            </a:xfrm>
            <a:custGeom>
              <a:avLst/>
              <a:gdLst/>
              <a:ahLst/>
              <a:cxnLst/>
              <a:rect l="l" t="t" r="r" b="b"/>
              <a:pathLst>
                <a:path w="2636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7142255" y="1950163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6820392" y="2074955"/>
              <a:ext cx="176892" cy="7198"/>
            </a:xfrm>
            <a:custGeom>
              <a:avLst/>
              <a:gdLst/>
              <a:ahLst/>
              <a:cxnLst/>
              <a:rect l="l" t="t" r="r" b="b"/>
              <a:pathLst>
                <a:path w="2998" h="12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7032804" y="2074955"/>
              <a:ext cx="67913" cy="7198"/>
            </a:xfrm>
            <a:custGeom>
              <a:avLst/>
              <a:gdLst/>
              <a:ahLst/>
              <a:cxnLst/>
              <a:rect l="l" t="t" r="r" b="b"/>
              <a:pathLst>
                <a:path w="1151" h="12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6820392" y="2286245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7032804" y="2286245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7142255" y="2074955"/>
              <a:ext cx="62484" cy="7198"/>
            </a:xfrm>
            <a:custGeom>
              <a:avLst/>
              <a:gdLst/>
              <a:ahLst/>
              <a:cxnLst/>
              <a:rect l="l" t="t" r="r" b="b"/>
              <a:pathLst>
                <a:path w="1059" h="12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7027848" y="2206886"/>
              <a:ext cx="176892" cy="6608"/>
            </a:xfrm>
            <a:custGeom>
              <a:avLst/>
              <a:gdLst/>
              <a:ahLst/>
              <a:cxnLst/>
              <a:rect l="l" t="t" r="r" b="b"/>
              <a:pathLst>
                <a:path w="2998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6924415" y="2206886"/>
              <a:ext cx="67913" cy="6608"/>
            </a:xfrm>
            <a:custGeom>
              <a:avLst/>
              <a:gdLst/>
              <a:ahLst/>
              <a:cxnLst/>
              <a:rect l="l" t="t" r="r" b="b"/>
              <a:pathLst>
                <a:path w="1151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6820392" y="2206886"/>
              <a:ext cx="62484" cy="6608"/>
            </a:xfrm>
            <a:custGeom>
              <a:avLst/>
              <a:gdLst/>
              <a:ahLst/>
              <a:cxnLst/>
              <a:rect l="l" t="t" r="r" b="b"/>
              <a:pathLst>
                <a:path w="1059" h="112" extrusionOk="0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7123669" y="2357403"/>
              <a:ext cx="67382" cy="7139"/>
            </a:xfrm>
            <a:custGeom>
              <a:avLst/>
              <a:gdLst/>
              <a:ahLst/>
              <a:cxnLst/>
              <a:rect l="l" t="t" r="r" b="b"/>
              <a:pathLst>
                <a:path w="114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7019115" y="2357403"/>
              <a:ext cx="63015" cy="7139"/>
            </a:xfrm>
            <a:custGeom>
              <a:avLst/>
              <a:gdLst/>
              <a:ahLst/>
              <a:cxnLst/>
              <a:rect l="l" t="t" r="r" b="b"/>
              <a:pathLst>
                <a:path w="1068" h="121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6820392" y="2140094"/>
              <a:ext cx="94228" cy="7139"/>
            </a:xfrm>
            <a:custGeom>
              <a:avLst/>
              <a:gdLst/>
              <a:ahLst/>
              <a:cxnLst/>
              <a:rect l="l" t="t" r="r" b="b"/>
              <a:pathLst>
                <a:path w="1597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6945184" y="2140094"/>
              <a:ext cx="155533" cy="7139"/>
            </a:xfrm>
            <a:custGeom>
              <a:avLst/>
              <a:gdLst/>
              <a:ahLst/>
              <a:cxnLst/>
              <a:rect l="l" t="t" r="r" b="b"/>
              <a:pathLst>
                <a:path w="2636" h="121" extrusionOk="0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7142255" y="2140094"/>
              <a:ext cx="62484" cy="7139"/>
            </a:xfrm>
            <a:custGeom>
              <a:avLst/>
              <a:gdLst/>
              <a:ahLst/>
              <a:cxnLst/>
              <a:rect l="l" t="t" r="r" b="b"/>
              <a:pathLst>
                <a:path w="1059" h="121" extrusionOk="0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7017994" y="2427440"/>
              <a:ext cx="155533" cy="7198"/>
            </a:xfrm>
            <a:custGeom>
              <a:avLst/>
              <a:gdLst/>
              <a:ahLst/>
              <a:cxnLst/>
              <a:rect l="l" t="t" r="r" b="b"/>
              <a:pathLst>
                <a:path w="2636" h="122" extrusionOk="0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7018584" y="2493111"/>
              <a:ext cx="62425" cy="7198"/>
            </a:xfrm>
            <a:custGeom>
              <a:avLst/>
              <a:gdLst/>
              <a:ahLst/>
              <a:cxnLst/>
              <a:rect l="l" t="t" r="r" b="b"/>
              <a:pathLst>
                <a:path w="1058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7433436" y="2415403"/>
              <a:ext cx="731876" cy="521707"/>
            </a:xfrm>
            <a:custGeom>
              <a:avLst/>
              <a:gdLst/>
              <a:ahLst/>
              <a:cxnLst/>
              <a:rect l="l" t="t" r="r" b="b"/>
              <a:pathLst>
                <a:path w="12404" h="8842" extrusionOk="0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7430191" y="2412099"/>
              <a:ext cx="738957" cy="528846"/>
            </a:xfrm>
            <a:custGeom>
              <a:avLst/>
              <a:gdLst/>
              <a:ahLst/>
              <a:cxnLst/>
              <a:rect l="l" t="t" r="r" b="b"/>
              <a:pathLst>
                <a:path w="12524" h="8963" extrusionOk="0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7474502" y="2375989"/>
              <a:ext cx="731876" cy="88210"/>
            </a:xfrm>
            <a:custGeom>
              <a:avLst/>
              <a:gdLst/>
              <a:ahLst/>
              <a:cxnLst/>
              <a:rect l="l" t="t" r="r" b="b"/>
              <a:pathLst>
                <a:path w="12404" h="1495" extrusionOk="0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7471198" y="2372685"/>
              <a:ext cx="738485" cy="94759"/>
            </a:xfrm>
            <a:custGeom>
              <a:avLst/>
              <a:gdLst/>
              <a:ahLst/>
              <a:cxnLst/>
              <a:rect l="l" t="t" r="r" b="b"/>
              <a:pathLst>
                <a:path w="12516" h="1606" extrusionOk="0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7553862" y="2401715"/>
              <a:ext cx="33455" cy="33986"/>
            </a:xfrm>
            <a:custGeom>
              <a:avLst/>
              <a:gdLst/>
              <a:ahLst/>
              <a:cxnLst/>
              <a:rect l="l" t="t" r="r" b="b"/>
              <a:pathLst>
                <a:path w="567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7606434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7501349" y="2401715"/>
              <a:ext cx="33986" cy="33986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7473971" y="2464140"/>
              <a:ext cx="732407" cy="430252"/>
            </a:xfrm>
            <a:custGeom>
              <a:avLst/>
              <a:gdLst/>
              <a:ahLst/>
              <a:cxnLst/>
              <a:rect l="l" t="t" r="r" b="b"/>
              <a:pathLst>
                <a:path w="12413" h="7292" extrusionOk="0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7470667" y="2460305"/>
              <a:ext cx="739016" cy="437391"/>
            </a:xfrm>
            <a:custGeom>
              <a:avLst/>
              <a:gdLst/>
              <a:ahLst/>
              <a:cxnLst/>
              <a:rect l="l" t="t" r="r" b="b"/>
              <a:pathLst>
                <a:path w="12525" h="7413" extrusionOk="0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7778310" y="2564859"/>
              <a:ext cx="336083" cy="6608"/>
            </a:xfrm>
            <a:custGeom>
              <a:avLst/>
              <a:gdLst/>
              <a:ahLst/>
              <a:cxnLst/>
              <a:rect l="l" t="t" r="r" b="b"/>
              <a:pathLst>
                <a:path w="5696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7778310" y="2614657"/>
              <a:ext cx="122668" cy="7139"/>
            </a:xfrm>
            <a:custGeom>
              <a:avLst/>
              <a:gdLst/>
              <a:ahLst/>
              <a:cxnLst/>
              <a:rect l="l" t="t" r="r" b="b"/>
              <a:pathLst>
                <a:path w="207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7941395" y="2614657"/>
              <a:ext cx="147272" cy="7139"/>
            </a:xfrm>
            <a:custGeom>
              <a:avLst/>
              <a:gdLst/>
              <a:ahLst/>
              <a:cxnLst/>
              <a:rect l="l" t="t" r="r" b="b"/>
              <a:pathLst>
                <a:path w="2496" h="121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7778310" y="2766237"/>
              <a:ext cx="217899" cy="6667"/>
            </a:xfrm>
            <a:custGeom>
              <a:avLst/>
              <a:gdLst/>
              <a:ahLst/>
              <a:cxnLst/>
              <a:rect l="l" t="t" r="r" b="b"/>
              <a:pathLst>
                <a:path w="3693" h="113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7778310" y="2667170"/>
              <a:ext cx="338856" cy="7198"/>
            </a:xfrm>
            <a:custGeom>
              <a:avLst/>
              <a:gdLst/>
              <a:ahLst/>
              <a:cxnLst/>
              <a:rect l="l" t="t" r="r" b="b"/>
              <a:pathLst>
                <a:path w="5743" h="122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7778310" y="2716969"/>
              <a:ext cx="112224" cy="7198"/>
            </a:xfrm>
            <a:custGeom>
              <a:avLst/>
              <a:gdLst/>
              <a:ahLst/>
              <a:cxnLst/>
              <a:rect l="l" t="t" r="r" b="b"/>
              <a:pathLst>
                <a:path w="1902" h="122" extrusionOk="0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7915670" y="2716969"/>
              <a:ext cx="198723" cy="7198"/>
            </a:xfrm>
            <a:custGeom>
              <a:avLst/>
              <a:gdLst/>
              <a:ahLst/>
              <a:cxnLst/>
              <a:rect l="l" t="t" r="r" b="b"/>
              <a:pathLst>
                <a:path w="3368" h="122" extrusionOk="0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7525953" y="2548397"/>
              <a:ext cx="219020" cy="219020"/>
            </a:xfrm>
            <a:custGeom>
              <a:avLst/>
              <a:gdLst/>
              <a:ahLst/>
              <a:cxnLst/>
              <a:rect l="l" t="t" r="r" b="b"/>
              <a:pathLst>
                <a:path w="3712" h="3712" extrusionOk="0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7522649" y="2545151"/>
              <a:ext cx="225567" cy="225567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7516631" y="2550049"/>
              <a:ext cx="218489" cy="218430"/>
            </a:xfrm>
            <a:custGeom>
              <a:avLst/>
              <a:gdLst/>
              <a:ahLst/>
              <a:cxnLst/>
              <a:rect l="l" t="t" r="r" b="b"/>
              <a:pathLst>
                <a:path w="3703" h="3702" extrusionOk="0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7513386" y="2546213"/>
              <a:ext cx="225569" cy="225569"/>
            </a:xfrm>
            <a:custGeom>
              <a:avLst/>
              <a:gdLst/>
              <a:ahLst/>
              <a:cxnLst/>
              <a:rect l="l" t="t" r="r" b="b"/>
              <a:pathLst>
                <a:path w="3823" h="3823" extrusionOk="0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7662251" y="2565921"/>
              <a:ext cx="54814" cy="54814"/>
            </a:xfrm>
            <a:custGeom>
              <a:avLst/>
              <a:gdLst/>
              <a:ahLst/>
              <a:cxnLst/>
              <a:rect l="l" t="t" r="r" b="b"/>
              <a:pathLst>
                <a:path w="929" h="929" extrusionOk="0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7658947" y="2562085"/>
              <a:ext cx="61363" cy="61894"/>
            </a:xfrm>
            <a:custGeom>
              <a:avLst/>
              <a:gdLst/>
              <a:ahLst/>
              <a:cxnLst/>
              <a:rect l="l" t="t" r="r" b="b"/>
              <a:pathLst>
                <a:path w="1040" h="1049" extrusionOk="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7985707" y="2216444"/>
              <a:ext cx="377208" cy="339092"/>
            </a:xfrm>
            <a:custGeom>
              <a:avLst/>
              <a:gdLst/>
              <a:ahLst/>
              <a:cxnLst/>
              <a:rect l="l" t="t" r="r" b="b"/>
              <a:pathLst>
                <a:path w="6393" h="5747" extrusionOk="0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8001047" y="2212904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7997212" y="2199923"/>
              <a:ext cx="384878" cy="339387"/>
            </a:xfrm>
            <a:custGeom>
              <a:avLst/>
              <a:gdLst/>
              <a:ahLst/>
              <a:cxnLst/>
              <a:rect l="l" t="t" r="r" b="b"/>
              <a:pathLst>
                <a:path w="6523" h="5752" extrusionOk="0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8016388" y="2196442"/>
              <a:ext cx="345995" cy="345995"/>
            </a:xfrm>
            <a:custGeom>
              <a:avLst/>
              <a:gdLst/>
              <a:ahLst/>
              <a:cxnLst/>
              <a:rect l="l" t="t" r="r" b="b"/>
              <a:pathLst>
                <a:path w="5864" h="5864" extrusionOk="0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8070553" y="2285655"/>
              <a:ext cx="224507" cy="141844"/>
            </a:xfrm>
            <a:custGeom>
              <a:avLst/>
              <a:gdLst/>
              <a:ahLst/>
              <a:cxnLst/>
              <a:rect l="l" t="t" r="r" b="b"/>
              <a:pathLst>
                <a:path w="3805" h="2404" extrusionOk="0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8066718" y="2282410"/>
              <a:ext cx="231588" cy="148393"/>
            </a:xfrm>
            <a:custGeom>
              <a:avLst/>
              <a:gdLst/>
              <a:ahLst/>
              <a:cxnLst/>
              <a:rect l="l" t="t" r="r" b="b"/>
              <a:pathLst>
                <a:path w="3925" h="2515" extrusionOk="0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5843948" y="3263280"/>
              <a:ext cx="422581" cy="300504"/>
            </a:xfrm>
            <a:custGeom>
              <a:avLst/>
              <a:gdLst/>
              <a:ahLst/>
              <a:cxnLst/>
              <a:rect l="l" t="t" r="r" b="b"/>
              <a:pathLst>
                <a:path w="7162" h="5093" extrusionOk="0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5840112" y="3259976"/>
              <a:ext cx="429721" cy="307643"/>
            </a:xfrm>
            <a:custGeom>
              <a:avLst/>
              <a:gdLst/>
              <a:ahLst/>
              <a:cxnLst/>
              <a:rect l="l" t="t" r="r" b="b"/>
              <a:pathLst>
                <a:path w="7283" h="5214" extrusionOk="0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5151544" y="2042680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5148240" y="2039376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5151544" y="2076076"/>
              <a:ext cx="1807388" cy="1218417"/>
            </a:xfrm>
            <a:custGeom>
              <a:avLst/>
              <a:gdLst/>
              <a:ahLst/>
              <a:cxnLst/>
              <a:rect l="l" t="t" r="r" b="b"/>
              <a:pathLst>
                <a:path w="30632" h="20650" extrusionOk="0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5148240" y="2072771"/>
              <a:ext cx="1813996" cy="1225026"/>
            </a:xfrm>
            <a:custGeom>
              <a:avLst/>
              <a:gdLst/>
              <a:ahLst/>
              <a:cxnLst/>
              <a:rect l="l" t="t" r="r" b="b"/>
              <a:pathLst>
                <a:path w="30744" h="20762" extrusionOk="0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5254977" y="2195380"/>
              <a:ext cx="1597218" cy="973790"/>
            </a:xfrm>
            <a:custGeom>
              <a:avLst/>
              <a:gdLst/>
              <a:ahLst/>
              <a:cxnLst/>
              <a:rect l="l" t="t" r="r" b="b"/>
              <a:pathLst>
                <a:path w="27070" h="16504" extrusionOk="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5251673" y="2192076"/>
              <a:ext cx="1603826" cy="980929"/>
            </a:xfrm>
            <a:custGeom>
              <a:avLst/>
              <a:gdLst/>
              <a:ahLst/>
              <a:cxnLst/>
              <a:rect l="l" t="t" r="r" b="b"/>
              <a:pathLst>
                <a:path w="27182" h="16625" extrusionOk="0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6850543" y="2586749"/>
              <a:ext cx="6608" cy="189990"/>
            </a:xfrm>
            <a:custGeom>
              <a:avLst/>
              <a:gdLst/>
              <a:ahLst/>
              <a:cxnLst/>
              <a:rect l="l" t="t" r="r" b="b"/>
              <a:pathLst>
                <a:path w="112" h="3220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6035531" y="2114369"/>
              <a:ext cx="38883" cy="38352"/>
            </a:xfrm>
            <a:custGeom>
              <a:avLst/>
              <a:gdLst/>
              <a:ahLst/>
              <a:cxnLst/>
              <a:rect l="l" t="t" r="r" b="b"/>
              <a:pathLst>
                <a:path w="659" h="650" extrusionOk="0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6032227" y="2110533"/>
              <a:ext cx="46023" cy="46023"/>
            </a:xfrm>
            <a:custGeom>
              <a:avLst/>
              <a:gdLst/>
              <a:ahLst/>
              <a:cxnLst/>
              <a:rect l="l" t="t" r="r" b="b"/>
              <a:pathLst>
                <a:path w="780" h="780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6808356" y="3211239"/>
              <a:ext cx="38942" cy="38942"/>
            </a:xfrm>
            <a:custGeom>
              <a:avLst/>
              <a:gdLst/>
              <a:ahLst/>
              <a:cxnLst/>
              <a:rect l="l" t="t" r="r" b="b"/>
              <a:pathLst>
                <a:path w="660" h="660" extrusionOk="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6805111" y="3207404"/>
              <a:ext cx="46023" cy="46082"/>
            </a:xfrm>
            <a:custGeom>
              <a:avLst/>
              <a:gdLst/>
              <a:ahLst/>
              <a:cxnLst/>
              <a:rect l="l" t="t" r="r" b="b"/>
              <a:pathLst>
                <a:path w="780" h="781" extrusionOk="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6741564" y="3219441"/>
              <a:ext cx="22539" cy="21949"/>
            </a:xfrm>
            <a:custGeom>
              <a:avLst/>
              <a:gdLst/>
              <a:ahLst/>
              <a:cxnLst/>
              <a:rect l="l" t="t" r="r" b="b"/>
              <a:pathLst>
                <a:path w="382" h="372" extrusionOk="0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6697253" y="3219441"/>
              <a:ext cx="22480" cy="21949"/>
            </a:xfrm>
            <a:custGeom>
              <a:avLst/>
              <a:gdLst/>
              <a:ahLst/>
              <a:cxnLst/>
              <a:rect l="l" t="t" r="r" b="b"/>
              <a:pathLst>
                <a:path w="381" h="372" extrusionOk="0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5844479" y="3294434"/>
              <a:ext cx="421519" cy="77825"/>
            </a:xfrm>
            <a:custGeom>
              <a:avLst/>
              <a:gdLst/>
              <a:ahLst/>
              <a:cxnLst/>
              <a:rect l="l" t="t" r="r" b="b"/>
              <a:pathLst>
                <a:path w="7144" h="1319" extrusionOk="0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5841174" y="3291189"/>
              <a:ext cx="428128" cy="84316"/>
            </a:xfrm>
            <a:custGeom>
              <a:avLst/>
              <a:gdLst/>
              <a:ahLst/>
              <a:cxnLst/>
              <a:rect l="l" t="t" r="r" b="b"/>
              <a:pathLst>
                <a:path w="7256" h="1429" extrusionOk="0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>
              <a:off x="5257691" y="3542955"/>
              <a:ext cx="1595094" cy="130869"/>
            </a:xfrm>
            <a:custGeom>
              <a:avLst/>
              <a:gdLst/>
              <a:ahLst/>
              <a:cxnLst/>
              <a:rect l="l" t="t" r="r" b="b"/>
              <a:pathLst>
                <a:path w="27034" h="2218" extrusionOk="0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>
              <a:off x="5253856" y="3539120"/>
              <a:ext cx="1602764" cy="138540"/>
            </a:xfrm>
            <a:custGeom>
              <a:avLst/>
              <a:gdLst/>
              <a:ahLst/>
              <a:cxnLst/>
              <a:rect l="l" t="t" r="r" b="b"/>
              <a:pathLst>
                <a:path w="27164" h="2348" extrusionOk="0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542573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4"/>
            <p:cNvSpPr/>
            <p:nvPr/>
          </p:nvSpPr>
          <p:spPr>
            <a:xfrm>
              <a:off x="542248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4"/>
            <p:cNvSpPr/>
            <p:nvPr/>
          </p:nvSpPr>
          <p:spPr>
            <a:xfrm>
              <a:off x="5565334" y="3573047"/>
              <a:ext cx="113345" cy="38352"/>
            </a:xfrm>
            <a:custGeom>
              <a:avLst/>
              <a:gdLst/>
              <a:ahLst/>
              <a:cxnLst/>
              <a:rect l="l" t="t" r="r" b="b"/>
              <a:pathLst>
                <a:path w="1921" h="650" extrusionOk="0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556203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4"/>
            <p:cNvSpPr/>
            <p:nvPr/>
          </p:nvSpPr>
          <p:spPr>
            <a:xfrm>
              <a:off x="5708712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4"/>
            <p:cNvSpPr/>
            <p:nvPr/>
          </p:nvSpPr>
          <p:spPr>
            <a:xfrm>
              <a:off x="5705467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5848314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4"/>
            <p:cNvSpPr/>
            <p:nvPr/>
          </p:nvSpPr>
          <p:spPr>
            <a:xfrm>
              <a:off x="5845010" y="3569743"/>
              <a:ext cx="119954" cy="44960"/>
            </a:xfrm>
            <a:custGeom>
              <a:avLst/>
              <a:gdLst/>
              <a:ahLst/>
              <a:cxnLst/>
              <a:rect l="l" t="t" r="r" b="b"/>
              <a:pathLst>
                <a:path w="2033" h="762" extrusionOk="0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4"/>
            <p:cNvSpPr/>
            <p:nvPr/>
          </p:nvSpPr>
          <p:spPr>
            <a:xfrm>
              <a:off x="5990099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5986794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612964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6126337" y="3569743"/>
              <a:ext cx="119423" cy="44960"/>
            </a:xfrm>
            <a:custGeom>
              <a:avLst/>
              <a:gdLst/>
              <a:ahLst/>
              <a:cxnLst/>
              <a:rect l="l" t="t" r="r" b="b"/>
              <a:pathLst>
                <a:path w="2024" h="762" extrusionOk="0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6273078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6269243" y="3569743"/>
              <a:ext cx="119895" cy="44960"/>
            </a:xfrm>
            <a:custGeom>
              <a:avLst/>
              <a:gdLst/>
              <a:ahLst/>
              <a:cxnLst/>
              <a:rect l="l" t="t" r="r" b="b"/>
              <a:pathLst>
                <a:path w="2032" h="762" extrusionOk="0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6412621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6409376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6559303" y="3573047"/>
              <a:ext cx="112814" cy="38352"/>
            </a:xfrm>
            <a:custGeom>
              <a:avLst/>
              <a:gdLst/>
              <a:ahLst/>
              <a:cxnLst/>
              <a:rect l="l" t="t" r="r" b="b"/>
              <a:pathLst>
                <a:path w="1912" h="650" extrusionOk="0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6556058" y="3569743"/>
              <a:ext cx="119364" cy="44960"/>
            </a:xfrm>
            <a:custGeom>
              <a:avLst/>
              <a:gdLst/>
              <a:ahLst/>
              <a:cxnLst/>
              <a:rect l="l" t="t" r="r" b="b"/>
              <a:pathLst>
                <a:path w="2023" h="762" extrusionOk="0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535953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5356227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549907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549582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564251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5639206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5782053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5778808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5923307" y="3599304"/>
              <a:ext cx="113345" cy="38411"/>
            </a:xfrm>
            <a:custGeom>
              <a:avLst/>
              <a:gdLst/>
              <a:ahLst/>
              <a:cxnLst/>
              <a:rect l="l" t="t" r="r" b="b"/>
              <a:pathLst>
                <a:path w="1921" h="651" extrusionOk="0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5920003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6063440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6060136" y="3596058"/>
              <a:ext cx="119364" cy="44901"/>
            </a:xfrm>
            <a:custGeom>
              <a:avLst/>
              <a:gdLst/>
              <a:ahLst/>
              <a:cxnLst/>
              <a:rect l="l" t="t" r="r" b="b"/>
              <a:pathLst>
                <a:path w="2023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6206818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6202982" y="3596058"/>
              <a:ext cx="119954" cy="44901"/>
            </a:xfrm>
            <a:custGeom>
              <a:avLst/>
              <a:gdLst/>
              <a:ahLst/>
              <a:cxnLst/>
              <a:rect l="l" t="t" r="r" b="b"/>
              <a:pathLst>
                <a:path w="2033" h="761" extrusionOk="0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6346419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6342584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6493101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6489797" y="3596058"/>
              <a:ext cx="119423" cy="44901"/>
            </a:xfrm>
            <a:custGeom>
              <a:avLst/>
              <a:gdLst/>
              <a:ahLst/>
              <a:cxnLst/>
              <a:rect l="l" t="t" r="r" b="b"/>
              <a:pathLst>
                <a:path w="2024" h="761" extrusionOk="0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6632644" y="3599304"/>
              <a:ext cx="112814" cy="38411"/>
            </a:xfrm>
            <a:custGeom>
              <a:avLst/>
              <a:gdLst/>
              <a:ahLst/>
              <a:cxnLst/>
              <a:rect l="l" t="t" r="r" b="b"/>
              <a:pathLst>
                <a:path w="1912" h="651" extrusionOk="0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6629399" y="3596058"/>
              <a:ext cx="119895" cy="44901"/>
            </a:xfrm>
            <a:custGeom>
              <a:avLst/>
              <a:gdLst/>
              <a:ahLst/>
              <a:cxnLst/>
              <a:rect l="l" t="t" r="r" b="b"/>
              <a:pathLst>
                <a:path w="2032" h="761" extrusionOk="0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5370447" y="2293916"/>
              <a:ext cx="907057" cy="792060"/>
            </a:xfrm>
            <a:custGeom>
              <a:avLst/>
              <a:gdLst/>
              <a:ahLst/>
              <a:cxnLst/>
              <a:rect l="l" t="t" r="r" b="b"/>
              <a:pathLst>
                <a:path w="15373" h="13424" extrusionOk="0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5367201" y="2290611"/>
              <a:ext cx="913606" cy="798668"/>
            </a:xfrm>
            <a:custGeom>
              <a:avLst/>
              <a:gdLst/>
              <a:ahLst/>
              <a:cxnLst/>
              <a:rect l="l" t="t" r="r" b="b"/>
              <a:pathLst>
                <a:path w="15484" h="13536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5370447" y="2293916"/>
              <a:ext cx="907057" cy="72279"/>
            </a:xfrm>
            <a:custGeom>
              <a:avLst/>
              <a:gdLst/>
              <a:ahLst/>
              <a:cxnLst/>
              <a:rect l="l" t="t" r="r" b="b"/>
              <a:pathLst>
                <a:path w="15373" h="1225" extrusionOk="0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5367201" y="2290611"/>
              <a:ext cx="913606" cy="78887"/>
            </a:xfrm>
            <a:custGeom>
              <a:avLst/>
              <a:gdLst/>
              <a:ahLst/>
              <a:cxnLst/>
              <a:rect l="l" t="t" r="r" b="b"/>
              <a:pathLst>
                <a:path w="15484" h="1337" extrusionOk="0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5462433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55100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5415348" y="2316868"/>
              <a:ext cx="31272" cy="31272"/>
            </a:xfrm>
            <a:custGeom>
              <a:avLst/>
              <a:gdLst/>
              <a:ahLst/>
              <a:cxnLst/>
              <a:rect l="l" t="t" r="r" b="b"/>
              <a:pathLst>
                <a:path w="530" h="530" extrusionOk="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5458597" y="2489275"/>
              <a:ext cx="556165" cy="7198"/>
            </a:xfrm>
            <a:custGeom>
              <a:avLst/>
              <a:gdLst/>
              <a:ahLst/>
              <a:cxnLst/>
              <a:rect l="l" t="t" r="r" b="b"/>
              <a:pathLst>
                <a:path w="9426" h="122" extrusionOk="0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5458597" y="2588932"/>
              <a:ext cx="199844" cy="7139"/>
            </a:xfrm>
            <a:custGeom>
              <a:avLst/>
              <a:gdLst/>
              <a:ahLst/>
              <a:cxnLst/>
              <a:rect l="l" t="t" r="r" b="b"/>
              <a:pathLst>
                <a:path w="338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5731192" y="2588932"/>
              <a:ext cx="240851" cy="7139"/>
            </a:xfrm>
            <a:custGeom>
              <a:avLst/>
              <a:gdLst/>
              <a:ahLst/>
              <a:cxnLst/>
              <a:rect l="l" t="t" r="r" b="b"/>
              <a:pathLst>
                <a:path w="4082" h="121" extrusionOk="0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5458597" y="2892150"/>
              <a:ext cx="359094" cy="6608"/>
            </a:xfrm>
            <a:custGeom>
              <a:avLst/>
              <a:gdLst/>
              <a:ahLst/>
              <a:cxnLst/>
              <a:rect l="l" t="t" r="r" b="b"/>
              <a:pathLst>
                <a:path w="6086" h="112" extrusionOk="0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5458597" y="2694017"/>
              <a:ext cx="561121" cy="6608"/>
            </a:xfrm>
            <a:custGeom>
              <a:avLst/>
              <a:gdLst/>
              <a:ahLst/>
              <a:cxnLst/>
              <a:rect l="l" t="t" r="r" b="b"/>
              <a:pathLst>
                <a:path w="9510" h="112" extrusionOk="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5458597" y="2793614"/>
              <a:ext cx="182320" cy="7198"/>
            </a:xfrm>
            <a:custGeom>
              <a:avLst/>
              <a:gdLst/>
              <a:ahLst/>
              <a:cxnLst/>
              <a:rect l="l" t="t" r="r" b="b"/>
              <a:pathLst>
                <a:path w="3090" h="122" extrusionOk="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5688474" y="2793614"/>
              <a:ext cx="326288" cy="7198"/>
            </a:xfrm>
            <a:custGeom>
              <a:avLst/>
              <a:gdLst/>
              <a:ahLst/>
              <a:cxnLst/>
              <a:rect l="l" t="t" r="r" b="b"/>
              <a:pathLst>
                <a:path w="5530" h="122" extrusionOk="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6337628" y="2408264"/>
              <a:ext cx="409483" cy="672224"/>
            </a:xfrm>
            <a:custGeom>
              <a:avLst/>
              <a:gdLst/>
              <a:ahLst/>
              <a:cxnLst/>
              <a:rect l="l" t="t" r="r" b="b"/>
              <a:pathLst>
                <a:path w="6940" h="11393" extrusionOk="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6334383" y="2405019"/>
              <a:ext cx="416563" cy="678773"/>
            </a:xfrm>
            <a:custGeom>
              <a:avLst/>
              <a:gdLst/>
              <a:ahLst/>
              <a:cxnLst/>
              <a:rect l="l" t="t" r="r" b="b"/>
              <a:pathLst>
                <a:path w="7060" h="11504" extrusionOk="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6397280" y="2535829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6558772" y="2535829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6641967" y="2535829"/>
              <a:ext cx="48796" cy="7139"/>
            </a:xfrm>
            <a:custGeom>
              <a:avLst/>
              <a:gdLst/>
              <a:ahLst/>
              <a:cxnLst/>
              <a:rect l="l" t="t" r="r" b="b"/>
              <a:pathLst>
                <a:path w="827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6554937" y="2625042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6476108" y="2625042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6397280" y="2625042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6397280" y="2580140"/>
              <a:ext cx="73459" cy="6667"/>
            </a:xfrm>
            <a:custGeom>
              <a:avLst/>
              <a:gdLst/>
              <a:ahLst/>
              <a:cxnLst/>
              <a:rect l="l" t="t" r="r" b="b"/>
              <a:pathLst>
                <a:path w="1245" h="113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491980" y="2580140"/>
              <a:ext cx="119954" cy="6667"/>
            </a:xfrm>
            <a:custGeom>
              <a:avLst/>
              <a:gdLst/>
              <a:ahLst/>
              <a:cxnLst/>
              <a:rect l="l" t="t" r="r" b="b"/>
              <a:pathLst>
                <a:path w="2033" h="113" extrusionOk="0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641967" y="2580140"/>
              <a:ext cx="48796" cy="6667"/>
            </a:xfrm>
            <a:custGeom>
              <a:avLst/>
              <a:gdLst/>
              <a:ahLst/>
              <a:cxnLst/>
              <a:rect l="l" t="t" r="r" b="b"/>
              <a:pathLst>
                <a:path w="827" h="113" extrusionOk="0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397280" y="2664456"/>
              <a:ext cx="135825" cy="7198"/>
            </a:xfrm>
            <a:custGeom>
              <a:avLst/>
              <a:gdLst/>
              <a:ahLst/>
              <a:cxnLst/>
              <a:rect l="l" t="t" r="r" b="b"/>
              <a:pathLst>
                <a:path w="2302" h="12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558772" y="2664456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397280" y="2806772"/>
              <a:ext cx="135825" cy="7139"/>
            </a:xfrm>
            <a:custGeom>
              <a:avLst/>
              <a:gdLst/>
              <a:ahLst/>
              <a:cxnLst/>
              <a:rect l="l" t="t" r="r" b="b"/>
              <a:pathLst>
                <a:path w="2302" h="121" extrusionOk="0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558772" y="2806772"/>
              <a:ext cx="53162" cy="7139"/>
            </a:xfrm>
            <a:custGeom>
              <a:avLst/>
              <a:gdLst/>
              <a:ahLst/>
              <a:cxnLst/>
              <a:rect l="l" t="t" r="r" b="b"/>
              <a:pathLst>
                <a:path w="901" h="121" extrusionOk="0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641967" y="266445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554937" y="2753669"/>
              <a:ext cx="135825" cy="6608"/>
            </a:xfrm>
            <a:custGeom>
              <a:avLst/>
              <a:gdLst/>
              <a:ahLst/>
              <a:cxnLst/>
              <a:rect l="l" t="t" r="r" b="b"/>
              <a:pathLst>
                <a:path w="2302" h="112" extrusionOk="0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476108" y="2753669"/>
              <a:ext cx="53162" cy="6608"/>
            </a:xfrm>
            <a:custGeom>
              <a:avLst/>
              <a:gdLst/>
              <a:ahLst/>
              <a:cxnLst/>
              <a:rect l="l" t="t" r="r" b="b"/>
              <a:pathLst>
                <a:path w="901" h="112" extrusionOk="0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397280" y="2753669"/>
              <a:ext cx="48796" cy="6608"/>
            </a:xfrm>
            <a:custGeom>
              <a:avLst/>
              <a:gdLst/>
              <a:ahLst/>
              <a:cxnLst/>
              <a:rect l="l" t="t" r="r" b="b"/>
              <a:pathLst>
                <a:path w="827" h="112" extrusionOk="0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476108" y="2854919"/>
              <a:ext cx="53162" cy="7198"/>
            </a:xfrm>
            <a:custGeom>
              <a:avLst/>
              <a:gdLst/>
              <a:ahLst/>
              <a:cxnLst/>
              <a:rect l="l" t="t" r="r" b="b"/>
              <a:pathLst>
                <a:path w="901" h="122" extrusionOk="0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6397280" y="2854919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6397280" y="2708236"/>
              <a:ext cx="73459" cy="7198"/>
            </a:xfrm>
            <a:custGeom>
              <a:avLst/>
              <a:gdLst/>
              <a:ahLst/>
              <a:cxnLst/>
              <a:rect l="l" t="t" r="r" b="b"/>
              <a:pathLst>
                <a:path w="1245" h="122" extrusionOk="0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6491980" y="2708236"/>
              <a:ext cx="119954" cy="7198"/>
            </a:xfrm>
            <a:custGeom>
              <a:avLst/>
              <a:gdLst/>
              <a:ahLst/>
              <a:cxnLst/>
              <a:rect l="l" t="t" r="r" b="b"/>
              <a:pathLst>
                <a:path w="2033" h="122" extrusionOk="0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6641967" y="2708236"/>
              <a:ext cx="48796" cy="7198"/>
            </a:xfrm>
            <a:custGeom>
              <a:avLst/>
              <a:gdLst/>
              <a:ahLst/>
              <a:cxnLst/>
              <a:rect l="l" t="t" r="r" b="b"/>
              <a:pathLst>
                <a:path w="827" h="122" extrusionOk="0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6396218" y="2902534"/>
              <a:ext cx="119895" cy="6667"/>
            </a:xfrm>
            <a:custGeom>
              <a:avLst/>
              <a:gdLst/>
              <a:ahLst/>
              <a:cxnLst/>
              <a:rect l="l" t="t" r="r" b="b"/>
              <a:pathLst>
                <a:path w="2032" h="113" extrusionOk="0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6396218" y="2946905"/>
              <a:ext cx="49327" cy="6608"/>
            </a:xfrm>
            <a:custGeom>
              <a:avLst/>
              <a:gdLst/>
              <a:ahLst/>
              <a:cxnLst/>
              <a:rect l="l" t="t" r="r" b="b"/>
              <a:pathLst>
                <a:path w="836" h="112" extrusionOk="0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5656730" y="2411037"/>
              <a:ext cx="707803" cy="605963"/>
            </a:xfrm>
            <a:custGeom>
              <a:avLst/>
              <a:gdLst/>
              <a:ahLst/>
              <a:cxnLst/>
              <a:rect l="l" t="t" r="r" b="b"/>
              <a:pathLst>
                <a:path w="11996" h="10270" extrusionOk="0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4"/>
            <p:cNvSpPr/>
            <p:nvPr/>
          </p:nvSpPr>
          <p:spPr>
            <a:xfrm>
              <a:off x="5695023" y="2385312"/>
              <a:ext cx="707272" cy="605432"/>
            </a:xfrm>
            <a:custGeom>
              <a:avLst/>
              <a:gdLst/>
              <a:ahLst/>
              <a:cxnLst/>
              <a:rect l="l" t="t" r="r" b="b"/>
              <a:pathLst>
                <a:path w="11987" h="10261" extrusionOk="0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4"/>
            <p:cNvSpPr/>
            <p:nvPr/>
          </p:nvSpPr>
          <p:spPr>
            <a:xfrm>
              <a:off x="5691778" y="2382007"/>
              <a:ext cx="714352" cy="611982"/>
            </a:xfrm>
            <a:custGeom>
              <a:avLst/>
              <a:gdLst/>
              <a:ahLst/>
              <a:cxnLst/>
              <a:rect l="l" t="t" r="r" b="b"/>
              <a:pathLst>
                <a:path w="12107" h="10372" extrusionOk="0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4"/>
            <p:cNvSpPr/>
            <p:nvPr/>
          </p:nvSpPr>
          <p:spPr>
            <a:xfrm>
              <a:off x="5647408" y="1634318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5644163" y="1630483"/>
              <a:ext cx="791529" cy="112283"/>
            </a:xfrm>
            <a:custGeom>
              <a:avLst/>
              <a:gdLst/>
              <a:ahLst/>
              <a:cxnLst/>
              <a:rect l="l" t="t" r="r" b="b"/>
              <a:pathLst>
                <a:path w="13415" h="1903" extrusionOk="0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5783174" y="1797993"/>
              <a:ext cx="513505" cy="61363"/>
            </a:xfrm>
            <a:custGeom>
              <a:avLst/>
              <a:gdLst/>
              <a:ahLst/>
              <a:cxnLst/>
              <a:rect l="l" t="t" r="r" b="b"/>
              <a:pathLst>
                <a:path w="8703" h="1040" extrusionOk="0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4"/>
            <p:cNvSpPr/>
            <p:nvPr/>
          </p:nvSpPr>
          <p:spPr>
            <a:xfrm>
              <a:off x="5779870" y="1794689"/>
              <a:ext cx="520055" cy="67972"/>
            </a:xfrm>
            <a:custGeom>
              <a:avLst/>
              <a:gdLst/>
              <a:ahLst/>
              <a:cxnLst/>
              <a:rect l="l" t="t" r="r" b="b"/>
              <a:pathLst>
                <a:path w="8814" h="1152" extrusionOk="0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4"/>
            <p:cNvSpPr/>
            <p:nvPr/>
          </p:nvSpPr>
          <p:spPr>
            <a:xfrm>
              <a:off x="5918351" y="1908565"/>
              <a:ext cx="243093" cy="75052"/>
            </a:xfrm>
            <a:custGeom>
              <a:avLst/>
              <a:gdLst/>
              <a:ahLst/>
              <a:cxnLst/>
              <a:rect l="l" t="t" r="r" b="b"/>
              <a:pathLst>
                <a:path w="4120" h="1272" extrusionOk="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4"/>
            <p:cNvSpPr/>
            <p:nvPr/>
          </p:nvSpPr>
          <p:spPr>
            <a:xfrm>
              <a:off x="5915106" y="1904730"/>
              <a:ext cx="249643" cy="82133"/>
            </a:xfrm>
            <a:custGeom>
              <a:avLst/>
              <a:gdLst/>
              <a:ahLst/>
              <a:cxnLst/>
              <a:rect l="l" t="t" r="r" b="b"/>
              <a:pathLst>
                <a:path w="4231" h="1392" extrusionOk="0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4"/>
            <p:cNvSpPr/>
            <p:nvPr/>
          </p:nvSpPr>
          <p:spPr>
            <a:xfrm>
              <a:off x="5656199" y="1614611"/>
              <a:ext cx="784979" cy="105144"/>
            </a:xfrm>
            <a:custGeom>
              <a:avLst/>
              <a:gdLst/>
              <a:ahLst/>
              <a:cxnLst/>
              <a:rect l="l" t="t" r="r" b="b"/>
              <a:pathLst>
                <a:path w="13304" h="1782" extrusionOk="0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5652895" y="1611366"/>
              <a:ext cx="792119" cy="112224"/>
            </a:xfrm>
            <a:custGeom>
              <a:avLst/>
              <a:gdLst/>
              <a:ahLst/>
              <a:cxnLst/>
              <a:rect l="l" t="t" r="r" b="b"/>
              <a:pathLst>
                <a:path w="13425" h="1902" extrusionOk="0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4"/>
            <p:cNvSpPr/>
            <p:nvPr/>
          </p:nvSpPr>
          <p:spPr>
            <a:xfrm>
              <a:off x="5742698" y="1644172"/>
              <a:ext cx="607615" cy="42246"/>
            </a:xfrm>
            <a:custGeom>
              <a:avLst/>
              <a:gdLst/>
              <a:ahLst/>
              <a:cxnLst/>
              <a:rect l="l" t="t" r="r" b="b"/>
              <a:pathLst>
                <a:path w="10298" h="716" extrusionOk="0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4"/>
            <p:cNvSpPr/>
            <p:nvPr/>
          </p:nvSpPr>
          <p:spPr>
            <a:xfrm>
              <a:off x="5792497" y="1778817"/>
              <a:ext cx="512909" cy="61363"/>
            </a:xfrm>
            <a:custGeom>
              <a:avLst/>
              <a:gdLst/>
              <a:ahLst/>
              <a:cxnLst/>
              <a:rect l="l" t="t" r="r" b="b"/>
              <a:pathLst>
                <a:path w="8693" h="1040" extrusionOk="0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4"/>
            <p:cNvSpPr/>
            <p:nvPr/>
          </p:nvSpPr>
          <p:spPr>
            <a:xfrm>
              <a:off x="5788662" y="1775572"/>
              <a:ext cx="520055" cy="67913"/>
            </a:xfrm>
            <a:custGeom>
              <a:avLst/>
              <a:gdLst/>
              <a:ahLst/>
              <a:cxnLst/>
              <a:rect l="l" t="t" r="r" b="b"/>
              <a:pathLst>
                <a:path w="8814" h="1151" extrusionOk="0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4"/>
            <p:cNvSpPr/>
            <p:nvPr/>
          </p:nvSpPr>
          <p:spPr>
            <a:xfrm>
              <a:off x="5896460" y="1795810"/>
              <a:ext cx="27436" cy="27436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4"/>
            <p:cNvSpPr/>
            <p:nvPr/>
          </p:nvSpPr>
          <p:spPr>
            <a:xfrm>
              <a:off x="5953399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4"/>
            <p:cNvSpPr/>
            <p:nvPr/>
          </p:nvSpPr>
          <p:spPr>
            <a:xfrm>
              <a:off x="6006502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4"/>
            <p:cNvSpPr/>
            <p:nvPr/>
          </p:nvSpPr>
          <p:spPr>
            <a:xfrm>
              <a:off x="6063440" y="1795810"/>
              <a:ext cx="27378" cy="27437"/>
            </a:xfrm>
            <a:custGeom>
              <a:avLst/>
              <a:gdLst/>
              <a:ahLst/>
              <a:cxnLst/>
              <a:rect l="l" t="t" r="r" b="b"/>
              <a:pathLst>
                <a:path w="464" h="465" extrusionOk="0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4"/>
            <p:cNvSpPr/>
            <p:nvPr/>
          </p:nvSpPr>
          <p:spPr>
            <a:xfrm>
              <a:off x="6118136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4"/>
            <p:cNvSpPr/>
            <p:nvPr/>
          </p:nvSpPr>
          <p:spPr>
            <a:xfrm>
              <a:off x="6175074" y="1795810"/>
              <a:ext cx="27437" cy="27437"/>
            </a:xfrm>
            <a:custGeom>
              <a:avLst/>
              <a:gdLst/>
              <a:ahLst/>
              <a:cxnLst/>
              <a:rect l="l" t="t" r="r" b="b"/>
              <a:pathLst>
                <a:path w="465" h="465" extrusionOk="0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4"/>
            <p:cNvSpPr/>
            <p:nvPr/>
          </p:nvSpPr>
          <p:spPr>
            <a:xfrm>
              <a:off x="5860882" y="1237521"/>
              <a:ext cx="328471" cy="329002"/>
            </a:xfrm>
            <a:custGeom>
              <a:avLst/>
              <a:gdLst/>
              <a:ahLst/>
              <a:cxnLst/>
              <a:rect l="l" t="t" r="r" b="b"/>
              <a:pathLst>
                <a:path w="5567" h="5576" extrusionOk="0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4"/>
            <p:cNvSpPr/>
            <p:nvPr/>
          </p:nvSpPr>
          <p:spPr>
            <a:xfrm>
              <a:off x="5857046" y="1234217"/>
              <a:ext cx="335610" cy="335610"/>
            </a:xfrm>
            <a:custGeom>
              <a:avLst/>
              <a:gdLst/>
              <a:ahLst/>
              <a:cxnLst/>
              <a:rect l="l" t="t" r="r" b="b"/>
              <a:pathLst>
                <a:path w="5688" h="5688" extrusionOk="0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4"/>
            <p:cNvSpPr/>
            <p:nvPr/>
          </p:nvSpPr>
          <p:spPr>
            <a:xfrm>
              <a:off x="5884424" y="1216693"/>
              <a:ext cx="329002" cy="329002"/>
            </a:xfrm>
            <a:custGeom>
              <a:avLst/>
              <a:gdLst/>
              <a:ahLst/>
              <a:cxnLst/>
              <a:rect l="l" t="t" r="r" b="b"/>
              <a:pathLst>
                <a:path w="5576" h="5576" extrusionOk="0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4"/>
            <p:cNvSpPr/>
            <p:nvPr/>
          </p:nvSpPr>
          <p:spPr>
            <a:xfrm>
              <a:off x="5881179" y="1213448"/>
              <a:ext cx="335551" cy="335551"/>
            </a:xfrm>
            <a:custGeom>
              <a:avLst/>
              <a:gdLst/>
              <a:ahLst/>
              <a:cxnLst/>
              <a:rect l="l" t="t" r="r" b="b"/>
              <a:pathLst>
                <a:path w="5687" h="5687" extrusionOk="0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4"/>
            <p:cNvSpPr/>
            <p:nvPr/>
          </p:nvSpPr>
          <p:spPr>
            <a:xfrm>
              <a:off x="5975820" y="1391284"/>
              <a:ext cx="146210" cy="73105"/>
            </a:xfrm>
            <a:custGeom>
              <a:avLst/>
              <a:gdLst/>
              <a:ahLst/>
              <a:cxnLst/>
              <a:rect l="l" t="t" r="r" b="b"/>
              <a:pathLst>
                <a:path w="2478" h="1239" extrusionOk="0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4"/>
            <p:cNvSpPr/>
            <p:nvPr/>
          </p:nvSpPr>
          <p:spPr>
            <a:xfrm>
              <a:off x="5972575" y="1387508"/>
              <a:ext cx="152759" cy="80480"/>
            </a:xfrm>
            <a:custGeom>
              <a:avLst/>
              <a:gdLst/>
              <a:ahLst/>
              <a:cxnLst/>
              <a:rect l="l" t="t" r="r" b="b"/>
              <a:pathLst>
                <a:path w="2589" h="1364" extrusionOk="0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4"/>
            <p:cNvSpPr/>
            <p:nvPr/>
          </p:nvSpPr>
          <p:spPr>
            <a:xfrm>
              <a:off x="6007564" y="1298236"/>
              <a:ext cx="83254" cy="82723"/>
            </a:xfrm>
            <a:custGeom>
              <a:avLst/>
              <a:gdLst/>
              <a:ahLst/>
              <a:cxnLst/>
              <a:rect l="l" t="t" r="r" b="b"/>
              <a:pathLst>
                <a:path w="1411" h="1402" extrusionOk="0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4"/>
            <p:cNvSpPr/>
            <p:nvPr/>
          </p:nvSpPr>
          <p:spPr>
            <a:xfrm>
              <a:off x="6004318" y="1294401"/>
              <a:ext cx="89803" cy="89862"/>
            </a:xfrm>
            <a:custGeom>
              <a:avLst/>
              <a:gdLst/>
              <a:ahLst/>
              <a:cxnLst/>
              <a:rect l="l" t="t" r="r" b="b"/>
              <a:pathLst>
                <a:path w="1522" h="1523" extrusionOk="0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4"/>
            <p:cNvSpPr/>
            <p:nvPr/>
          </p:nvSpPr>
          <p:spPr>
            <a:xfrm>
              <a:off x="5927673" y="1888858"/>
              <a:ext cx="242562" cy="75583"/>
            </a:xfrm>
            <a:custGeom>
              <a:avLst/>
              <a:gdLst/>
              <a:ahLst/>
              <a:cxnLst/>
              <a:rect l="l" t="t" r="r" b="b"/>
              <a:pathLst>
                <a:path w="4111" h="1281" extrusionOk="0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4"/>
            <p:cNvSpPr/>
            <p:nvPr/>
          </p:nvSpPr>
          <p:spPr>
            <a:xfrm>
              <a:off x="5924369" y="1885554"/>
              <a:ext cx="249112" cy="82192"/>
            </a:xfrm>
            <a:custGeom>
              <a:avLst/>
              <a:gdLst/>
              <a:ahLst/>
              <a:cxnLst/>
              <a:rect l="l" t="t" r="r" b="b"/>
              <a:pathLst>
                <a:path w="4222" h="1393" extrusionOk="0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4"/>
            <p:cNvSpPr/>
            <p:nvPr/>
          </p:nvSpPr>
          <p:spPr>
            <a:xfrm>
              <a:off x="5808369" y="2463550"/>
              <a:ext cx="490494" cy="488842"/>
            </a:xfrm>
            <a:custGeom>
              <a:avLst/>
              <a:gdLst/>
              <a:ahLst/>
              <a:cxnLst/>
              <a:rect l="l" t="t" r="r" b="b"/>
              <a:pathLst>
                <a:path w="8313" h="8285" extrusionOk="0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4"/>
            <p:cNvSpPr/>
            <p:nvPr/>
          </p:nvSpPr>
          <p:spPr>
            <a:xfrm>
              <a:off x="5807248" y="2460305"/>
              <a:ext cx="492677" cy="495922"/>
            </a:xfrm>
            <a:custGeom>
              <a:avLst/>
              <a:gdLst/>
              <a:ahLst/>
              <a:cxnLst/>
              <a:rect l="l" t="t" r="r" b="b"/>
              <a:pathLst>
                <a:path w="8350" h="8405" extrusionOk="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4"/>
            <p:cNvSpPr/>
            <p:nvPr/>
          </p:nvSpPr>
          <p:spPr>
            <a:xfrm>
              <a:off x="5808369" y="2421422"/>
              <a:ext cx="490494" cy="489373"/>
            </a:xfrm>
            <a:custGeom>
              <a:avLst/>
              <a:gdLst/>
              <a:ahLst/>
              <a:cxnLst/>
              <a:rect l="l" t="t" r="r" b="b"/>
              <a:pathLst>
                <a:path w="8313" h="8294" extrusionOk="0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4"/>
            <p:cNvSpPr/>
            <p:nvPr/>
          </p:nvSpPr>
          <p:spPr>
            <a:xfrm>
              <a:off x="5807248" y="2418117"/>
              <a:ext cx="492677" cy="495981"/>
            </a:xfrm>
            <a:custGeom>
              <a:avLst/>
              <a:gdLst/>
              <a:ahLst/>
              <a:cxnLst/>
              <a:rect l="l" t="t" r="r" b="b"/>
              <a:pathLst>
                <a:path w="8350" h="8406" extrusionOk="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0" name="Google Shape;1020;p24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21" name="Google Shape;1021;p24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avLst/>
                <a:gdLst/>
                <a:ahLst/>
                <a:cxnLst/>
                <a:rect l="l" t="t" r="r" b="b"/>
                <a:pathLst>
                  <a:path w="1912" h="1430" extrusionOk="0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4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1541" extrusionOk="0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4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avLst/>
                <a:gdLst/>
                <a:ahLst/>
                <a:cxnLst/>
                <a:rect l="l" t="t" r="r" b="b"/>
                <a:pathLst>
                  <a:path w="2840" h="2385" extrusionOk="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4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avLst/>
                <a:gdLst/>
                <a:ahLst/>
                <a:cxnLst/>
                <a:rect l="l" t="t" r="r" b="b"/>
                <a:pathLst>
                  <a:path w="2951" h="2497" extrusionOk="0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4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avLst/>
                <a:gdLst/>
                <a:ahLst/>
                <a:cxnLst/>
                <a:rect l="l" t="t" r="r" b="b"/>
                <a:pathLst>
                  <a:path w="641" h="1105" extrusionOk="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D9E17ED1-2460-5CD1-FA72-4BFF07990AC7}"/>
              </a:ext>
            </a:extLst>
          </p:cNvPr>
          <p:cNvGrpSpPr/>
          <p:nvPr/>
        </p:nvGrpSpPr>
        <p:grpSpPr>
          <a:xfrm>
            <a:off x="901967" y="2997685"/>
            <a:ext cx="3349601" cy="475801"/>
            <a:chOff x="0" y="-95250"/>
            <a:chExt cx="1719781" cy="323214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671C6795-545F-2378-48BA-7577F6C3157B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4" name="TextBox 5">
              <a:extLst>
                <a:ext uri="{FF2B5EF4-FFF2-40B4-BE49-F238E27FC236}">
                  <a16:creationId xmlns:a16="http://schemas.microsoft.com/office/drawing/2014/main" id="{D090F8F7-B24A-964B-CD22-1FE398DBB071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id="5" name="Group 6">
            <a:extLst>
              <a:ext uri="{FF2B5EF4-FFF2-40B4-BE49-F238E27FC236}">
                <a16:creationId xmlns:a16="http://schemas.microsoft.com/office/drawing/2014/main" id="{AC0ACD98-87D3-06C0-FC2B-49A8B5DCC237}"/>
              </a:ext>
            </a:extLst>
          </p:cNvPr>
          <p:cNvGrpSpPr/>
          <p:nvPr/>
        </p:nvGrpSpPr>
        <p:grpSpPr>
          <a:xfrm>
            <a:off x="901053" y="3552157"/>
            <a:ext cx="3389593" cy="475801"/>
            <a:chOff x="0" y="-95250"/>
            <a:chExt cx="1719781" cy="323214"/>
          </a:xfrm>
        </p:grpSpPr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141FF41-42FD-AF13-FBEE-FE4646DC5F78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BFACA3BE-5A6E-AA77-C710-D6FA355EF88A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REG NO: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C5CFEBC-25DA-A6A5-8923-CF960DCD860D}"/>
              </a:ext>
            </a:extLst>
          </p:cNvPr>
          <p:cNvSpPr txBox="1"/>
          <p:nvPr/>
        </p:nvSpPr>
        <p:spPr>
          <a:xfrm>
            <a:off x="2820881" y="3170734"/>
            <a:ext cx="1826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Haris awan</a:t>
            </a:r>
            <a:endParaRPr lang="en-US" sz="7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477B1-77E3-999D-9E68-68D331F7825F}"/>
              </a:ext>
            </a:extLst>
          </p:cNvPr>
          <p:cNvSpPr txBox="1"/>
          <p:nvPr/>
        </p:nvSpPr>
        <p:spPr>
          <a:xfrm>
            <a:off x="2446210" y="3722381"/>
            <a:ext cx="1688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2023-BS-AI-023</a:t>
            </a:r>
            <a:endParaRPr lang="en-US" sz="700" b="1" dirty="0">
              <a:solidFill>
                <a:schemeClr val="bg1"/>
              </a:solidFill>
            </a:endParaRP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3FCAD527-D8B3-341B-8E39-6A347CAF36B7}"/>
              </a:ext>
            </a:extLst>
          </p:cNvPr>
          <p:cNvGrpSpPr/>
          <p:nvPr/>
        </p:nvGrpSpPr>
        <p:grpSpPr>
          <a:xfrm>
            <a:off x="883137" y="3995421"/>
            <a:ext cx="3438771" cy="475801"/>
            <a:chOff x="0" y="-95250"/>
            <a:chExt cx="1719781" cy="323214"/>
          </a:xfrm>
        </p:grpSpPr>
        <p:sp>
          <p:nvSpPr>
            <p:cNvPr id="11" name="Freeform 4">
              <a:extLst>
                <a:ext uri="{FF2B5EF4-FFF2-40B4-BE49-F238E27FC236}">
                  <a16:creationId xmlns:a16="http://schemas.microsoft.com/office/drawing/2014/main" id="{D5EBC62C-7AFA-2B05-E321-A9CE93F8CA16}"/>
                </a:ext>
              </a:extLst>
            </p:cNvPr>
            <p:cNvSpPr/>
            <p:nvPr/>
          </p:nvSpPr>
          <p:spPr>
            <a:xfrm>
              <a:off x="0" y="0"/>
              <a:ext cx="1719781" cy="227964"/>
            </a:xfrm>
            <a:custGeom>
              <a:avLst/>
              <a:gdLst/>
              <a:ahLst/>
              <a:cxnLst/>
              <a:rect l="l" t="t" r="r" b="b"/>
              <a:pathLst>
                <a:path w="1146356" h="227964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  <p:txBody>
            <a:bodyPr/>
            <a:lstStyle/>
            <a:p>
              <a:endParaRPr lang="en-US" sz="900"/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3BC0E6DA-9B62-334C-7264-742BF0ED2E53}"/>
                </a:ext>
              </a:extLst>
            </p:cNvPr>
            <p:cNvSpPr txBox="1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FFFFFF"/>
                  </a:solidFill>
                  <a:latin typeface="+mj-lt"/>
                  <a:ea typeface="Telegraf Bold"/>
                  <a:cs typeface="Telegraf Bold"/>
                  <a:sym typeface="Telegraf Bold"/>
                </a:rPr>
                <a:t>PRESENTED TO: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BCC2AA3-2E4F-AF66-C1A9-17E37A92DB14}"/>
              </a:ext>
            </a:extLst>
          </p:cNvPr>
          <p:cNvSpPr txBox="1"/>
          <p:nvPr/>
        </p:nvSpPr>
        <p:spPr>
          <a:xfrm>
            <a:off x="2820881" y="4172996"/>
            <a:ext cx="1423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Telegraf Bold" panose="020B0604020202020204" charset="0"/>
              </a:rPr>
              <a:t>SIR SAEED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/>
          <p:cNvSpPr txBox="1">
            <a:spLocks noGrp="1"/>
          </p:cNvSpPr>
          <p:nvPr>
            <p:ph type="title"/>
          </p:nvPr>
        </p:nvSpPr>
        <p:spPr>
          <a:xfrm>
            <a:off x="720000" y="541675"/>
            <a:ext cx="78018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Movie revenue prediction(Regression)</a:t>
            </a:r>
            <a:endParaRPr dirty="0"/>
          </a:p>
        </p:txBody>
      </p:sp>
      <p:sp>
        <p:nvSpPr>
          <p:cNvPr id="1031" name="Google Shape;1031;p25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Introduction</a:t>
            </a:r>
            <a:endParaRPr sz="1600" b="1" dirty="0"/>
          </a:p>
        </p:txBody>
      </p:sp>
      <p:grpSp>
        <p:nvGrpSpPr>
          <p:cNvPr id="1035" name="Google Shape;1035;p25"/>
          <p:cNvGrpSpPr/>
          <p:nvPr/>
        </p:nvGrpSpPr>
        <p:grpSpPr>
          <a:xfrm>
            <a:off x="7911208" y="1107654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/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/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/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/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/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/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/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/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/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/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/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/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/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/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/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/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/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/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/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/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/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/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/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/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/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/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/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/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/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/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/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AEAC361-6251-265B-8BF7-EA85A69A3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85" y="1568715"/>
            <a:ext cx="63424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The primary goal is to build a regression model that predicts the revenue of a movie based on various attributes such as budget, popularity, runtime, vote average, and more. This predictive model is designed to assist producers, investors, and distributors in making data-driven financial decisions within the film industry.</a:t>
            </a:r>
          </a:p>
          <a:p>
            <a:r>
              <a:rPr lang="en-US" b="1" dirty="0"/>
              <a:t>Overview:</a:t>
            </a:r>
            <a:r>
              <a:rPr lang="en-US" dirty="0"/>
              <a:t> This is a regression task where the model predicts a continuous value (movie revenue) based on multiple numeric and engineered features.</a:t>
            </a:r>
          </a:p>
          <a:p>
            <a:r>
              <a:rPr lang="en-US" b="1" dirty="0"/>
              <a:t>Problem Type:</a:t>
            </a:r>
            <a:r>
              <a:rPr lang="en-US" dirty="0"/>
              <a:t> Regression</a:t>
            </a:r>
          </a:p>
          <a:p>
            <a:r>
              <a:rPr lang="en-US" b="1" dirty="0"/>
              <a:t>Domain:</a:t>
            </a:r>
            <a:r>
              <a:rPr lang="en-US" dirty="0"/>
              <a:t> Entertainment Industry / Movie Analytics</a:t>
            </a:r>
          </a:p>
          <a:p>
            <a:r>
              <a:rPr lang="en-US" b="1" dirty="0"/>
              <a:t>Purpose:</a:t>
            </a:r>
            <a:r>
              <a:rPr lang="en-US" dirty="0"/>
              <a:t> Help forecast movie earnings pre-release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>
          <a:extLst>
            <a:ext uri="{FF2B5EF4-FFF2-40B4-BE49-F238E27FC236}">
              <a16:creationId xmlns:a16="http://schemas.microsoft.com/office/drawing/2014/main" id="{E6964672-8539-C5B3-5A81-489CBBAF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25">
            <a:extLst>
              <a:ext uri="{FF2B5EF4-FFF2-40B4-BE49-F238E27FC236}">
                <a16:creationId xmlns:a16="http://schemas.microsoft.com/office/drawing/2014/main" id="{963FA723-54AF-0D32-1062-46746E6DD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541675"/>
            <a:ext cx="789643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Movie revenue prediction(Regression)</a:t>
            </a:r>
            <a:endParaRPr dirty="0"/>
          </a:p>
        </p:txBody>
      </p:sp>
      <p:sp>
        <p:nvSpPr>
          <p:cNvPr id="1031" name="Google Shape;1031;p25">
            <a:extLst>
              <a:ext uri="{FF2B5EF4-FFF2-40B4-BE49-F238E27FC236}">
                <a16:creationId xmlns:a16="http://schemas.microsoft.com/office/drawing/2014/main" id="{9E6AA5B3-5227-4103-BBF2-6335B96EBC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9997" y="1129906"/>
            <a:ext cx="77109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D</a:t>
            </a:r>
            <a:r>
              <a:rPr lang="en" sz="1600" b="1" dirty="0"/>
              <a:t>ataset overview</a:t>
            </a:r>
            <a:endParaRPr sz="1600" b="1" dirty="0"/>
          </a:p>
        </p:txBody>
      </p:sp>
      <p:sp>
        <p:nvSpPr>
          <p:cNvPr id="1033" name="Google Shape;1033;p25">
            <a:extLst>
              <a:ext uri="{FF2B5EF4-FFF2-40B4-BE49-F238E27FC236}">
                <a16:creationId xmlns:a16="http://schemas.microsoft.com/office/drawing/2014/main" id="{77BE4B91-5FC3-21D1-6D95-7EF2155FF601}"/>
              </a:ext>
            </a:extLst>
          </p:cNvPr>
          <p:cNvSpPr txBox="1"/>
          <p:nvPr/>
        </p:nvSpPr>
        <p:spPr>
          <a:xfrm>
            <a:off x="719998" y="1457327"/>
            <a:ext cx="7518127" cy="3024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samples: </a:t>
            </a:r>
            <a:r>
              <a:rPr lang="en-US" dirty="0"/>
              <a:t>4803 rows</a:t>
            </a:r>
          </a:p>
          <a:p>
            <a:r>
              <a:rPr lang="en-US" b="1" dirty="0"/>
              <a:t>Columns include: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budget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popularity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runtime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release_year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num_genres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vote_average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vote_count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revenue (target).</a:t>
            </a:r>
          </a:p>
        </p:txBody>
      </p:sp>
      <p:grpSp>
        <p:nvGrpSpPr>
          <p:cNvPr id="1035" name="Google Shape;1035;p25">
            <a:extLst>
              <a:ext uri="{FF2B5EF4-FFF2-40B4-BE49-F238E27FC236}">
                <a16:creationId xmlns:a16="http://schemas.microsoft.com/office/drawing/2014/main" id="{193D6DFC-D5D1-894A-2DC2-1A8054691674}"/>
              </a:ext>
            </a:extLst>
          </p:cNvPr>
          <p:cNvGrpSpPr/>
          <p:nvPr/>
        </p:nvGrpSpPr>
        <p:grpSpPr>
          <a:xfrm>
            <a:off x="7904094" y="991267"/>
            <a:ext cx="1239906" cy="584116"/>
            <a:chOff x="6947135" y="2460525"/>
            <a:chExt cx="1239906" cy="584116"/>
          </a:xfrm>
        </p:grpSpPr>
        <p:sp>
          <p:nvSpPr>
            <p:cNvPr id="1036" name="Google Shape;1036;p25">
              <a:extLst>
                <a:ext uri="{FF2B5EF4-FFF2-40B4-BE49-F238E27FC236}">
                  <a16:creationId xmlns:a16="http://schemas.microsoft.com/office/drawing/2014/main" id="{14F7231A-E2DF-8E8B-8B9D-8D7F9F414511}"/>
                </a:ext>
              </a:extLst>
            </p:cNvPr>
            <p:cNvSpPr/>
            <p:nvPr/>
          </p:nvSpPr>
          <p:spPr>
            <a:xfrm>
              <a:off x="7878097" y="2638928"/>
              <a:ext cx="304483" cy="39265"/>
            </a:xfrm>
            <a:custGeom>
              <a:avLst/>
              <a:gdLst/>
              <a:ahLst/>
              <a:cxnLst/>
              <a:rect l="l" t="t" r="r" b="b"/>
              <a:pathLst>
                <a:path w="3823" h="493" extrusionOk="0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5">
              <a:extLst>
                <a:ext uri="{FF2B5EF4-FFF2-40B4-BE49-F238E27FC236}">
                  <a16:creationId xmlns:a16="http://schemas.microsoft.com/office/drawing/2014/main" id="{1AD3EA0C-B29A-7323-64BF-CD9BEC5A3997}"/>
                </a:ext>
              </a:extLst>
            </p:cNvPr>
            <p:cNvSpPr/>
            <p:nvPr/>
          </p:nvSpPr>
          <p:spPr>
            <a:xfrm>
              <a:off x="7872920" y="2634468"/>
              <a:ext cx="314120" cy="48106"/>
            </a:xfrm>
            <a:custGeom>
              <a:avLst/>
              <a:gdLst/>
              <a:ahLst/>
              <a:cxnLst/>
              <a:rect l="l" t="t" r="r" b="b"/>
              <a:pathLst>
                <a:path w="3944" h="604" extrusionOk="0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5">
              <a:extLst>
                <a:ext uri="{FF2B5EF4-FFF2-40B4-BE49-F238E27FC236}">
                  <a16:creationId xmlns:a16="http://schemas.microsoft.com/office/drawing/2014/main" id="{A10D25F1-0489-89EC-73E6-04F947E2536E}"/>
                </a:ext>
              </a:extLst>
            </p:cNvPr>
            <p:cNvSpPr/>
            <p:nvPr/>
          </p:nvSpPr>
          <p:spPr>
            <a:xfrm>
              <a:off x="7878097" y="2725342"/>
              <a:ext cx="174423" cy="25247"/>
            </a:xfrm>
            <a:custGeom>
              <a:avLst/>
              <a:gdLst/>
              <a:ahLst/>
              <a:cxnLst/>
              <a:rect l="l" t="t" r="r" b="b"/>
              <a:pathLst>
                <a:path w="2190" h="317" extrusionOk="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5">
              <a:extLst>
                <a:ext uri="{FF2B5EF4-FFF2-40B4-BE49-F238E27FC236}">
                  <a16:creationId xmlns:a16="http://schemas.microsoft.com/office/drawing/2014/main" id="{C945FE3D-F67A-8C04-6C9A-6BB91ECC4EAC}"/>
                </a:ext>
              </a:extLst>
            </p:cNvPr>
            <p:cNvSpPr/>
            <p:nvPr/>
          </p:nvSpPr>
          <p:spPr>
            <a:xfrm>
              <a:off x="7872920" y="2720165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5">
              <a:extLst>
                <a:ext uri="{FF2B5EF4-FFF2-40B4-BE49-F238E27FC236}">
                  <a16:creationId xmlns:a16="http://schemas.microsoft.com/office/drawing/2014/main" id="{345D8991-6A86-8B8A-CC43-3B38DDC00FC3}"/>
                </a:ext>
              </a:extLst>
            </p:cNvPr>
            <p:cNvSpPr/>
            <p:nvPr/>
          </p:nvSpPr>
          <p:spPr>
            <a:xfrm>
              <a:off x="7878097" y="2797818"/>
              <a:ext cx="174423" cy="25168"/>
            </a:xfrm>
            <a:custGeom>
              <a:avLst/>
              <a:gdLst/>
              <a:ahLst/>
              <a:cxnLst/>
              <a:rect l="l" t="t" r="r" b="b"/>
              <a:pathLst>
                <a:path w="2190" h="316" extrusionOk="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5">
              <a:extLst>
                <a:ext uri="{FF2B5EF4-FFF2-40B4-BE49-F238E27FC236}">
                  <a16:creationId xmlns:a16="http://schemas.microsoft.com/office/drawing/2014/main" id="{67CA911B-91D1-47A5-690E-33B9383A048F}"/>
                </a:ext>
              </a:extLst>
            </p:cNvPr>
            <p:cNvSpPr/>
            <p:nvPr/>
          </p:nvSpPr>
          <p:spPr>
            <a:xfrm>
              <a:off x="7872920" y="2793358"/>
              <a:ext cx="184060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5">
              <a:extLst>
                <a:ext uri="{FF2B5EF4-FFF2-40B4-BE49-F238E27FC236}">
                  <a16:creationId xmlns:a16="http://schemas.microsoft.com/office/drawing/2014/main" id="{409DAE0C-7150-4F76-9557-6D2C8B8F9673}"/>
                </a:ext>
              </a:extLst>
            </p:cNvPr>
            <p:cNvSpPr/>
            <p:nvPr/>
          </p:nvSpPr>
          <p:spPr>
            <a:xfrm>
              <a:off x="6985603" y="2857631"/>
              <a:ext cx="295563" cy="127910"/>
            </a:xfrm>
            <a:custGeom>
              <a:avLst/>
              <a:gdLst/>
              <a:ahLst/>
              <a:cxnLst/>
              <a:rect l="l" t="t" r="r" b="b"/>
              <a:pathLst>
                <a:path w="3711" h="1606" extrusionOk="0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5">
              <a:extLst>
                <a:ext uri="{FF2B5EF4-FFF2-40B4-BE49-F238E27FC236}">
                  <a16:creationId xmlns:a16="http://schemas.microsoft.com/office/drawing/2014/main" id="{B4FDF3B1-CDAB-720C-1F92-51910AD70836}"/>
                </a:ext>
              </a:extLst>
            </p:cNvPr>
            <p:cNvSpPr/>
            <p:nvPr/>
          </p:nvSpPr>
          <p:spPr>
            <a:xfrm>
              <a:off x="6980426" y="2853330"/>
              <a:ext cx="305916" cy="136591"/>
            </a:xfrm>
            <a:custGeom>
              <a:avLst/>
              <a:gdLst/>
              <a:ahLst/>
              <a:cxnLst/>
              <a:rect l="l" t="t" r="r" b="b"/>
              <a:pathLst>
                <a:path w="3841" h="1715" extrusionOk="0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5">
              <a:extLst>
                <a:ext uri="{FF2B5EF4-FFF2-40B4-BE49-F238E27FC236}">
                  <a16:creationId xmlns:a16="http://schemas.microsoft.com/office/drawing/2014/main" id="{8480E803-3C4D-2F03-CCC7-8D65DF31DF41}"/>
                </a:ext>
              </a:extLst>
            </p:cNvPr>
            <p:cNvSpPr/>
            <p:nvPr/>
          </p:nvSpPr>
          <p:spPr>
            <a:xfrm>
              <a:off x="6951595" y="2965470"/>
              <a:ext cx="48822" cy="48106"/>
            </a:xfrm>
            <a:custGeom>
              <a:avLst/>
              <a:gdLst/>
              <a:ahLst/>
              <a:cxnLst/>
              <a:rect l="l" t="t" r="r" b="b"/>
              <a:pathLst>
                <a:path w="613" h="604" extrusionOk="0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5">
              <a:extLst>
                <a:ext uri="{FF2B5EF4-FFF2-40B4-BE49-F238E27FC236}">
                  <a16:creationId xmlns:a16="http://schemas.microsoft.com/office/drawing/2014/main" id="{052D15A3-5B53-ACF4-0FED-A3814C0F28ED}"/>
                </a:ext>
              </a:extLst>
            </p:cNvPr>
            <p:cNvSpPr/>
            <p:nvPr/>
          </p:nvSpPr>
          <p:spPr>
            <a:xfrm>
              <a:off x="6947135" y="2961487"/>
              <a:ext cx="57743" cy="57265"/>
            </a:xfrm>
            <a:custGeom>
              <a:avLst/>
              <a:gdLst/>
              <a:ahLst/>
              <a:cxnLst/>
              <a:rect l="l" t="t" r="r" b="b"/>
              <a:pathLst>
                <a:path w="725" h="719" extrusionOk="0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5">
              <a:extLst>
                <a:ext uri="{FF2B5EF4-FFF2-40B4-BE49-F238E27FC236}">
                  <a16:creationId xmlns:a16="http://schemas.microsoft.com/office/drawing/2014/main" id="{92AAC38F-6289-D61C-4D68-443B1E2DC613}"/>
                </a:ext>
              </a:extLst>
            </p:cNvPr>
            <p:cNvSpPr/>
            <p:nvPr/>
          </p:nvSpPr>
          <p:spPr>
            <a:xfrm>
              <a:off x="7264836" y="2488002"/>
              <a:ext cx="591922" cy="551701"/>
            </a:xfrm>
            <a:custGeom>
              <a:avLst/>
              <a:gdLst/>
              <a:ahLst/>
              <a:cxnLst/>
              <a:rect l="l" t="t" r="r" b="b"/>
              <a:pathLst>
                <a:path w="7432" h="6927" extrusionOk="0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5">
              <a:extLst>
                <a:ext uri="{FF2B5EF4-FFF2-40B4-BE49-F238E27FC236}">
                  <a16:creationId xmlns:a16="http://schemas.microsoft.com/office/drawing/2014/main" id="{54F02F89-1C5F-10BC-6FF3-E0E60867B532}"/>
                </a:ext>
              </a:extLst>
            </p:cNvPr>
            <p:cNvSpPr/>
            <p:nvPr/>
          </p:nvSpPr>
          <p:spPr>
            <a:xfrm>
              <a:off x="7259659" y="2483223"/>
              <a:ext cx="589692" cy="561418"/>
            </a:xfrm>
            <a:custGeom>
              <a:avLst/>
              <a:gdLst/>
              <a:ahLst/>
              <a:cxnLst/>
              <a:rect l="l" t="t" r="r" b="b"/>
              <a:pathLst>
                <a:path w="7404" h="7049" extrusionOk="0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5">
              <a:extLst>
                <a:ext uri="{FF2B5EF4-FFF2-40B4-BE49-F238E27FC236}">
                  <a16:creationId xmlns:a16="http://schemas.microsoft.com/office/drawing/2014/main" id="{CDA40AF9-FA1A-0CE2-577A-8830EC53EF70}"/>
                </a:ext>
              </a:extLst>
            </p:cNvPr>
            <p:cNvSpPr/>
            <p:nvPr/>
          </p:nvSpPr>
          <p:spPr>
            <a:xfrm>
              <a:off x="7219757" y="2465303"/>
              <a:ext cx="627364" cy="552019"/>
            </a:xfrm>
            <a:custGeom>
              <a:avLst/>
              <a:gdLst/>
              <a:ahLst/>
              <a:cxnLst/>
              <a:rect l="l" t="t" r="r" b="b"/>
              <a:pathLst>
                <a:path w="7877" h="6931" extrusionOk="0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5">
              <a:extLst>
                <a:ext uri="{FF2B5EF4-FFF2-40B4-BE49-F238E27FC236}">
                  <a16:creationId xmlns:a16="http://schemas.microsoft.com/office/drawing/2014/main" id="{A25645DF-988E-030C-CDE3-BA31504574DE}"/>
                </a:ext>
              </a:extLst>
            </p:cNvPr>
            <p:cNvSpPr/>
            <p:nvPr/>
          </p:nvSpPr>
          <p:spPr>
            <a:xfrm>
              <a:off x="7232341" y="2460525"/>
              <a:ext cx="601479" cy="561179"/>
            </a:xfrm>
            <a:custGeom>
              <a:avLst/>
              <a:gdLst/>
              <a:ahLst/>
              <a:cxnLst/>
              <a:rect l="l" t="t" r="r" b="b"/>
              <a:pathLst>
                <a:path w="7552" h="7046" extrusionOk="0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5">
              <a:extLst>
                <a:ext uri="{FF2B5EF4-FFF2-40B4-BE49-F238E27FC236}">
                  <a16:creationId xmlns:a16="http://schemas.microsoft.com/office/drawing/2014/main" id="{D269FC28-DA83-00CD-AF26-4F94F1045867}"/>
                </a:ext>
              </a:extLst>
            </p:cNvPr>
            <p:cNvSpPr/>
            <p:nvPr/>
          </p:nvSpPr>
          <p:spPr>
            <a:xfrm>
              <a:off x="7615828" y="2510541"/>
              <a:ext cx="134520" cy="135158"/>
            </a:xfrm>
            <a:custGeom>
              <a:avLst/>
              <a:gdLst/>
              <a:ahLst/>
              <a:cxnLst/>
              <a:rect l="l" t="t" r="r" b="b"/>
              <a:pathLst>
                <a:path w="1689" h="1697" extrusionOk="0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5">
              <a:extLst>
                <a:ext uri="{FF2B5EF4-FFF2-40B4-BE49-F238E27FC236}">
                  <a16:creationId xmlns:a16="http://schemas.microsoft.com/office/drawing/2014/main" id="{4ED2F268-6C71-CB31-65F6-2FAAB705F422}"/>
                </a:ext>
              </a:extLst>
            </p:cNvPr>
            <p:cNvSpPr/>
            <p:nvPr/>
          </p:nvSpPr>
          <p:spPr>
            <a:xfrm>
              <a:off x="7397842" y="2601973"/>
              <a:ext cx="261634" cy="300102"/>
            </a:xfrm>
            <a:custGeom>
              <a:avLst/>
              <a:gdLst/>
              <a:ahLst/>
              <a:cxnLst/>
              <a:rect l="l" t="t" r="r" b="b"/>
              <a:pathLst>
                <a:path w="3285" h="3768" extrusionOk="0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5">
              <a:extLst>
                <a:ext uri="{FF2B5EF4-FFF2-40B4-BE49-F238E27FC236}">
                  <a16:creationId xmlns:a16="http://schemas.microsoft.com/office/drawing/2014/main" id="{BAEE03AB-A9AB-43FC-D49F-2FA3E2F9B98A}"/>
                </a:ext>
              </a:extLst>
            </p:cNvPr>
            <p:cNvSpPr/>
            <p:nvPr/>
          </p:nvSpPr>
          <p:spPr>
            <a:xfrm>
              <a:off x="7393461" y="2597592"/>
              <a:ext cx="271191" cy="308863"/>
            </a:xfrm>
            <a:custGeom>
              <a:avLst/>
              <a:gdLst/>
              <a:ahLst/>
              <a:cxnLst/>
              <a:rect l="l" t="t" r="r" b="b"/>
              <a:pathLst>
                <a:path w="3405" h="3878" extrusionOk="0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5">
              <a:extLst>
                <a:ext uri="{FF2B5EF4-FFF2-40B4-BE49-F238E27FC236}">
                  <a16:creationId xmlns:a16="http://schemas.microsoft.com/office/drawing/2014/main" id="{6C5B0756-73E0-E20A-C86A-705FDB96D84E}"/>
                </a:ext>
              </a:extLst>
            </p:cNvPr>
            <p:cNvSpPr/>
            <p:nvPr/>
          </p:nvSpPr>
          <p:spPr>
            <a:xfrm>
              <a:off x="7448814" y="2585725"/>
              <a:ext cx="159688" cy="31858"/>
            </a:xfrm>
            <a:custGeom>
              <a:avLst/>
              <a:gdLst/>
              <a:ahLst/>
              <a:cxnLst/>
              <a:rect l="l" t="t" r="r" b="b"/>
              <a:pathLst>
                <a:path w="2005" h="400" extrusionOk="0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5">
              <a:extLst>
                <a:ext uri="{FF2B5EF4-FFF2-40B4-BE49-F238E27FC236}">
                  <a16:creationId xmlns:a16="http://schemas.microsoft.com/office/drawing/2014/main" id="{706A765E-755A-1498-4DD8-385C20B932B5}"/>
                </a:ext>
              </a:extLst>
            </p:cNvPr>
            <p:cNvSpPr/>
            <p:nvPr/>
          </p:nvSpPr>
          <p:spPr>
            <a:xfrm>
              <a:off x="7443637" y="2580549"/>
              <a:ext cx="169325" cy="41495"/>
            </a:xfrm>
            <a:custGeom>
              <a:avLst/>
              <a:gdLst/>
              <a:ahLst/>
              <a:cxnLst/>
              <a:rect l="l" t="t" r="r" b="b"/>
              <a:pathLst>
                <a:path w="2126" h="521" extrusionOk="0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5">
              <a:extLst>
                <a:ext uri="{FF2B5EF4-FFF2-40B4-BE49-F238E27FC236}">
                  <a16:creationId xmlns:a16="http://schemas.microsoft.com/office/drawing/2014/main" id="{AAF6B8A7-A781-B12D-7DF2-096E4A377722}"/>
                </a:ext>
              </a:extLst>
            </p:cNvPr>
            <p:cNvSpPr/>
            <p:nvPr/>
          </p:nvSpPr>
          <p:spPr>
            <a:xfrm>
              <a:off x="7500583" y="2556894"/>
              <a:ext cx="55433" cy="55513"/>
            </a:xfrm>
            <a:custGeom>
              <a:avLst/>
              <a:gdLst/>
              <a:ahLst/>
              <a:cxnLst/>
              <a:rect l="l" t="t" r="r" b="b"/>
              <a:pathLst>
                <a:path w="696" h="697" extrusionOk="0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5">
              <a:extLst>
                <a:ext uri="{FF2B5EF4-FFF2-40B4-BE49-F238E27FC236}">
                  <a16:creationId xmlns:a16="http://schemas.microsoft.com/office/drawing/2014/main" id="{EE6E463D-2BCD-F35A-9324-18ABF9513F9C}"/>
                </a:ext>
              </a:extLst>
            </p:cNvPr>
            <p:cNvSpPr/>
            <p:nvPr/>
          </p:nvSpPr>
          <p:spPr>
            <a:xfrm>
              <a:off x="7496123" y="2552514"/>
              <a:ext cx="65070" cy="65070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5">
              <a:extLst>
                <a:ext uri="{FF2B5EF4-FFF2-40B4-BE49-F238E27FC236}">
                  <a16:creationId xmlns:a16="http://schemas.microsoft.com/office/drawing/2014/main" id="{7464BEF2-6BDD-7FCA-C375-16426F483ECB}"/>
                </a:ext>
              </a:extLst>
            </p:cNvPr>
            <p:cNvSpPr/>
            <p:nvPr/>
          </p:nvSpPr>
          <p:spPr>
            <a:xfrm>
              <a:off x="7516830" y="2570195"/>
              <a:ext cx="22938" cy="22301"/>
            </a:xfrm>
            <a:custGeom>
              <a:avLst/>
              <a:gdLst/>
              <a:ahLst/>
              <a:cxnLst/>
              <a:rect l="l" t="t" r="r" b="b"/>
              <a:pathLst>
                <a:path w="288" h="280" extrusionOk="0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5">
              <a:extLst>
                <a:ext uri="{FF2B5EF4-FFF2-40B4-BE49-F238E27FC236}">
                  <a16:creationId xmlns:a16="http://schemas.microsoft.com/office/drawing/2014/main" id="{BF7A68A8-8F3B-ED5A-CADF-33FC7A6DBB2D}"/>
                </a:ext>
              </a:extLst>
            </p:cNvPr>
            <p:cNvSpPr/>
            <p:nvPr/>
          </p:nvSpPr>
          <p:spPr>
            <a:xfrm>
              <a:off x="7512370" y="2565018"/>
              <a:ext cx="31858" cy="31858"/>
            </a:xfrm>
            <a:custGeom>
              <a:avLst/>
              <a:gdLst/>
              <a:ahLst/>
              <a:cxnLst/>
              <a:rect l="l" t="t" r="r" b="b"/>
              <a:pathLst>
                <a:path w="400" h="400" extrusionOk="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5">
              <a:extLst>
                <a:ext uri="{FF2B5EF4-FFF2-40B4-BE49-F238E27FC236}">
                  <a16:creationId xmlns:a16="http://schemas.microsoft.com/office/drawing/2014/main" id="{1D3D9869-44C4-18C7-9061-C905747152B6}"/>
                </a:ext>
              </a:extLst>
            </p:cNvPr>
            <p:cNvSpPr/>
            <p:nvPr/>
          </p:nvSpPr>
          <p:spPr>
            <a:xfrm>
              <a:off x="7442204" y="26766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5">
              <a:extLst>
                <a:ext uri="{FF2B5EF4-FFF2-40B4-BE49-F238E27FC236}">
                  <a16:creationId xmlns:a16="http://schemas.microsoft.com/office/drawing/2014/main" id="{41112F48-E0C7-6A28-57D7-73E5F6F3A391}"/>
                </a:ext>
              </a:extLst>
            </p:cNvPr>
            <p:cNvSpPr/>
            <p:nvPr/>
          </p:nvSpPr>
          <p:spPr>
            <a:xfrm>
              <a:off x="7496840" y="2655175"/>
              <a:ext cx="68096" cy="9717"/>
            </a:xfrm>
            <a:custGeom>
              <a:avLst/>
              <a:gdLst/>
              <a:ahLst/>
              <a:cxnLst/>
              <a:rect l="l" t="t" r="r" b="b"/>
              <a:pathLst>
                <a:path w="855" h="122" extrusionOk="0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5">
              <a:extLst>
                <a:ext uri="{FF2B5EF4-FFF2-40B4-BE49-F238E27FC236}">
                  <a16:creationId xmlns:a16="http://schemas.microsoft.com/office/drawing/2014/main" id="{FE3DFDEF-C316-5FAA-D9F6-C6B3A14CF079}"/>
                </a:ext>
              </a:extLst>
            </p:cNvPr>
            <p:cNvSpPr/>
            <p:nvPr/>
          </p:nvSpPr>
          <p:spPr>
            <a:xfrm>
              <a:off x="7496840" y="2727572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5">
              <a:extLst>
                <a:ext uri="{FF2B5EF4-FFF2-40B4-BE49-F238E27FC236}">
                  <a16:creationId xmlns:a16="http://schemas.microsoft.com/office/drawing/2014/main" id="{7B81AFE1-9E63-542B-9EC8-5B97929334A2}"/>
                </a:ext>
              </a:extLst>
            </p:cNvPr>
            <p:cNvSpPr/>
            <p:nvPr/>
          </p:nvSpPr>
          <p:spPr>
            <a:xfrm>
              <a:off x="7496840" y="2802199"/>
              <a:ext cx="68096" cy="9000"/>
            </a:xfrm>
            <a:custGeom>
              <a:avLst/>
              <a:gdLst/>
              <a:ahLst/>
              <a:cxnLst/>
              <a:rect l="l" t="t" r="r" b="b"/>
              <a:pathLst>
                <a:path w="855" h="113" extrusionOk="0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5">
              <a:extLst>
                <a:ext uri="{FF2B5EF4-FFF2-40B4-BE49-F238E27FC236}">
                  <a16:creationId xmlns:a16="http://schemas.microsoft.com/office/drawing/2014/main" id="{76FD11CC-5D30-9C03-C7DE-26EE652B436E}"/>
                </a:ext>
              </a:extLst>
            </p:cNvPr>
            <p:cNvSpPr/>
            <p:nvPr/>
          </p:nvSpPr>
          <p:spPr>
            <a:xfrm>
              <a:off x="7442204" y="2698741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5">
              <a:extLst>
                <a:ext uri="{FF2B5EF4-FFF2-40B4-BE49-F238E27FC236}">
                  <a16:creationId xmlns:a16="http://schemas.microsoft.com/office/drawing/2014/main" id="{31D21EDD-193A-ACDF-3EA1-0620A688EA93}"/>
                </a:ext>
              </a:extLst>
            </p:cNvPr>
            <p:cNvSpPr/>
            <p:nvPr/>
          </p:nvSpPr>
          <p:spPr>
            <a:xfrm>
              <a:off x="7442204" y="2753456"/>
              <a:ext cx="178086" cy="8920"/>
            </a:xfrm>
            <a:custGeom>
              <a:avLst/>
              <a:gdLst/>
              <a:ahLst/>
              <a:cxnLst/>
              <a:rect l="l" t="t" r="r" b="b"/>
              <a:pathLst>
                <a:path w="2236" h="112" extrusionOk="0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5">
              <a:extLst>
                <a:ext uri="{FF2B5EF4-FFF2-40B4-BE49-F238E27FC236}">
                  <a16:creationId xmlns:a16="http://schemas.microsoft.com/office/drawing/2014/main" id="{CBE14EB9-2B53-9DA8-F407-10511B1DAC92}"/>
                </a:ext>
              </a:extLst>
            </p:cNvPr>
            <p:cNvSpPr/>
            <p:nvPr/>
          </p:nvSpPr>
          <p:spPr>
            <a:xfrm>
              <a:off x="7442204" y="2775598"/>
              <a:ext cx="178086" cy="9000"/>
            </a:xfrm>
            <a:custGeom>
              <a:avLst/>
              <a:gdLst/>
              <a:ahLst/>
              <a:cxnLst/>
              <a:rect l="l" t="t" r="r" b="b"/>
              <a:pathLst>
                <a:path w="2236" h="113" extrusionOk="0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5">
              <a:extLst>
                <a:ext uri="{FF2B5EF4-FFF2-40B4-BE49-F238E27FC236}">
                  <a16:creationId xmlns:a16="http://schemas.microsoft.com/office/drawing/2014/main" id="{38A3DA4F-D448-0FE2-8AF7-ED34A06E3313}"/>
                </a:ext>
              </a:extLst>
            </p:cNvPr>
            <p:cNvSpPr/>
            <p:nvPr/>
          </p:nvSpPr>
          <p:spPr>
            <a:xfrm>
              <a:off x="7442204" y="2828800"/>
              <a:ext cx="178086" cy="9717"/>
            </a:xfrm>
            <a:custGeom>
              <a:avLst/>
              <a:gdLst/>
              <a:ahLst/>
              <a:cxnLst/>
              <a:rect l="l" t="t" r="r" b="b"/>
              <a:pathLst>
                <a:path w="2236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black screen with text&#10;&#10;AI-generated content may be incorrect.">
            <a:extLst>
              <a:ext uri="{FF2B5EF4-FFF2-40B4-BE49-F238E27FC236}">
                <a16:creationId xmlns:a16="http://schemas.microsoft.com/office/drawing/2014/main" id="{B90AFC79-8F4F-1B57-8BB6-43B2C7BA0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521" y="3178819"/>
            <a:ext cx="2270957" cy="634898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8523C12-5F21-CBBB-AC46-3C152FCAF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470" y="3850110"/>
            <a:ext cx="2751058" cy="7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65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E478C5-92D2-354E-BE82-32334C499353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ctr"/>
            <a:r>
              <a:rPr lang="en-US" dirty="0"/>
              <a:t>Data Preprocessing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30BC806-2146-329C-AAEA-E818DABE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2247920"/>
            <a:ext cx="27446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Removed rows with missing values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10F5CC6-2067-E943-497E-68CA558A3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280" y="2524919"/>
            <a:ext cx="2629128" cy="434378"/>
          </a:xfrm>
          <a:prstGeom prst="rect">
            <a:avLst/>
          </a:prstGeom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C37FF0C5-637D-07D6-248E-0E18F7E78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00" y="1114375"/>
            <a:ext cx="81127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Text-Based and Redundant Columns: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like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homepage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overview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others do not contribute directly to numerical regression and may introduce noise. These were removed to reduce dimensionality.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rows with missing data were dropped using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df.dropna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the model trains on complete and clean data, avoiding complications from imputation.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24DF49-543D-32E7-FAC0-EB82414D9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893" y="3117855"/>
            <a:ext cx="6378493" cy="769687"/>
          </a:xfrm>
          <a:prstGeom prst="rect">
            <a:avLst/>
          </a:prstGeom>
        </p:spPr>
      </p:pic>
      <p:pic>
        <p:nvPicPr>
          <p:cNvPr id="12" name="Picture 11" descr="A black background with blue and white text&#10;&#10;AI-generated content may be incorrect.">
            <a:extLst>
              <a:ext uri="{FF2B5EF4-FFF2-40B4-BE49-F238E27FC236}">
                <a16:creationId xmlns:a16="http://schemas.microsoft.com/office/drawing/2014/main" id="{83F8861C-DC2B-A426-46F6-2B884364D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6693" y="4008792"/>
            <a:ext cx="1539373" cy="441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/>
          <p:cNvSpPr txBox="1">
            <a:spLocks noGrp="1"/>
          </p:cNvSpPr>
          <p:nvPr>
            <p:ph type="subTitle" idx="1"/>
          </p:nvPr>
        </p:nvSpPr>
        <p:spPr>
          <a:xfrm>
            <a:off x="851940" y="1259937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n-US" sz="1600" b="1" dirty="0"/>
              <a:t>Models used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Random Forest</a:t>
            </a:r>
          </a:p>
          <a:p>
            <a:pPr marL="152400" indent="0"/>
            <a:r>
              <a:rPr lang="en-US" sz="1400" b="1" dirty="0"/>
              <a:t>Reason for Choice:</a:t>
            </a:r>
            <a:r>
              <a:rPr lang="en-US" sz="1400" dirty="0"/>
              <a:t> Random Forests handle non-linearity well and are less sensitive to overfitting in regression tasks.</a:t>
            </a:r>
          </a:p>
          <a:p>
            <a:pPr marL="152400" indent="0"/>
            <a:endParaRPr lang="en-US" sz="1400" dirty="0"/>
          </a:p>
        </p:txBody>
      </p:sp>
      <p:sp>
        <p:nvSpPr>
          <p:cNvPr id="1213" name="Google Shape;1213;p27"/>
          <p:cNvSpPr txBox="1">
            <a:spLocks noGrp="1"/>
          </p:cNvSpPr>
          <p:nvPr>
            <p:ph type="title"/>
          </p:nvPr>
        </p:nvSpPr>
        <p:spPr>
          <a:xfrm>
            <a:off x="851940" y="618837"/>
            <a:ext cx="7624003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Modeling</a:t>
            </a:r>
            <a:endParaRPr dirty="0"/>
          </a:p>
        </p:txBody>
      </p:sp>
      <p:grpSp>
        <p:nvGrpSpPr>
          <p:cNvPr id="1215" name="Google Shape;1215;p27"/>
          <p:cNvGrpSpPr/>
          <p:nvPr/>
        </p:nvGrpSpPr>
        <p:grpSpPr>
          <a:xfrm>
            <a:off x="7370578" y="3259015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/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F6BA1816-42A8-F736-E592-C2B5D6FBD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50" y="2611259"/>
            <a:ext cx="4640982" cy="64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CFD032-3450-53A3-C1D0-133B7E960F0E}"/>
              </a:ext>
            </a:extLst>
          </p:cNvPr>
          <p:cNvSpPr txBox="1"/>
          <p:nvPr/>
        </p:nvSpPr>
        <p:spPr>
          <a:xfrm>
            <a:off x="768886" y="33910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Train-Test Split: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BF93A5-5806-33DA-3440-984B0946A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49" y="3715208"/>
            <a:ext cx="6210838" cy="3581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1EBB314D-1E6F-0EAD-20D9-B27C991C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FAD929C1-8928-A4A1-92F3-CBBD8800B4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117" y="1276315"/>
            <a:ext cx="4306500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latin typeface="+mj-lt"/>
              </a:rPr>
              <a:t>Mean Absolute Error (MAE):</a:t>
            </a:r>
            <a:r>
              <a:rPr lang="en-US" sz="1400" dirty="0">
                <a:latin typeface="+mj-lt"/>
              </a:rPr>
              <a:t> This metric calculates the average absolute difference between actual and predicted values. Lower MAE indicates better predictive performance. It is intuitive and easy to interpret.</a:t>
            </a:r>
          </a:p>
          <a:p>
            <a:r>
              <a:rPr lang="en-US" sz="1400" b="1" dirty="0">
                <a:latin typeface="+mj-lt"/>
              </a:rPr>
              <a:t>R-squared Score (R²):</a:t>
            </a:r>
            <a:r>
              <a:rPr lang="en-US" sz="1400" dirty="0">
                <a:latin typeface="+mj-lt"/>
              </a:rPr>
              <a:t> This metric represents how well the independent variables explain the variability of the target variable. An R² value closer to 1 means the model explains most of the variation in the data.</a:t>
            </a:r>
          </a:p>
          <a:p>
            <a:r>
              <a:rPr lang="en-US" sz="1400" b="1" dirty="0">
                <a:latin typeface="+mj-lt"/>
              </a:rPr>
              <a:t>Why These Metrics Matter:</a:t>
            </a:r>
            <a:r>
              <a:rPr lang="en-US" sz="1400" dirty="0">
                <a:latin typeface="+mj-lt"/>
              </a:rPr>
              <a:t> They provide a quantitative measure of model performance, helping determine if the model is accurate enough for practical use in predicting movie revenue.</a:t>
            </a:r>
          </a:p>
        </p:txBody>
      </p:sp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893F227-4D4A-8740-2A82-679A417FC0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8750" y="618837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Evaluation Metrics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4BFFA698-0A54-19EF-1B98-6DE0F1F1A4D6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107E344A-5CE7-6687-BD4E-D759A6A79FA3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9BC2E4FB-81CB-F2FC-E477-4F893CFBAEED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D8B03B37-9BA9-DDFC-BE97-4DA31FE2FBA2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D2721983-4064-F914-CF38-BF708E55AC48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A1C73F84-FBA7-E370-2EE6-4BAFBAF33540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9A395104-C726-555C-605C-0BCE6FA8DF23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8E525284-1894-7BE8-934A-A7AAAAD19974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838AC565-9EB2-9F22-34A1-285A6293DF9D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18BF7BEF-9645-EDE9-8FBF-E116AF555E21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7FE54F1F-3303-E05D-A4DE-F61A827BE9B4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243CED46-4680-AB9C-1538-B66ED1B17153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89716F8B-A38C-4EC0-C955-4AF4A73042AF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14A07C45-0D13-89B5-94E8-AA1CA13B37B6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A45FE6D0-2D40-DFB5-263A-DEB718ACDFAB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F7A95B28-EDF3-6783-5E28-49418CD68576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93296E52-EE75-80A7-F3A8-922332342D40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2D9EE126-D663-AEB9-E26F-7CCF74E823BA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D006C4B4-2F1F-3B1E-677E-ED01B64FB9D6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027801C7-FA5A-6932-02F7-DFE8278E8B9A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65DCC7CA-A04E-96A3-8423-046F9C6D39B1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000E2F4B-DEDD-FFB1-AE31-1A0E1A822293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0BFECA03-B9FB-03FD-325A-E93F8A9516A7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39230605-82FC-E9AA-41B6-007FCDE123C1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9286E956-4875-0F50-44DC-346663CBE213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FEC215AC-1148-3193-4861-7D3991011379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5EFB3050-922A-5CFB-9E1E-F3920FE8DB39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DF6B1113-FEC3-51C6-7830-18D0FFDEFA32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8777D715-B4C3-5F67-9DCA-CE58C212317A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12BFF7BC-15FC-0887-EC55-7ED292581024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A96E95AC-ACEB-1F93-1C02-16E29EDAEA01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3B4A1450-3B3B-3022-9BBA-AC314FBBD09A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877E4EF0-6226-52AA-1A58-0BA8115180BD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2AEF34A2-B4F1-6D5F-17EE-3ED6E48D4D5F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E8262630-8F35-EFF9-289B-752E69B240D6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2D4DD125-EBB8-2563-E5D4-D1515B96DF79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95FD9D0F-9D9F-7780-9903-43D8A0D5572E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E0D12A7C-62FB-C657-5BE1-44D3DCA4F974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556EA7AA-D1BD-90BB-456C-AD07B75597F6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892208A3-EC46-CBEF-9349-E39C04984691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02151593-7226-9D3A-BF32-2A567D2D05D2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81678967-104A-DFA2-1E1F-74D8612E2077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E39FED32-22EF-4B38-12E8-116B76B374EA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873CC1D4-A8D0-4DC7-3D91-202B53B5D659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763C92EC-944B-1FC3-8BDF-6F766D366631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472054C0-21F9-A6A3-6BD8-CE22D3C4259B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1614FA9-40CE-DA7C-2F81-52B43FB47763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D99DA6F8-8611-761C-B545-6E57D1DB04BE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0EF550A5-E9E1-8200-B82E-DB6431A7303F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ABE4C32D-C2BF-11C6-2FF6-03A2352D2C1D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3E79B70F-7144-FF98-F173-71321ECC89F0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4566CF28-B238-A493-AAB1-8CD8E3C74072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2E811FC1-C45D-B3AC-A5CB-3B8530687AB7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7C756E24-A8C9-484B-640E-533B5C6FA8E0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000E23F0-1C4C-9966-F13C-5B44C1C014A6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85960493-57B4-8936-73FD-417A9FAD78E2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41F557BA-5A6B-CD7D-33D8-2B9C5C1D0616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0ECAB24E-8755-341E-3B05-0E49545F1F57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8A7C6E56-87CC-99B2-8465-8A5C7DAC8BEE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C5DACFA9-8691-640A-397A-916410FD7AE5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4BCC7FE3-0E0A-3494-7C42-39B901F723FB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FF4279AB-7241-8A01-787F-07B6D6205D4F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2A19417F-E353-B083-F662-355AD38C9D10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232F4D9C-6390-FD9C-0BF5-280A9844FF9C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BB11C287-1E61-3027-BAC2-DCD6F65CD58E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B770B081-5659-9A31-2F09-19BE265FAB85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F56E33B2-8C83-BC58-6A9B-9D170C3CC00A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9ADA5CC9-F1C0-2E85-7DA3-1D3ABB6CE559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BF9341DC-FACB-0BD1-6220-F38F7552664D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94D83A15-7990-95EE-FC55-A51FB060D2D5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EB6DE141-092E-27A5-0CCC-8F9FC509D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617" y="1636824"/>
            <a:ext cx="3086367" cy="548688"/>
          </a:xfrm>
          <a:prstGeom prst="rect">
            <a:avLst/>
          </a:prstGeom>
        </p:spPr>
      </p:pic>
      <p:pic>
        <p:nvPicPr>
          <p:cNvPr id="7" name="Picture 6" descr="A computer error message on a black background&#10;&#10;AI-generated content may be incorrect.">
            <a:extLst>
              <a:ext uri="{FF2B5EF4-FFF2-40B4-BE49-F238E27FC236}">
                <a16:creationId xmlns:a16="http://schemas.microsoft.com/office/drawing/2014/main" id="{0E81BB94-B049-E0D7-BBA6-12290761F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514" y="2306128"/>
            <a:ext cx="342167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89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B7813C59-A837-9FBA-2B70-BEBF6D305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52A5624-8293-684A-4B71-DD91A8EAA8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8750" y="618837"/>
            <a:ext cx="4306500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Key findings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DCE4A551-8B98-7DE1-8129-FBD8F866EE45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2D19BABC-10BF-F1FD-589A-01032D8E8178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03E20820-80CF-690E-23AC-F41F8BA38169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566DEC05-5C4C-E223-9B0B-73B690C2661F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9D2E44F2-4A89-7EF1-83C4-F3CDFCE68A2A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805E1A4C-64BD-E520-83F0-32D60161EA12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62A839DA-0FAE-449F-526A-01E3E9AB5B77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3FE1ECEF-0281-83A8-4055-84F1B94818CD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F6171D8C-C9FC-78AC-5D9B-FA7A6D4D877E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2680AD77-5E50-2AD0-2BBD-04C17D47A0DC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85A34414-ED16-D463-F760-7803E4D1013A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62FE196F-3926-9C03-758E-4847D9D5EB48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C8825284-3736-CE0B-C695-A67DC70D36BB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A82E4BCB-2031-5206-6204-AFDD3854F766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3315F04D-DC89-2C14-DB94-D2FCA3710B4C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7345C958-9701-D2C8-DE8C-74ECC4C31E0C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F9C24C6D-99B0-DB6F-D9B8-2BA113598510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7E7E9EF0-281D-1D64-F54C-3FE366630542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31537B08-5FF6-ECCD-3D13-85CD092DC148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CDD5D82C-BA23-3447-884B-754181C3BB3D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C23746B9-BC8A-02B0-C34F-1E0852D21D2F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F22DB2A7-57CD-0226-600C-F6FA2CC7BE4E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A8B84662-BE5C-F478-7FD2-7E0078A69192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870D8445-D93F-0098-4558-100D8E1E9408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3090D194-7614-1956-EB47-4B23DE654024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B5EFD8BC-54C2-2A71-4765-134A5D96EC0C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46F0174D-7ADC-E95A-71B7-9540496D5761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3E23FF06-2C5E-0FAB-8782-BBFDBFCD2EC8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F0BA99B3-298D-2384-CDC4-5C5B07BC9277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7C857DDB-BF36-DEF7-6D89-AAEF419D3706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C9E116F9-B53D-6AF9-FF70-6BF4144A89DA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A4354810-A6DC-90C2-786B-784FE61B8C67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8D1AABC6-FB14-0611-6ADF-3D3649EDBE0D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28E971E8-35FA-3121-E3A4-3BC0F61F8BDC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00BE0E3B-C726-302D-3CCF-37CC1C468EF0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ED264F6F-FE06-5FE3-BB58-5ABF83DB5B73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997A1AFE-5261-E4C5-294A-A5A52E241CCE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E7216C34-499F-506D-18B8-454686A2A271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6C0FA52D-2BE2-0C75-09DF-853D90C0099C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1CB0EE3D-9A5F-A05C-E970-0852E350807F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578E8302-FFFF-0462-618C-8928DA584CDA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61B96BE0-5AF7-C145-1743-3FD4ED4183A3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5A7427FE-F1F1-19D7-ACC4-D293CE911389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DEAC7825-2B1D-A37D-89CB-DFB5E75AE96D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5C402A42-7C2B-7B90-D150-48FFFF8B0F66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05BB2F14-1273-49E2-D6DE-3F0EBCDD1903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6B10B67-2D8D-2310-8E29-69CB7F89CF75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40697596-F379-BD66-FFAC-A7DE137314B0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47FE054F-8029-B516-7D43-FD98CE551529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EB12AE72-E349-7B39-FB23-57AC0019880D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46E2E180-38F9-26D7-3551-EA10D5EBE35F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E9B13920-A393-636E-5E86-9C7ACBE09C7B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3EF63BE0-F74F-03C1-88C2-B66E2698E343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57E9CAF6-63B6-2F40-DDB3-DF93807D4435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569E1D0B-6819-8B2A-6690-0DAB368E80C0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60A721FE-6805-FDF2-43F8-F5A8230C9009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01D06B2C-9441-B9C9-5C30-E7ABA8D4ADEC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EC5DC6C1-80AF-6D60-DC57-3A2C306531EB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63B1A38E-4E98-5582-FA08-187AF1145801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18B77DAF-C30A-FC57-035E-A826203C70A2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036A39E9-6A42-0C6F-0AA7-68A158F471E0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61B9D7A0-D3F5-382E-7DE5-41C72B511821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2252F183-3750-61C3-78C0-826E60A986BB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96D680D3-278F-B190-8698-96B88C064204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80D3D5D5-9A82-072B-0092-49D61DEA3671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34A98977-1FD5-9ED1-5B65-6321F1A266FB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17A4E1FF-A026-9FE2-6A1E-0BB824D3CBAE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AC837FEB-19D9-922C-B250-AAC8EA5CFA58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C5C95D97-78D8-7DF3-0BC5-7958EFE2851F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FEC00EDB-605F-EDDC-427F-5A98CC839738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7DC054A-9DB2-B3C5-E5B3-653A3234B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757" y="1283138"/>
            <a:ext cx="668115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Predictors Identified: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budget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vote_count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highly influential in determining movie revenue. These variables have direct or indirect relationships with the film's market performance and audience reach.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 strong capabilities in capturing complex and nonlinear relationships between features. It handled the variety of numerical inputs well and produced reliable revenue estimates.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 of Preprocessing: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removal of noisy and irrelevant columns, along with deriving meaningful features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release_year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num_genres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significantly improved the quality of the input data. This well-structured dataset enabled the model to generalize better and deliver more accurate predictions.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16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>
          <a:extLst>
            <a:ext uri="{FF2B5EF4-FFF2-40B4-BE49-F238E27FC236}">
              <a16:creationId xmlns:a16="http://schemas.microsoft.com/office/drawing/2014/main" id="{BA8A709C-789A-6783-D7D4-CC9B757E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7">
            <a:extLst>
              <a:ext uri="{FF2B5EF4-FFF2-40B4-BE49-F238E27FC236}">
                <a16:creationId xmlns:a16="http://schemas.microsoft.com/office/drawing/2014/main" id="{88FDF3A0-5D15-066F-1791-E0F4EAEB534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0117" y="1276315"/>
            <a:ext cx="7066828" cy="198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machine learning model was successfully developed to predict movie revenues.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Proper data cleaning and feature engineering were essential for good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Random Forest Regressor gave decent results without the need for extensive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approach can be extended by adding NLP features (e.g., overview sentiment) or incorporating real-time data.</a:t>
            </a:r>
          </a:p>
          <a:p>
            <a:pPr>
              <a:buNone/>
            </a:pPr>
            <a:r>
              <a:rPr lang="en-US" sz="1400" b="1" dirty="0"/>
              <a:t>Future Enhancements: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Expanding dataset with newer movies and additional metadata</a:t>
            </a:r>
          </a:p>
        </p:txBody>
      </p:sp>
      <p:sp>
        <p:nvSpPr>
          <p:cNvPr id="1213" name="Google Shape;1213;p27">
            <a:extLst>
              <a:ext uri="{FF2B5EF4-FFF2-40B4-BE49-F238E27FC236}">
                <a16:creationId xmlns:a16="http://schemas.microsoft.com/office/drawing/2014/main" id="{7F9F7D4D-B3C2-D215-B38F-F0474B510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61008" y="635215"/>
            <a:ext cx="2665046" cy="64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Conclusion </a:t>
            </a:r>
          </a:p>
        </p:txBody>
      </p:sp>
      <p:grpSp>
        <p:nvGrpSpPr>
          <p:cNvPr id="1215" name="Google Shape;1215;p27">
            <a:extLst>
              <a:ext uri="{FF2B5EF4-FFF2-40B4-BE49-F238E27FC236}">
                <a16:creationId xmlns:a16="http://schemas.microsoft.com/office/drawing/2014/main" id="{FB8ECB8E-0D18-54CA-79BA-B30E91B1403E}"/>
              </a:ext>
            </a:extLst>
          </p:cNvPr>
          <p:cNvGrpSpPr/>
          <p:nvPr/>
        </p:nvGrpSpPr>
        <p:grpSpPr>
          <a:xfrm>
            <a:off x="7229901" y="3195786"/>
            <a:ext cx="1312314" cy="1437404"/>
            <a:chOff x="6964178" y="2817557"/>
            <a:chExt cx="1466650" cy="1625713"/>
          </a:xfrm>
        </p:grpSpPr>
        <p:sp>
          <p:nvSpPr>
            <p:cNvPr id="1216" name="Google Shape;1216;p27">
              <a:extLst>
                <a:ext uri="{FF2B5EF4-FFF2-40B4-BE49-F238E27FC236}">
                  <a16:creationId xmlns:a16="http://schemas.microsoft.com/office/drawing/2014/main" id="{94AED4A7-85F2-7A96-7274-093378FED965}"/>
                </a:ext>
              </a:extLst>
            </p:cNvPr>
            <p:cNvSpPr/>
            <p:nvPr/>
          </p:nvSpPr>
          <p:spPr>
            <a:xfrm>
              <a:off x="8050212" y="2817557"/>
              <a:ext cx="149334" cy="149334"/>
            </a:xfrm>
            <a:custGeom>
              <a:avLst/>
              <a:gdLst/>
              <a:ahLst/>
              <a:cxnLst/>
              <a:rect l="l" t="t" r="r" b="b"/>
              <a:pathLst>
                <a:path w="1875" h="1875" extrusionOk="0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7">
              <a:extLst>
                <a:ext uri="{FF2B5EF4-FFF2-40B4-BE49-F238E27FC236}">
                  <a16:creationId xmlns:a16="http://schemas.microsoft.com/office/drawing/2014/main" id="{159A5EA8-7085-8E8B-248C-1B82B6FAB36A}"/>
                </a:ext>
              </a:extLst>
            </p:cNvPr>
            <p:cNvSpPr/>
            <p:nvPr/>
          </p:nvSpPr>
          <p:spPr>
            <a:xfrm>
              <a:off x="8311760" y="3539546"/>
              <a:ext cx="9000" cy="60689"/>
            </a:xfrm>
            <a:custGeom>
              <a:avLst/>
              <a:gdLst/>
              <a:ahLst/>
              <a:cxnLst/>
              <a:rect l="l" t="t" r="r" b="b"/>
              <a:pathLst>
                <a:path w="113" h="762" extrusionOk="0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7">
              <a:extLst>
                <a:ext uri="{FF2B5EF4-FFF2-40B4-BE49-F238E27FC236}">
                  <a16:creationId xmlns:a16="http://schemas.microsoft.com/office/drawing/2014/main" id="{A9A4E2E7-F47F-BB8C-EE4E-ACBEDF1C0EB6}"/>
                </a:ext>
              </a:extLst>
            </p:cNvPr>
            <p:cNvSpPr/>
            <p:nvPr/>
          </p:nvSpPr>
          <p:spPr>
            <a:xfrm>
              <a:off x="8311760" y="3671118"/>
              <a:ext cx="9000" cy="59893"/>
            </a:xfrm>
            <a:custGeom>
              <a:avLst/>
              <a:gdLst/>
              <a:ahLst/>
              <a:cxnLst/>
              <a:rect l="l" t="t" r="r" b="b"/>
              <a:pathLst>
                <a:path w="113" h="752" extrusionOk="0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7">
              <a:extLst>
                <a:ext uri="{FF2B5EF4-FFF2-40B4-BE49-F238E27FC236}">
                  <a16:creationId xmlns:a16="http://schemas.microsoft.com/office/drawing/2014/main" id="{77824774-4E4E-0DE2-A2E6-68A22DE3375E}"/>
                </a:ext>
              </a:extLst>
            </p:cNvPr>
            <p:cNvSpPr/>
            <p:nvPr/>
          </p:nvSpPr>
          <p:spPr>
            <a:xfrm>
              <a:off x="8351662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7">
              <a:extLst>
                <a:ext uri="{FF2B5EF4-FFF2-40B4-BE49-F238E27FC236}">
                  <a16:creationId xmlns:a16="http://schemas.microsoft.com/office/drawing/2014/main" id="{5167B129-9070-47D5-A35C-D37523612989}"/>
                </a:ext>
              </a:extLst>
            </p:cNvPr>
            <p:cNvSpPr/>
            <p:nvPr/>
          </p:nvSpPr>
          <p:spPr>
            <a:xfrm>
              <a:off x="8220169" y="3631217"/>
              <a:ext cx="60689" cy="8920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7">
              <a:extLst>
                <a:ext uri="{FF2B5EF4-FFF2-40B4-BE49-F238E27FC236}">
                  <a16:creationId xmlns:a16="http://schemas.microsoft.com/office/drawing/2014/main" id="{6BA770A6-DBC8-CDB9-F9EC-ED5611D18BB7}"/>
                </a:ext>
              </a:extLst>
            </p:cNvPr>
            <p:cNvSpPr/>
            <p:nvPr/>
          </p:nvSpPr>
          <p:spPr>
            <a:xfrm>
              <a:off x="8251948" y="3663711"/>
              <a:ext cx="36318" cy="36238"/>
            </a:xfrm>
            <a:custGeom>
              <a:avLst/>
              <a:gdLst/>
              <a:ahLst/>
              <a:cxnLst/>
              <a:rect l="l" t="t" r="r" b="b"/>
              <a:pathLst>
                <a:path w="456" h="455" extrusionOk="0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7">
              <a:extLst>
                <a:ext uri="{FF2B5EF4-FFF2-40B4-BE49-F238E27FC236}">
                  <a16:creationId xmlns:a16="http://schemas.microsoft.com/office/drawing/2014/main" id="{F4031463-CA70-72BD-3DCA-7AF3DE80BE9D}"/>
                </a:ext>
              </a:extLst>
            </p:cNvPr>
            <p:cNvSpPr/>
            <p:nvPr/>
          </p:nvSpPr>
          <p:spPr>
            <a:xfrm>
              <a:off x="8246771" y="3659092"/>
              <a:ext cx="46672" cy="45318"/>
            </a:xfrm>
            <a:custGeom>
              <a:avLst/>
              <a:gdLst/>
              <a:ahLst/>
              <a:cxnLst/>
              <a:rect l="l" t="t" r="r" b="b"/>
              <a:pathLst>
                <a:path w="586" h="569" extrusionOk="0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7">
              <a:extLst>
                <a:ext uri="{FF2B5EF4-FFF2-40B4-BE49-F238E27FC236}">
                  <a16:creationId xmlns:a16="http://schemas.microsoft.com/office/drawing/2014/main" id="{083CE007-E53A-C2F4-EC4B-B196D456A70C}"/>
                </a:ext>
              </a:extLst>
            </p:cNvPr>
            <p:cNvSpPr/>
            <p:nvPr/>
          </p:nvSpPr>
          <p:spPr>
            <a:xfrm>
              <a:off x="8344335" y="3571324"/>
              <a:ext cx="36238" cy="35521"/>
            </a:xfrm>
            <a:custGeom>
              <a:avLst/>
              <a:gdLst/>
              <a:ahLst/>
              <a:cxnLst/>
              <a:rect l="l" t="t" r="r" b="b"/>
              <a:pathLst>
                <a:path w="455" h="446" extrusionOk="0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7">
              <a:extLst>
                <a:ext uri="{FF2B5EF4-FFF2-40B4-BE49-F238E27FC236}">
                  <a16:creationId xmlns:a16="http://schemas.microsoft.com/office/drawing/2014/main" id="{8EB7CEB5-A86E-0DF5-72F7-FC0A8496DFC5}"/>
                </a:ext>
              </a:extLst>
            </p:cNvPr>
            <p:cNvSpPr/>
            <p:nvPr/>
          </p:nvSpPr>
          <p:spPr>
            <a:xfrm>
              <a:off x="8339158" y="3566545"/>
              <a:ext cx="46592" cy="45477"/>
            </a:xfrm>
            <a:custGeom>
              <a:avLst/>
              <a:gdLst/>
              <a:ahLst/>
              <a:cxnLst/>
              <a:rect l="l" t="t" r="r" b="b"/>
              <a:pathLst>
                <a:path w="585" h="571" extrusionOk="0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7">
              <a:extLst>
                <a:ext uri="{FF2B5EF4-FFF2-40B4-BE49-F238E27FC236}">
                  <a16:creationId xmlns:a16="http://schemas.microsoft.com/office/drawing/2014/main" id="{4D33D46F-55BC-5D87-192D-764D3BD76818}"/>
                </a:ext>
              </a:extLst>
            </p:cNvPr>
            <p:cNvSpPr/>
            <p:nvPr/>
          </p:nvSpPr>
          <p:spPr>
            <a:xfrm>
              <a:off x="8251948" y="3571324"/>
              <a:ext cx="36318" cy="35521"/>
            </a:xfrm>
            <a:custGeom>
              <a:avLst/>
              <a:gdLst/>
              <a:ahLst/>
              <a:cxnLst/>
              <a:rect l="l" t="t" r="r" b="b"/>
              <a:pathLst>
                <a:path w="456" h="446" extrusionOk="0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7">
              <a:extLst>
                <a:ext uri="{FF2B5EF4-FFF2-40B4-BE49-F238E27FC236}">
                  <a16:creationId xmlns:a16="http://schemas.microsoft.com/office/drawing/2014/main" id="{1B3D5A8C-A959-637E-E3F0-BA7FCB987797}"/>
                </a:ext>
              </a:extLst>
            </p:cNvPr>
            <p:cNvSpPr/>
            <p:nvPr/>
          </p:nvSpPr>
          <p:spPr>
            <a:xfrm>
              <a:off x="8246771" y="3566545"/>
              <a:ext cx="46672" cy="45477"/>
            </a:xfrm>
            <a:custGeom>
              <a:avLst/>
              <a:gdLst/>
              <a:ahLst/>
              <a:cxnLst/>
              <a:rect l="l" t="t" r="r" b="b"/>
              <a:pathLst>
                <a:path w="586" h="571" extrusionOk="0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7">
              <a:extLst>
                <a:ext uri="{FF2B5EF4-FFF2-40B4-BE49-F238E27FC236}">
                  <a16:creationId xmlns:a16="http://schemas.microsoft.com/office/drawing/2014/main" id="{95409FBB-DBA1-9FD4-1503-0368BB308070}"/>
                </a:ext>
              </a:extLst>
            </p:cNvPr>
            <p:cNvSpPr/>
            <p:nvPr/>
          </p:nvSpPr>
          <p:spPr>
            <a:xfrm>
              <a:off x="8344335" y="3663711"/>
              <a:ext cx="36238" cy="36238"/>
            </a:xfrm>
            <a:custGeom>
              <a:avLst/>
              <a:gdLst/>
              <a:ahLst/>
              <a:cxnLst/>
              <a:rect l="l" t="t" r="r" b="b"/>
              <a:pathLst>
                <a:path w="455" h="455" extrusionOk="0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7">
              <a:extLst>
                <a:ext uri="{FF2B5EF4-FFF2-40B4-BE49-F238E27FC236}">
                  <a16:creationId xmlns:a16="http://schemas.microsoft.com/office/drawing/2014/main" id="{3718DE82-B268-BF33-A10B-56E678F93055}"/>
                </a:ext>
              </a:extLst>
            </p:cNvPr>
            <p:cNvSpPr/>
            <p:nvPr/>
          </p:nvSpPr>
          <p:spPr>
            <a:xfrm>
              <a:off x="8339158" y="3659092"/>
              <a:ext cx="46592" cy="45318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7">
              <a:extLst>
                <a:ext uri="{FF2B5EF4-FFF2-40B4-BE49-F238E27FC236}">
                  <a16:creationId xmlns:a16="http://schemas.microsoft.com/office/drawing/2014/main" id="{999B4545-6260-6EAD-52ED-4F9F658AA221}"/>
                </a:ext>
              </a:extLst>
            </p:cNvPr>
            <p:cNvSpPr/>
            <p:nvPr/>
          </p:nvSpPr>
          <p:spPr>
            <a:xfrm>
              <a:off x="8376830" y="3208544"/>
              <a:ext cx="53999" cy="54795"/>
            </a:xfrm>
            <a:custGeom>
              <a:avLst/>
              <a:gdLst/>
              <a:ahLst/>
              <a:cxnLst/>
              <a:rect l="l" t="t" r="r" b="b"/>
              <a:pathLst>
                <a:path w="678" h="688" extrusionOk="0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7">
              <a:extLst>
                <a:ext uri="{FF2B5EF4-FFF2-40B4-BE49-F238E27FC236}">
                  <a16:creationId xmlns:a16="http://schemas.microsoft.com/office/drawing/2014/main" id="{1A493BB6-5D77-D7D1-EBF0-A08A9C31678D}"/>
                </a:ext>
              </a:extLst>
            </p:cNvPr>
            <p:cNvSpPr/>
            <p:nvPr/>
          </p:nvSpPr>
          <p:spPr>
            <a:xfrm>
              <a:off x="7681743" y="3168650"/>
              <a:ext cx="135237" cy="164865"/>
            </a:xfrm>
            <a:custGeom>
              <a:avLst/>
              <a:gdLst/>
              <a:ahLst/>
              <a:cxnLst/>
              <a:rect l="l" t="t" r="r" b="b"/>
              <a:pathLst>
                <a:path w="1698" h="2070" extrusionOk="0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7">
              <a:extLst>
                <a:ext uri="{FF2B5EF4-FFF2-40B4-BE49-F238E27FC236}">
                  <a16:creationId xmlns:a16="http://schemas.microsoft.com/office/drawing/2014/main" id="{94BCD2C3-9D4C-5414-0F11-295D98BB5F7A}"/>
                </a:ext>
              </a:extLst>
            </p:cNvPr>
            <p:cNvSpPr/>
            <p:nvPr/>
          </p:nvSpPr>
          <p:spPr>
            <a:xfrm>
              <a:off x="7684690" y="3164031"/>
              <a:ext cx="136750" cy="173865"/>
            </a:xfrm>
            <a:custGeom>
              <a:avLst/>
              <a:gdLst/>
              <a:ahLst/>
              <a:cxnLst/>
              <a:rect l="l" t="t" r="r" b="b"/>
              <a:pathLst>
                <a:path w="1717" h="2183" extrusionOk="0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7">
              <a:extLst>
                <a:ext uri="{FF2B5EF4-FFF2-40B4-BE49-F238E27FC236}">
                  <a16:creationId xmlns:a16="http://schemas.microsoft.com/office/drawing/2014/main" id="{E816242E-3067-ECB7-5837-F8A913300DDB}"/>
                </a:ext>
              </a:extLst>
            </p:cNvPr>
            <p:cNvSpPr/>
            <p:nvPr/>
          </p:nvSpPr>
          <p:spPr>
            <a:xfrm>
              <a:off x="7695044" y="3328974"/>
              <a:ext cx="164786" cy="123290"/>
            </a:xfrm>
            <a:custGeom>
              <a:avLst/>
              <a:gdLst/>
              <a:ahLst/>
              <a:cxnLst/>
              <a:rect l="l" t="t" r="r" b="b"/>
              <a:pathLst>
                <a:path w="2069" h="1548" extrusionOk="0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7">
              <a:extLst>
                <a:ext uri="{FF2B5EF4-FFF2-40B4-BE49-F238E27FC236}">
                  <a16:creationId xmlns:a16="http://schemas.microsoft.com/office/drawing/2014/main" id="{064C3D26-B9A0-B9B9-CBB9-17D1A6840C28}"/>
                </a:ext>
              </a:extLst>
            </p:cNvPr>
            <p:cNvSpPr/>
            <p:nvPr/>
          </p:nvSpPr>
          <p:spPr>
            <a:xfrm>
              <a:off x="7690583" y="3324594"/>
              <a:ext cx="173706" cy="132290"/>
            </a:xfrm>
            <a:custGeom>
              <a:avLst/>
              <a:gdLst/>
              <a:ahLst/>
              <a:cxnLst/>
              <a:rect l="l" t="t" r="r" b="b"/>
              <a:pathLst>
                <a:path w="2181" h="1661" extrusionOk="0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7">
              <a:extLst>
                <a:ext uri="{FF2B5EF4-FFF2-40B4-BE49-F238E27FC236}">
                  <a16:creationId xmlns:a16="http://schemas.microsoft.com/office/drawing/2014/main" id="{D907B2A3-4C19-50E1-1517-65777E4C0AC8}"/>
                </a:ext>
              </a:extLst>
            </p:cNvPr>
            <p:cNvSpPr/>
            <p:nvPr/>
          </p:nvSpPr>
          <p:spPr>
            <a:xfrm>
              <a:off x="7812519" y="3166580"/>
              <a:ext cx="167016" cy="283695"/>
            </a:xfrm>
            <a:custGeom>
              <a:avLst/>
              <a:gdLst/>
              <a:ahLst/>
              <a:cxnLst/>
              <a:rect l="l" t="t" r="r" b="b"/>
              <a:pathLst>
                <a:path w="2097" h="3562" extrusionOk="0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7">
              <a:extLst>
                <a:ext uri="{FF2B5EF4-FFF2-40B4-BE49-F238E27FC236}">
                  <a16:creationId xmlns:a16="http://schemas.microsoft.com/office/drawing/2014/main" id="{71D52CD0-AC3F-53AE-3B65-5620DE35EF77}"/>
                </a:ext>
              </a:extLst>
            </p:cNvPr>
            <p:cNvSpPr/>
            <p:nvPr/>
          </p:nvSpPr>
          <p:spPr>
            <a:xfrm>
              <a:off x="7807342" y="3162199"/>
              <a:ext cx="176653" cy="293173"/>
            </a:xfrm>
            <a:custGeom>
              <a:avLst/>
              <a:gdLst/>
              <a:ahLst/>
              <a:cxnLst/>
              <a:rect l="l" t="t" r="r" b="b"/>
              <a:pathLst>
                <a:path w="2218" h="3681" extrusionOk="0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7">
              <a:extLst>
                <a:ext uri="{FF2B5EF4-FFF2-40B4-BE49-F238E27FC236}">
                  <a16:creationId xmlns:a16="http://schemas.microsoft.com/office/drawing/2014/main" id="{93A5E28F-BD84-A7BE-F5E6-E99B8D1BA594}"/>
                </a:ext>
              </a:extLst>
            </p:cNvPr>
            <p:cNvSpPr/>
            <p:nvPr/>
          </p:nvSpPr>
          <p:spPr>
            <a:xfrm>
              <a:off x="7540613" y="3210065"/>
              <a:ext cx="103538" cy="455888"/>
            </a:xfrm>
            <a:custGeom>
              <a:avLst/>
              <a:gdLst/>
              <a:ahLst/>
              <a:cxnLst/>
              <a:rect l="l" t="t" r="r" b="b"/>
              <a:pathLst>
                <a:path w="1300" h="5724" extrusionOk="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7">
              <a:extLst>
                <a:ext uri="{FF2B5EF4-FFF2-40B4-BE49-F238E27FC236}">
                  <a16:creationId xmlns:a16="http://schemas.microsoft.com/office/drawing/2014/main" id="{4544F515-D8F9-22B8-CDC0-A54F12104804}"/>
                </a:ext>
              </a:extLst>
            </p:cNvPr>
            <p:cNvSpPr/>
            <p:nvPr/>
          </p:nvSpPr>
          <p:spPr>
            <a:xfrm>
              <a:off x="7536153" y="3205605"/>
              <a:ext cx="112379" cy="464808"/>
            </a:xfrm>
            <a:custGeom>
              <a:avLst/>
              <a:gdLst/>
              <a:ahLst/>
              <a:cxnLst/>
              <a:rect l="l" t="t" r="r" b="b"/>
              <a:pathLst>
                <a:path w="1411" h="5836" extrusionOk="0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7">
              <a:extLst>
                <a:ext uri="{FF2B5EF4-FFF2-40B4-BE49-F238E27FC236}">
                  <a16:creationId xmlns:a16="http://schemas.microsoft.com/office/drawing/2014/main" id="{BD24ABDB-D99E-76FC-B64A-7412A8B561F7}"/>
                </a:ext>
              </a:extLst>
            </p:cNvPr>
            <p:cNvSpPr/>
            <p:nvPr/>
          </p:nvSpPr>
          <p:spPr>
            <a:xfrm>
              <a:off x="7688353" y="3377000"/>
              <a:ext cx="102822" cy="288952"/>
            </a:xfrm>
            <a:custGeom>
              <a:avLst/>
              <a:gdLst/>
              <a:ahLst/>
              <a:cxnLst/>
              <a:rect l="l" t="t" r="r" b="b"/>
              <a:pathLst>
                <a:path w="1291" h="3628" extrusionOk="0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7">
              <a:extLst>
                <a:ext uri="{FF2B5EF4-FFF2-40B4-BE49-F238E27FC236}">
                  <a16:creationId xmlns:a16="http://schemas.microsoft.com/office/drawing/2014/main" id="{EE14A47A-0554-3589-5288-9503A4E937BA}"/>
                </a:ext>
              </a:extLst>
            </p:cNvPr>
            <p:cNvSpPr/>
            <p:nvPr/>
          </p:nvSpPr>
          <p:spPr>
            <a:xfrm>
              <a:off x="7683973" y="3372540"/>
              <a:ext cx="111583" cy="297872"/>
            </a:xfrm>
            <a:custGeom>
              <a:avLst/>
              <a:gdLst/>
              <a:ahLst/>
              <a:cxnLst/>
              <a:rect l="l" t="t" r="r" b="b"/>
              <a:pathLst>
                <a:path w="1401" h="3740" extrusionOk="0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7">
              <a:extLst>
                <a:ext uri="{FF2B5EF4-FFF2-40B4-BE49-F238E27FC236}">
                  <a16:creationId xmlns:a16="http://schemas.microsoft.com/office/drawing/2014/main" id="{00386759-64CB-55A9-0A61-1A9D8310C576}"/>
                </a:ext>
              </a:extLst>
            </p:cNvPr>
            <p:cNvSpPr/>
            <p:nvPr/>
          </p:nvSpPr>
          <p:spPr>
            <a:xfrm>
              <a:off x="7833943" y="3502599"/>
              <a:ext cx="103459" cy="163352"/>
            </a:xfrm>
            <a:custGeom>
              <a:avLst/>
              <a:gdLst/>
              <a:ahLst/>
              <a:cxnLst/>
              <a:rect l="l" t="t" r="r" b="b"/>
              <a:pathLst>
                <a:path w="1299" h="2051" extrusionOk="0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7">
              <a:extLst>
                <a:ext uri="{FF2B5EF4-FFF2-40B4-BE49-F238E27FC236}">
                  <a16:creationId xmlns:a16="http://schemas.microsoft.com/office/drawing/2014/main" id="{6D8BF964-14C5-285C-D835-9F9889E4CF97}"/>
                </a:ext>
              </a:extLst>
            </p:cNvPr>
            <p:cNvSpPr/>
            <p:nvPr/>
          </p:nvSpPr>
          <p:spPr>
            <a:xfrm>
              <a:off x="7829483" y="3498935"/>
              <a:ext cx="111662" cy="171476"/>
            </a:xfrm>
            <a:custGeom>
              <a:avLst/>
              <a:gdLst/>
              <a:ahLst/>
              <a:cxnLst/>
              <a:rect l="l" t="t" r="r" b="b"/>
              <a:pathLst>
                <a:path w="1402" h="2153" extrusionOk="0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7">
              <a:extLst>
                <a:ext uri="{FF2B5EF4-FFF2-40B4-BE49-F238E27FC236}">
                  <a16:creationId xmlns:a16="http://schemas.microsoft.com/office/drawing/2014/main" id="{EA7671D5-D80E-0E9F-49D6-BED54763A1EE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7">
              <a:extLst>
                <a:ext uri="{FF2B5EF4-FFF2-40B4-BE49-F238E27FC236}">
                  <a16:creationId xmlns:a16="http://schemas.microsoft.com/office/drawing/2014/main" id="{DFA784B7-1B1C-58FD-27BA-29A8A912E226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7">
              <a:extLst>
                <a:ext uri="{FF2B5EF4-FFF2-40B4-BE49-F238E27FC236}">
                  <a16:creationId xmlns:a16="http://schemas.microsoft.com/office/drawing/2014/main" id="{2D91E89A-1947-3F39-1843-61BCBA72BF2B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7">
              <a:extLst>
                <a:ext uri="{FF2B5EF4-FFF2-40B4-BE49-F238E27FC236}">
                  <a16:creationId xmlns:a16="http://schemas.microsoft.com/office/drawing/2014/main" id="{76DF026A-82E5-719C-E689-72D02F538E78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7">
              <a:extLst>
                <a:ext uri="{FF2B5EF4-FFF2-40B4-BE49-F238E27FC236}">
                  <a16:creationId xmlns:a16="http://schemas.microsoft.com/office/drawing/2014/main" id="{2F6F3433-A8A7-B9AF-EE91-0D4481FBC2A9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7">
              <a:extLst>
                <a:ext uri="{FF2B5EF4-FFF2-40B4-BE49-F238E27FC236}">
                  <a16:creationId xmlns:a16="http://schemas.microsoft.com/office/drawing/2014/main" id="{F4954399-B9B1-BA92-E274-D5F6DCC0BF55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7">
              <a:extLst>
                <a:ext uri="{FF2B5EF4-FFF2-40B4-BE49-F238E27FC236}">
                  <a16:creationId xmlns:a16="http://schemas.microsoft.com/office/drawing/2014/main" id="{47593929-A139-4E1C-50E2-220ED79CAAF8}"/>
                </a:ext>
              </a:extLst>
            </p:cNvPr>
            <p:cNvSpPr/>
            <p:nvPr/>
          </p:nvSpPr>
          <p:spPr>
            <a:xfrm>
              <a:off x="7531773" y="3210065"/>
              <a:ext cx="102742" cy="445534"/>
            </a:xfrm>
            <a:custGeom>
              <a:avLst/>
              <a:gdLst/>
              <a:ahLst/>
              <a:cxnLst/>
              <a:rect l="l" t="t" r="r" b="b"/>
              <a:pathLst>
                <a:path w="1290" h="5594" extrusionOk="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7">
              <a:extLst>
                <a:ext uri="{FF2B5EF4-FFF2-40B4-BE49-F238E27FC236}">
                  <a16:creationId xmlns:a16="http://schemas.microsoft.com/office/drawing/2014/main" id="{6E1BE764-1181-C4D4-7EF2-50B1BF234E3E}"/>
                </a:ext>
              </a:extLst>
            </p:cNvPr>
            <p:cNvSpPr/>
            <p:nvPr/>
          </p:nvSpPr>
          <p:spPr>
            <a:xfrm>
              <a:off x="7527313" y="3205605"/>
              <a:ext cx="111662" cy="454454"/>
            </a:xfrm>
            <a:custGeom>
              <a:avLst/>
              <a:gdLst/>
              <a:ahLst/>
              <a:cxnLst/>
              <a:rect l="l" t="t" r="r" b="b"/>
              <a:pathLst>
                <a:path w="1402" h="5706" extrusionOk="0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7">
              <a:extLst>
                <a:ext uri="{FF2B5EF4-FFF2-40B4-BE49-F238E27FC236}">
                  <a16:creationId xmlns:a16="http://schemas.microsoft.com/office/drawing/2014/main" id="{831052CA-F7E2-9799-F9C9-40EA0052D21D}"/>
                </a:ext>
              </a:extLst>
            </p:cNvPr>
            <p:cNvSpPr/>
            <p:nvPr/>
          </p:nvSpPr>
          <p:spPr>
            <a:xfrm>
              <a:off x="7369219" y="3129465"/>
              <a:ext cx="103459" cy="536489"/>
            </a:xfrm>
            <a:custGeom>
              <a:avLst/>
              <a:gdLst/>
              <a:ahLst/>
              <a:cxnLst/>
              <a:rect l="l" t="t" r="r" b="b"/>
              <a:pathLst>
                <a:path w="1299" h="6736" extrusionOk="0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7">
              <a:extLst>
                <a:ext uri="{FF2B5EF4-FFF2-40B4-BE49-F238E27FC236}">
                  <a16:creationId xmlns:a16="http://schemas.microsoft.com/office/drawing/2014/main" id="{4B67CDC4-4DF0-68CC-D2D7-6394F93ACFF6}"/>
                </a:ext>
              </a:extLst>
            </p:cNvPr>
            <p:cNvSpPr/>
            <p:nvPr/>
          </p:nvSpPr>
          <p:spPr>
            <a:xfrm>
              <a:off x="7365475" y="3125802"/>
              <a:ext cx="110229" cy="543896"/>
            </a:xfrm>
            <a:custGeom>
              <a:avLst/>
              <a:gdLst/>
              <a:ahLst/>
              <a:cxnLst/>
              <a:rect l="l" t="t" r="r" b="b"/>
              <a:pathLst>
                <a:path w="1384" h="6829" extrusionOk="0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7">
              <a:extLst>
                <a:ext uri="{FF2B5EF4-FFF2-40B4-BE49-F238E27FC236}">
                  <a16:creationId xmlns:a16="http://schemas.microsoft.com/office/drawing/2014/main" id="{6A5FCDD3-8F90-9356-5B3B-54E5193DFAD5}"/>
                </a:ext>
              </a:extLst>
            </p:cNvPr>
            <p:cNvSpPr/>
            <p:nvPr/>
          </p:nvSpPr>
          <p:spPr>
            <a:xfrm>
              <a:off x="7359582" y="3130979"/>
              <a:ext cx="103538" cy="524622"/>
            </a:xfrm>
            <a:custGeom>
              <a:avLst/>
              <a:gdLst/>
              <a:ahLst/>
              <a:cxnLst/>
              <a:rect l="l" t="t" r="r" b="b"/>
              <a:pathLst>
                <a:path w="1300" h="6587" extrusionOk="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7">
              <a:extLst>
                <a:ext uri="{FF2B5EF4-FFF2-40B4-BE49-F238E27FC236}">
                  <a16:creationId xmlns:a16="http://schemas.microsoft.com/office/drawing/2014/main" id="{116A1709-7635-8D03-F8CD-0C01A3BC8421}"/>
                </a:ext>
              </a:extLst>
            </p:cNvPr>
            <p:cNvSpPr/>
            <p:nvPr/>
          </p:nvSpPr>
          <p:spPr>
            <a:xfrm>
              <a:off x="7355122" y="3126519"/>
              <a:ext cx="111662" cy="533542"/>
            </a:xfrm>
            <a:custGeom>
              <a:avLst/>
              <a:gdLst/>
              <a:ahLst/>
              <a:cxnLst/>
              <a:rect l="l" t="t" r="r" b="b"/>
              <a:pathLst>
                <a:path w="1402" h="6699" extrusionOk="0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7">
              <a:extLst>
                <a:ext uri="{FF2B5EF4-FFF2-40B4-BE49-F238E27FC236}">
                  <a16:creationId xmlns:a16="http://schemas.microsoft.com/office/drawing/2014/main" id="{1117879E-0092-F063-23F2-8C65ADD16B85}"/>
                </a:ext>
              </a:extLst>
            </p:cNvPr>
            <p:cNvSpPr/>
            <p:nvPr/>
          </p:nvSpPr>
          <p:spPr>
            <a:xfrm>
              <a:off x="7678796" y="3377000"/>
              <a:ext cx="102742" cy="278598"/>
            </a:xfrm>
            <a:custGeom>
              <a:avLst/>
              <a:gdLst/>
              <a:ahLst/>
              <a:cxnLst/>
              <a:rect l="l" t="t" r="r" b="b"/>
              <a:pathLst>
                <a:path w="1290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7">
              <a:extLst>
                <a:ext uri="{FF2B5EF4-FFF2-40B4-BE49-F238E27FC236}">
                  <a16:creationId xmlns:a16="http://schemas.microsoft.com/office/drawing/2014/main" id="{6B183BAB-68F6-5DC0-2344-8B258ACA5F3F}"/>
                </a:ext>
              </a:extLst>
            </p:cNvPr>
            <p:cNvSpPr/>
            <p:nvPr/>
          </p:nvSpPr>
          <p:spPr>
            <a:xfrm>
              <a:off x="7674336" y="3372540"/>
              <a:ext cx="111662" cy="287518"/>
            </a:xfrm>
            <a:custGeom>
              <a:avLst/>
              <a:gdLst/>
              <a:ahLst/>
              <a:cxnLst/>
              <a:rect l="l" t="t" r="r" b="b"/>
              <a:pathLst>
                <a:path w="1402" h="3610" extrusionOk="0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7">
              <a:extLst>
                <a:ext uri="{FF2B5EF4-FFF2-40B4-BE49-F238E27FC236}">
                  <a16:creationId xmlns:a16="http://schemas.microsoft.com/office/drawing/2014/main" id="{0308F1A5-4517-708D-ED45-1FE64F75B4B8}"/>
                </a:ext>
              </a:extLst>
            </p:cNvPr>
            <p:cNvSpPr/>
            <p:nvPr/>
          </p:nvSpPr>
          <p:spPr>
            <a:xfrm>
              <a:off x="7824306" y="3502599"/>
              <a:ext cx="103538" cy="152998"/>
            </a:xfrm>
            <a:custGeom>
              <a:avLst/>
              <a:gdLst/>
              <a:ahLst/>
              <a:cxnLst/>
              <a:rect l="l" t="t" r="r" b="b"/>
              <a:pathLst>
                <a:path w="1300" h="1921" extrusionOk="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7">
              <a:extLst>
                <a:ext uri="{FF2B5EF4-FFF2-40B4-BE49-F238E27FC236}">
                  <a16:creationId xmlns:a16="http://schemas.microsoft.com/office/drawing/2014/main" id="{B966907E-C3C4-A916-B311-BCBA42B6B209}"/>
                </a:ext>
              </a:extLst>
            </p:cNvPr>
            <p:cNvSpPr/>
            <p:nvPr/>
          </p:nvSpPr>
          <p:spPr>
            <a:xfrm>
              <a:off x="7820643" y="3498935"/>
              <a:ext cx="111662" cy="161122"/>
            </a:xfrm>
            <a:custGeom>
              <a:avLst/>
              <a:gdLst/>
              <a:ahLst/>
              <a:cxnLst/>
              <a:rect l="l" t="t" r="r" b="b"/>
              <a:pathLst>
                <a:path w="1402" h="2023" extrusionOk="0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7">
              <a:extLst>
                <a:ext uri="{FF2B5EF4-FFF2-40B4-BE49-F238E27FC236}">
                  <a16:creationId xmlns:a16="http://schemas.microsoft.com/office/drawing/2014/main" id="{C528D6AF-85B7-FFCE-F4BB-D3B393F0F4E9}"/>
                </a:ext>
              </a:extLst>
            </p:cNvPr>
            <p:cNvSpPr/>
            <p:nvPr/>
          </p:nvSpPr>
          <p:spPr>
            <a:xfrm>
              <a:off x="7980967" y="3600163"/>
              <a:ext cx="103538" cy="66583"/>
            </a:xfrm>
            <a:custGeom>
              <a:avLst/>
              <a:gdLst/>
              <a:ahLst/>
              <a:cxnLst/>
              <a:rect l="l" t="t" r="r" b="b"/>
              <a:pathLst>
                <a:path w="1300" h="836" extrusionOk="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7">
              <a:extLst>
                <a:ext uri="{FF2B5EF4-FFF2-40B4-BE49-F238E27FC236}">
                  <a16:creationId xmlns:a16="http://schemas.microsoft.com/office/drawing/2014/main" id="{553B833D-30EA-B3BA-1CAC-666C931FED2B}"/>
                </a:ext>
              </a:extLst>
            </p:cNvPr>
            <p:cNvSpPr/>
            <p:nvPr/>
          </p:nvSpPr>
          <p:spPr>
            <a:xfrm>
              <a:off x="7976507" y="3595703"/>
              <a:ext cx="111662" cy="75424"/>
            </a:xfrm>
            <a:custGeom>
              <a:avLst/>
              <a:gdLst/>
              <a:ahLst/>
              <a:cxnLst/>
              <a:rect l="l" t="t" r="r" b="b"/>
              <a:pathLst>
                <a:path w="1402" h="947" extrusionOk="0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7">
              <a:extLst>
                <a:ext uri="{FF2B5EF4-FFF2-40B4-BE49-F238E27FC236}">
                  <a16:creationId xmlns:a16="http://schemas.microsoft.com/office/drawing/2014/main" id="{6B90CEA4-554E-820F-0D27-DF553D82AB6F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7">
              <a:extLst>
                <a:ext uri="{FF2B5EF4-FFF2-40B4-BE49-F238E27FC236}">
                  <a16:creationId xmlns:a16="http://schemas.microsoft.com/office/drawing/2014/main" id="{D8E4FDC9-E5E2-C701-B77A-7B01E8C92CE1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7">
              <a:extLst>
                <a:ext uri="{FF2B5EF4-FFF2-40B4-BE49-F238E27FC236}">
                  <a16:creationId xmlns:a16="http://schemas.microsoft.com/office/drawing/2014/main" id="{749CA1C7-853F-382E-3D55-13DCCB3EE4A7}"/>
                </a:ext>
              </a:extLst>
            </p:cNvPr>
            <p:cNvSpPr/>
            <p:nvPr/>
          </p:nvSpPr>
          <p:spPr>
            <a:xfrm>
              <a:off x="7971330" y="3600163"/>
              <a:ext cx="103538" cy="62123"/>
            </a:xfrm>
            <a:custGeom>
              <a:avLst/>
              <a:gdLst/>
              <a:ahLst/>
              <a:cxnLst/>
              <a:rect l="l" t="t" r="r" b="b"/>
              <a:pathLst>
                <a:path w="1300" h="780" extrusionOk="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7">
              <a:extLst>
                <a:ext uri="{FF2B5EF4-FFF2-40B4-BE49-F238E27FC236}">
                  <a16:creationId xmlns:a16="http://schemas.microsoft.com/office/drawing/2014/main" id="{53E333BE-AE4D-4AC7-83ED-ECEC90EDEDC3}"/>
                </a:ext>
              </a:extLst>
            </p:cNvPr>
            <p:cNvSpPr/>
            <p:nvPr/>
          </p:nvSpPr>
          <p:spPr>
            <a:xfrm>
              <a:off x="7966949" y="3595703"/>
              <a:ext cx="111583" cy="71043"/>
            </a:xfrm>
            <a:custGeom>
              <a:avLst/>
              <a:gdLst/>
              <a:ahLst/>
              <a:cxnLst/>
              <a:rect l="l" t="t" r="r" b="b"/>
              <a:pathLst>
                <a:path w="1401" h="892" extrusionOk="0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7">
              <a:extLst>
                <a:ext uri="{FF2B5EF4-FFF2-40B4-BE49-F238E27FC236}">
                  <a16:creationId xmlns:a16="http://schemas.microsoft.com/office/drawing/2014/main" id="{07CF4686-24EC-066E-038E-88EADDF78D24}"/>
                </a:ext>
              </a:extLst>
            </p:cNvPr>
            <p:cNvSpPr/>
            <p:nvPr/>
          </p:nvSpPr>
          <p:spPr>
            <a:xfrm>
              <a:off x="7003284" y="3902326"/>
              <a:ext cx="295640" cy="127192"/>
            </a:xfrm>
            <a:custGeom>
              <a:avLst/>
              <a:gdLst/>
              <a:ahLst/>
              <a:cxnLst/>
              <a:rect l="l" t="t" r="r" b="b"/>
              <a:pathLst>
                <a:path w="3712" h="1597" extrusionOk="0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7">
              <a:extLst>
                <a:ext uri="{FF2B5EF4-FFF2-40B4-BE49-F238E27FC236}">
                  <a16:creationId xmlns:a16="http://schemas.microsoft.com/office/drawing/2014/main" id="{BD7BBB42-9F89-E909-EADF-13250C57A5F8}"/>
                </a:ext>
              </a:extLst>
            </p:cNvPr>
            <p:cNvSpPr/>
            <p:nvPr/>
          </p:nvSpPr>
          <p:spPr>
            <a:xfrm>
              <a:off x="6998107" y="3897627"/>
              <a:ext cx="305994" cy="136271"/>
            </a:xfrm>
            <a:custGeom>
              <a:avLst/>
              <a:gdLst/>
              <a:ahLst/>
              <a:cxnLst/>
              <a:rect l="l" t="t" r="r" b="b"/>
              <a:pathLst>
                <a:path w="3842" h="1711" extrusionOk="0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7">
              <a:extLst>
                <a:ext uri="{FF2B5EF4-FFF2-40B4-BE49-F238E27FC236}">
                  <a16:creationId xmlns:a16="http://schemas.microsoft.com/office/drawing/2014/main" id="{541C085D-D756-65DB-6E4C-5C26210B9409}"/>
                </a:ext>
              </a:extLst>
            </p:cNvPr>
            <p:cNvSpPr/>
            <p:nvPr/>
          </p:nvSpPr>
          <p:spPr>
            <a:xfrm>
              <a:off x="6969355" y="3873495"/>
              <a:ext cx="48105" cy="48105"/>
            </a:xfrm>
            <a:custGeom>
              <a:avLst/>
              <a:gdLst/>
              <a:ahLst/>
              <a:cxnLst/>
              <a:rect l="l" t="t" r="r" b="b"/>
              <a:pathLst>
                <a:path w="604" h="604" extrusionOk="0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7">
              <a:extLst>
                <a:ext uri="{FF2B5EF4-FFF2-40B4-BE49-F238E27FC236}">
                  <a16:creationId xmlns:a16="http://schemas.microsoft.com/office/drawing/2014/main" id="{65FC488E-43AE-AD76-6F56-572EF0BE5F1C}"/>
                </a:ext>
              </a:extLst>
            </p:cNvPr>
            <p:cNvSpPr/>
            <p:nvPr/>
          </p:nvSpPr>
          <p:spPr>
            <a:xfrm>
              <a:off x="6964178" y="3868477"/>
              <a:ext cx="58459" cy="57583"/>
            </a:xfrm>
            <a:custGeom>
              <a:avLst/>
              <a:gdLst/>
              <a:ahLst/>
              <a:cxnLst/>
              <a:rect l="l" t="t" r="r" b="b"/>
              <a:pathLst>
                <a:path w="734" h="723" extrusionOk="0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7">
              <a:extLst>
                <a:ext uri="{FF2B5EF4-FFF2-40B4-BE49-F238E27FC236}">
                  <a16:creationId xmlns:a16="http://schemas.microsoft.com/office/drawing/2014/main" id="{C8747A62-5A0A-FEA7-DD27-9D14A07790D8}"/>
                </a:ext>
              </a:extLst>
            </p:cNvPr>
            <p:cNvSpPr/>
            <p:nvPr/>
          </p:nvSpPr>
          <p:spPr>
            <a:xfrm>
              <a:off x="7282596" y="3887114"/>
              <a:ext cx="591120" cy="551935"/>
            </a:xfrm>
            <a:custGeom>
              <a:avLst/>
              <a:gdLst/>
              <a:ahLst/>
              <a:cxnLst/>
              <a:rect l="l" t="t" r="r" b="b"/>
              <a:pathLst>
                <a:path w="7422" h="6930" extrusionOk="0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7">
              <a:extLst>
                <a:ext uri="{FF2B5EF4-FFF2-40B4-BE49-F238E27FC236}">
                  <a16:creationId xmlns:a16="http://schemas.microsoft.com/office/drawing/2014/main" id="{55C601FD-5A9A-FE00-ED73-AFE7D5FDC4D6}"/>
                </a:ext>
              </a:extLst>
            </p:cNvPr>
            <p:cNvSpPr/>
            <p:nvPr/>
          </p:nvSpPr>
          <p:spPr>
            <a:xfrm>
              <a:off x="7277420" y="3882176"/>
              <a:ext cx="589687" cy="561094"/>
            </a:xfrm>
            <a:custGeom>
              <a:avLst/>
              <a:gdLst/>
              <a:ahLst/>
              <a:cxnLst/>
              <a:rect l="l" t="t" r="r" b="b"/>
              <a:pathLst>
                <a:path w="7404" h="7045" extrusionOk="0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7">
              <a:extLst>
                <a:ext uri="{FF2B5EF4-FFF2-40B4-BE49-F238E27FC236}">
                  <a16:creationId xmlns:a16="http://schemas.microsoft.com/office/drawing/2014/main" id="{677EDEC3-73DD-0728-BFD0-FF187A1326ED}"/>
                </a:ext>
              </a:extLst>
            </p:cNvPr>
            <p:cNvSpPr/>
            <p:nvPr/>
          </p:nvSpPr>
          <p:spPr>
            <a:xfrm>
              <a:off x="7236801" y="3869592"/>
              <a:ext cx="627358" cy="551776"/>
            </a:xfrm>
            <a:custGeom>
              <a:avLst/>
              <a:gdLst/>
              <a:ahLst/>
              <a:cxnLst/>
              <a:rect l="l" t="t" r="r" b="b"/>
              <a:pathLst>
                <a:path w="7877" h="6928" extrusionOk="0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7">
              <a:extLst>
                <a:ext uri="{FF2B5EF4-FFF2-40B4-BE49-F238E27FC236}">
                  <a16:creationId xmlns:a16="http://schemas.microsoft.com/office/drawing/2014/main" id="{98E4E98E-ADAE-71C1-8837-2DE5E03A3710}"/>
                </a:ext>
              </a:extLst>
            </p:cNvPr>
            <p:cNvSpPr/>
            <p:nvPr/>
          </p:nvSpPr>
          <p:spPr>
            <a:xfrm>
              <a:off x="7250102" y="3865769"/>
              <a:ext cx="588890" cy="561254"/>
            </a:xfrm>
            <a:custGeom>
              <a:avLst/>
              <a:gdLst/>
              <a:ahLst/>
              <a:cxnLst/>
              <a:rect l="l" t="t" r="r" b="b"/>
              <a:pathLst>
                <a:path w="7394" h="7047" extrusionOk="0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7">
              <a:extLst>
                <a:ext uri="{FF2B5EF4-FFF2-40B4-BE49-F238E27FC236}">
                  <a16:creationId xmlns:a16="http://schemas.microsoft.com/office/drawing/2014/main" id="{F6E5E69E-A74C-F72A-DC61-D8B2CC10B9B0}"/>
                </a:ext>
              </a:extLst>
            </p:cNvPr>
            <p:cNvSpPr/>
            <p:nvPr/>
          </p:nvSpPr>
          <p:spPr>
            <a:xfrm>
              <a:off x="7643863" y="3925423"/>
              <a:ext cx="134599" cy="135077"/>
            </a:xfrm>
            <a:custGeom>
              <a:avLst/>
              <a:gdLst/>
              <a:ahLst/>
              <a:cxnLst/>
              <a:rect l="l" t="t" r="r" b="b"/>
              <a:pathLst>
                <a:path w="1690" h="1696" extrusionOk="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7">
              <a:extLst>
                <a:ext uri="{FF2B5EF4-FFF2-40B4-BE49-F238E27FC236}">
                  <a16:creationId xmlns:a16="http://schemas.microsoft.com/office/drawing/2014/main" id="{AAABBF22-E7DD-B4D8-11EB-4A49A4BA4B64}"/>
                </a:ext>
              </a:extLst>
            </p:cNvPr>
            <p:cNvSpPr/>
            <p:nvPr/>
          </p:nvSpPr>
          <p:spPr>
            <a:xfrm>
              <a:off x="7895061" y="4209673"/>
              <a:ext cx="304480" cy="38548"/>
            </a:xfrm>
            <a:custGeom>
              <a:avLst/>
              <a:gdLst/>
              <a:ahLst/>
              <a:cxnLst/>
              <a:rect l="l" t="t" r="r" b="b"/>
              <a:pathLst>
                <a:path w="3823" h="484" extrusionOk="0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7">
              <a:extLst>
                <a:ext uri="{FF2B5EF4-FFF2-40B4-BE49-F238E27FC236}">
                  <a16:creationId xmlns:a16="http://schemas.microsoft.com/office/drawing/2014/main" id="{3D0D79C9-5AA6-E064-8B8A-C5D9FA789D2D}"/>
                </a:ext>
              </a:extLst>
            </p:cNvPr>
            <p:cNvSpPr/>
            <p:nvPr/>
          </p:nvSpPr>
          <p:spPr>
            <a:xfrm>
              <a:off x="7890681" y="4205293"/>
              <a:ext cx="314038" cy="48105"/>
            </a:xfrm>
            <a:custGeom>
              <a:avLst/>
              <a:gdLst/>
              <a:ahLst/>
              <a:cxnLst/>
              <a:rect l="l" t="t" r="r" b="b"/>
              <a:pathLst>
                <a:path w="3943" h="604" extrusionOk="0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7">
              <a:extLst>
                <a:ext uri="{FF2B5EF4-FFF2-40B4-BE49-F238E27FC236}">
                  <a16:creationId xmlns:a16="http://schemas.microsoft.com/office/drawing/2014/main" id="{C8CF5E97-25DD-4F32-E11B-5C9BF0209CE2}"/>
                </a:ext>
              </a:extLst>
            </p:cNvPr>
            <p:cNvSpPr/>
            <p:nvPr/>
          </p:nvSpPr>
          <p:spPr>
            <a:xfrm>
              <a:off x="7895061" y="4136560"/>
              <a:ext cx="175218" cy="25884"/>
            </a:xfrm>
            <a:custGeom>
              <a:avLst/>
              <a:gdLst/>
              <a:ahLst/>
              <a:cxnLst/>
              <a:rect l="l" t="t" r="r" b="b"/>
              <a:pathLst>
                <a:path w="2200" h="325" extrusionOk="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7">
              <a:extLst>
                <a:ext uri="{FF2B5EF4-FFF2-40B4-BE49-F238E27FC236}">
                  <a16:creationId xmlns:a16="http://schemas.microsoft.com/office/drawing/2014/main" id="{84AE23A0-3A08-73D9-E871-019DDC7CCE0E}"/>
                </a:ext>
              </a:extLst>
            </p:cNvPr>
            <p:cNvSpPr/>
            <p:nvPr/>
          </p:nvSpPr>
          <p:spPr>
            <a:xfrm>
              <a:off x="7890681" y="4132100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7">
              <a:extLst>
                <a:ext uri="{FF2B5EF4-FFF2-40B4-BE49-F238E27FC236}">
                  <a16:creationId xmlns:a16="http://schemas.microsoft.com/office/drawing/2014/main" id="{7C5517C7-BB13-5A45-0EF7-063137BF6373}"/>
                </a:ext>
              </a:extLst>
            </p:cNvPr>
            <p:cNvSpPr/>
            <p:nvPr/>
          </p:nvSpPr>
          <p:spPr>
            <a:xfrm>
              <a:off x="7895061" y="4064163"/>
              <a:ext cx="175218" cy="25168"/>
            </a:xfrm>
            <a:custGeom>
              <a:avLst/>
              <a:gdLst/>
              <a:ahLst/>
              <a:cxnLst/>
              <a:rect l="l" t="t" r="r" b="b"/>
              <a:pathLst>
                <a:path w="2200" h="316" extrusionOk="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7">
              <a:extLst>
                <a:ext uri="{FF2B5EF4-FFF2-40B4-BE49-F238E27FC236}">
                  <a16:creationId xmlns:a16="http://schemas.microsoft.com/office/drawing/2014/main" id="{4629E359-6EEA-4653-CCA7-4FE486209BE1}"/>
                </a:ext>
              </a:extLst>
            </p:cNvPr>
            <p:cNvSpPr/>
            <p:nvPr/>
          </p:nvSpPr>
          <p:spPr>
            <a:xfrm>
              <a:off x="7890681" y="4059703"/>
              <a:ext cx="184058" cy="34805"/>
            </a:xfrm>
            <a:custGeom>
              <a:avLst/>
              <a:gdLst/>
              <a:ahLst/>
              <a:cxnLst/>
              <a:rect l="l" t="t" r="r" b="b"/>
              <a:pathLst>
                <a:path w="2311" h="437" extrusionOk="0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7">
              <a:extLst>
                <a:ext uri="{FF2B5EF4-FFF2-40B4-BE49-F238E27FC236}">
                  <a16:creationId xmlns:a16="http://schemas.microsoft.com/office/drawing/2014/main" id="{A68BF4DF-FDC3-44DE-A745-CB678D700990}"/>
                </a:ext>
              </a:extLst>
            </p:cNvPr>
            <p:cNvSpPr/>
            <p:nvPr/>
          </p:nvSpPr>
          <p:spPr>
            <a:xfrm>
              <a:off x="7475415" y="3969546"/>
              <a:ext cx="156023" cy="115325"/>
            </a:xfrm>
            <a:custGeom>
              <a:avLst/>
              <a:gdLst/>
              <a:ahLst/>
              <a:cxnLst/>
              <a:rect l="l" t="t" r="r" b="b"/>
              <a:pathLst>
                <a:path w="1959" h="1448" extrusionOk="0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7">
              <a:extLst>
                <a:ext uri="{FF2B5EF4-FFF2-40B4-BE49-F238E27FC236}">
                  <a16:creationId xmlns:a16="http://schemas.microsoft.com/office/drawing/2014/main" id="{E31A550E-0380-B474-DD8F-4FA74AC71AFE}"/>
                </a:ext>
              </a:extLst>
            </p:cNvPr>
            <p:cNvSpPr/>
            <p:nvPr/>
          </p:nvSpPr>
          <p:spPr>
            <a:xfrm>
              <a:off x="7471035" y="3964369"/>
              <a:ext cx="164784" cy="125679"/>
            </a:xfrm>
            <a:custGeom>
              <a:avLst/>
              <a:gdLst/>
              <a:ahLst/>
              <a:cxnLst/>
              <a:rect l="l" t="t" r="r" b="b"/>
              <a:pathLst>
                <a:path w="2069" h="1578" extrusionOk="0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7">
              <a:extLst>
                <a:ext uri="{FF2B5EF4-FFF2-40B4-BE49-F238E27FC236}">
                  <a16:creationId xmlns:a16="http://schemas.microsoft.com/office/drawing/2014/main" id="{CA33DB18-7B32-ED20-DA91-654E37D46F40}"/>
                </a:ext>
              </a:extLst>
            </p:cNvPr>
            <p:cNvSpPr/>
            <p:nvPr/>
          </p:nvSpPr>
          <p:spPr>
            <a:xfrm>
              <a:off x="7437744" y="4085587"/>
              <a:ext cx="231367" cy="192899"/>
            </a:xfrm>
            <a:custGeom>
              <a:avLst/>
              <a:gdLst/>
              <a:ahLst/>
              <a:cxnLst/>
              <a:rect l="l" t="t" r="r" b="b"/>
              <a:pathLst>
                <a:path w="2905" h="2422" extrusionOk="0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7">
              <a:extLst>
                <a:ext uri="{FF2B5EF4-FFF2-40B4-BE49-F238E27FC236}">
                  <a16:creationId xmlns:a16="http://schemas.microsoft.com/office/drawing/2014/main" id="{8A5BA838-865D-BFB4-2724-90A8BCB6E1BF}"/>
                </a:ext>
              </a:extLst>
            </p:cNvPr>
            <p:cNvSpPr/>
            <p:nvPr/>
          </p:nvSpPr>
          <p:spPr>
            <a:xfrm>
              <a:off x="7433283" y="4080411"/>
              <a:ext cx="240207" cy="202536"/>
            </a:xfrm>
            <a:custGeom>
              <a:avLst/>
              <a:gdLst/>
              <a:ahLst/>
              <a:cxnLst/>
              <a:rect l="l" t="t" r="r" b="b"/>
              <a:pathLst>
                <a:path w="3016" h="2543" extrusionOk="0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7">
              <a:extLst>
                <a:ext uri="{FF2B5EF4-FFF2-40B4-BE49-F238E27FC236}">
                  <a16:creationId xmlns:a16="http://schemas.microsoft.com/office/drawing/2014/main" id="{19E69A33-A8BC-1C8D-3012-3773F66D14AD}"/>
                </a:ext>
              </a:extLst>
            </p:cNvPr>
            <p:cNvSpPr/>
            <p:nvPr/>
          </p:nvSpPr>
          <p:spPr>
            <a:xfrm>
              <a:off x="7532361" y="4141737"/>
              <a:ext cx="42132" cy="80600"/>
            </a:xfrm>
            <a:custGeom>
              <a:avLst/>
              <a:gdLst/>
              <a:ahLst/>
              <a:cxnLst/>
              <a:rect l="l" t="t" r="r" b="b"/>
              <a:pathLst>
                <a:path w="529" h="1012" extrusionOk="0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>
              <a:extLst>
                <a:ext uri="{FF2B5EF4-FFF2-40B4-BE49-F238E27FC236}">
                  <a16:creationId xmlns:a16="http://schemas.microsoft.com/office/drawing/2014/main" id="{2AFC59A2-FADF-F6A9-3182-2E2F2A2E73EC}"/>
                </a:ext>
              </a:extLst>
            </p:cNvPr>
            <p:cNvSpPr/>
            <p:nvPr/>
          </p:nvSpPr>
          <p:spPr>
            <a:xfrm>
              <a:off x="7527901" y="4137277"/>
              <a:ext cx="51769" cy="89520"/>
            </a:xfrm>
            <a:custGeom>
              <a:avLst/>
              <a:gdLst/>
              <a:ahLst/>
              <a:cxnLst/>
              <a:rect l="l" t="t" r="r" b="b"/>
              <a:pathLst>
                <a:path w="650" h="1124" extrusionOk="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1728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8"/>
          <p:cNvSpPr txBox="1">
            <a:spLocks noGrp="1"/>
          </p:cNvSpPr>
          <p:nvPr>
            <p:ph type="title"/>
          </p:nvPr>
        </p:nvSpPr>
        <p:spPr>
          <a:xfrm>
            <a:off x="4572000" y="2571750"/>
            <a:ext cx="4300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hanks </a:t>
            </a:r>
            <a:endParaRPr dirty="0"/>
          </a:p>
        </p:txBody>
      </p:sp>
      <p:grpSp>
        <p:nvGrpSpPr>
          <p:cNvPr id="1291" name="Google Shape;1291;p28"/>
          <p:cNvGrpSpPr/>
          <p:nvPr/>
        </p:nvGrpSpPr>
        <p:grpSpPr>
          <a:xfrm>
            <a:off x="713237" y="1219150"/>
            <a:ext cx="2955370" cy="2463165"/>
            <a:chOff x="1136562" y="1210000"/>
            <a:chExt cx="2955370" cy="2463165"/>
          </a:xfrm>
        </p:grpSpPr>
        <p:sp>
          <p:nvSpPr>
            <p:cNvPr id="1292" name="Google Shape;1292;p28"/>
            <p:cNvSpPr/>
            <p:nvPr/>
          </p:nvSpPr>
          <p:spPr>
            <a:xfrm>
              <a:off x="1242583" y="1775187"/>
              <a:ext cx="115169" cy="115739"/>
            </a:xfrm>
            <a:custGeom>
              <a:avLst/>
              <a:gdLst/>
              <a:ahLst/>
              <a:cxnLst/>
              <a:rect l="l" t="t" r="r" b="b"/>
              <a:pathLst>
                <a:path w="2023" h="2033" extrusionOk="0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3894385" y="2105680"/>
              <a:ext cx="67690" cy="67633"/>
            </a:xfrm>
            <a:custGeom>
              <a:avLst/>
              <a:gdLst/>
              <a:ahLst/>
              <a:cxnLst/>
              <a:rect l="l" t="t" r="r" b="b"/>
              <a:pathLst>
                <a:path w="1189" h="1188" extrusionOk="0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1136562" y="2953790"/>
              <a:ext cx="119382" cy="119439"/>
            </a:xfrm>
            <a:custGeom>
              <a:avLst/>
              <a:gdLst/>
              <a:ahLst/>
              <a:cxnLst/>
              <a:rect l="l" t="t" r="r" b="b"/>
              <a:pathLst>
                <a:path w="2097" h="2098" extrusionOk="0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3973063" y="3183813"/>
              <a:ext cx="118870" cy="118870"/>
            </a:xfrm>
            <a:custGeom>
              <a:avLst/>
              <a:gdLst/>
              <a:ahLst/>
              <a:cxnLst/>
              <a:rect l="l" t="t" r="r" b="b"/>
              <a:pathLst>
                <a:path w="2088" h="2088" extrusionOk="0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676213" y="1303478"/>
              <a:ext cx="6945" cy="42811"/>
            </a:xfrm>
            <a:custGeom>
              <a:avLst/>
              <a:gdLst/>
              <a:ahLst/>
              <a:cxnLst/>
              <a:rect l="l" t="t" r="r" b="b"/>
              <a:pathLst>
                <a:path w="122" h="75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676213" y="1396955"/>
              <a:ext cx="6945" cy="43381"/>
            </a:xfrm>
            <a:custGeom>
              <a:avLst/>
              <a:gdLst/>
              <a:ahLst/>
              <a:cxnLst/>
              <a:rect l="l" t="t" r="r" b="b"/>
              <a:pathLst>
                <a:path w="122" h="76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705247" y="1368434"/>
              <a:ext cx="42868" cy="6376"/>
            </a:xfrm>
            <a:custGeom>
              <a:avLst/>
              <a:gdLst/>
              <a:ahLst/>
              <a:cxnLst/>
              <a:rect l="l" t="t" r="r" b="b"/>
              <a:pathLst>
                <a:path w="753" h="112" extrusionOk="0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3611257" y="1368434"/>
              <a:ext cx="43381" cy="6376"/>
            </a:xfrm>
            <a:custGeom>
              <a:avLst/>
              <a:gdLst/>
              <a:ahLst/>
              <a:cxnLst/>
              <a:rect l="l" t="t" r="r" b="b"/>
              <a:pathLst>
                <a:path w="762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363345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3630271" y="1388757"/>
              <a:ext cx="32792" cy="32564"/>
            </a:xfrm>
            <a:custGeom>
              <a:avLst/>
              <a:gdLst/>
              <a:ahLst/>
              <a:cxnLst/>
              <a:rect l="l" t="t" r="r" b="b"/>
              <a:pathLst>
                <a:path w="576" h="572" extrusionOk="0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370000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696309" y="1322378"/>
              <a:ext cx="33304" cy="32393"/>
            </a:xfrm>
            <a:custGeom>
              <a:avLst/>
              <a:gdLst/>
              <a:ahLst/>
              <a:cxnLst/>
              <a:rect l="l" t="t" r="r" b="b"/>
              <a:pathLst>
                <a:path w="585" h="569" extrusionOk="0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633459" y="1325623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630271" y="1322378"/>
              <a:ext cx="32792" cy="32393"/>
            </a:xfrm>
            <a:custGeom>
              <a:avLst/>
              <a:gdLst/>
              <a:ahLst/>
              <a:cxnLst/>
              <a:rect l="l" t="t" r="r" b="b"/>
              <a:pathLst>
                <a:path w="576" h="569" extrusionOk="0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700009" y="1391661"/>
              <a:ext cx="25903" cy="25960"/>
            </a:xfrm>
            <a:custGeom>
              <a:avLst/>
              <a:gdLst/>
              <a:ahLst/>
              <a:cxnLst/>
              <a:rect l="l" t="t" r="r" b="b"/>
              <a:pathLst>
                <a:path w="455" h="456" extrusionOk="0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3696309" y="1388757"/>
              <a:ext cx="33304" cy="32564"/>
            </a:xfrm>
            <a:custGeom>
              <a:avLst/>
              <a:gdLst/>
              <a:ahLst/>
              <a:cxnLst/>
              <a:rect l="l" t="t" r="r" b="b"/>
              <a:pathLst>
                <a:path w="585" h="572" extrusionOk="0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4016308" y="1558007"/>
              <a:ext cx="51294" cy="51294"/>
            </a:xfrm>
            <a:custGeom>
              <a:avLst/>
              <a:gdLst/>
              <a:ahLst/>
              <a:cxnLst/>
              <a:rect l="l" t="t" r="r" b="b"/>
              <a:pathLst>
                <a:path w="901" h="901" extrusionOk="0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1400299" y="2123105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2298923" y="1210000"/>
              <a:ext cx="32792" cy="32792"/>
            </a:xfrm>
            <a:custGeom>
              <a:avLst/>
              <a:gdLst/>
              <a:ahLst/>
              <a:cxnLst/>
              <a:rect l="l" t="t" r="r" b="b"/>
              <a:pathLst>
                <a:path w="576" h="576" extrusionOk="0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2283609" y="1637253"/>
              <a:ext cx="584671" cy="391621"/>
            </a:xfrm>
            <a:custGeom>
              <a:avLst/>
              <a:gdLst/>
              <a:ahLst/>
              <a:cxnLst/>
              <a:rect l="l" t="t" r="r" b="b"/>
              <a:pathLst>
                <a:path w="10270" h="6879" extrusionOk="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2280933" y="1632471"/>
              <a:ext cx="591560" cy="399876"/>
            </a:xfrm>
            <a:custGeom>
              <a:avLst/>
              <a:gdLst/>
              <a:ahLst/>
              <a:cxnLst/>
              <a:rect l="l" t="t" r="r" b="b"/>
              <a:pathLst>
                <a:path w="10391" h="7024" extrusionOk="0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1836771" y="1663668"/>
              <a:ext cx="289489" cy="289432"/>
            </a:xfrm>
            <a:custGeom>
              <a:avLst/>
              <a:gdLst/>
              <a:ahLst/>
              <a:cxnLst/>
              <a:rect l="l" t="t" r="r" b="b"/>
              <a:pathLst>
                <a:path w="5085" h="5084" extrusionOk="0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1833640" y="1660480"/>
              <a:ext cx="295808" cy="295808"/>
            </a:xfrm>
            <a:custGeom>
              <a:avLst/>
              <a:gdLst/>
              <a:ahLst/>
              <a:cxnLst/>
              <a:rect l="l" t="t" r="r" b="b"/>
              <a:pathLst>
                <a:path w="5196" h="5196" extrusionOk="0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020595" y="1692132"/>
              <a:ext cx="77653" cy="77709"/>
            </a:xfrm>
            <a:custGeom>
              <a:avLst/>
              <a:gdLst/>
              <a:ahLst/>
              <a:cxnLst/>
              <a:rect l="l" t="t" r="r" b="b"/>
              <a:pathLst>
                <a:path w="1364" h="1365" extrusionOk="0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017407" y="1688489"/>
              <a:ext cx="84029" cy="84541"/>
            </a:xfrm>
            <a:custGeom>
              <a:avLst/>
              <a:gdLst/>
              <a:ahLst/>
              <a:cxnLst/>
              <a:rect l="l" t="t" r="r" b="b"/>
              <a:pathLst>
                <a:path w="1476" h="1485" extrusionOk="0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293116" y="1635146"/>
              <a:ext cx="584671" cy="391223"/>
            </a:xfrm>
            <a:custGeom>
              <a:avLst/>
              <a:gdLst/>
              <a:ahLst/>
              <a:cxnLst/>
              <a:rect l="l" t="t" r="r" b="b"/>
              <a:pathLst>
                <a:path w="10270" h="6872" extrusionOk="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290440" y="1629852"/>
              <a:ext cx="591047" cy="399819"/>
            </a:xfrm>
            <a:custGeom>
              <a:avLst/>
              <a:gdLst/>
              <a:ahLst/>
              <a:cxnLst/>
              <a:rect l="l" t="t" r="r" b="b"/>
              <a:pathLst>
                <a:path w="10382" h="7023" extrusionOk="0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2999153" y="1568027"/>
              <a:ext cx="81410" cy="321711"/>
            </a:xfrm>
            <a:custGeom>
              <a:avLst/>
              <a:gdLst/>
              <a:ahLst/>
              <a:cxnLst/>
              <a:rect l="l" t="t" r="r" b="b"/>
              <a:pathLst>
                <a:path w="1430" h="5651" extrusionOk="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2995509" y="1564383"/>
              <a:ext cx="88242" cy="328543"/>
            </a:xfrm>
            <a:custGeom>
              <a:avLst/>
              <a:gdLst/>
              <a:ahLst/>
              <a:cxnLst/>
              <a:rect l="l" t="t" r="r" b="b"/>
              <a:pathLst>
                <a:path w="1550" h="5771" extrusionOk="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3130147" y="1424964"/>
              <a:ext cx="81922" cy="464777"/>
            </a:xfrm>
            <a:custGeom>
              <a:avLst/>
              <a:gdLst/>
              <a:ahLst/>
              <a:cxnLst/>
              <a:rect l="l" t="t" r="r" b="b"/>
              <a:pathLst>
                <a:path w="1439" h="8164" extrusionOk="0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3126447" y="1421776"/>
              <a:ext cx="88811" cy="471153"/>
            </a:xfrm>
            <a:custGeom>
              <a:avLst/>
              <a:gdLst/>
              <a:ahLst/>
              <a:cxnLst/>
              <a:rect l="l" t="t" r="r" b="b"/>
              <a:pathLst>
                <a:path w="1560" h="8276" extrusionOk="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3248446" y="1621939"/>
              <a:ext cx="81922" cy="267799"/>
            </a:xfrm>
            <a:custGeom>
              <a:avLst/>
              <a:gdLst/>
              <a:ahLst/>
              <a:cxnLst/>
              <a:rect l="l" t="t" r="r" b="b"/>
              <a:pathLst>
                <a:path w="1439" h="4704" extrusionOk="0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3244746" y="1618751"/>
              <a:ext cx="88811" cy="274175"/>
            </a:xfrm>
            <a:custGeom>
              <a:avLst/>
              <a:gdLst/>
              <a:ahLst/>
              <a:cxnLst/>
              <a:rect l="l" t="t" r="r" b="b"/>
              <a:pathLst>
                <a:path w="1560" h="4816" extrusionOk="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1773408" y="1427298"/>
              <a:ext cx="375055" cy="118642"/>
            </a:xfrm>
            <a:custGeom>
              <a:avLst/>
              <a:gdLst/>
              <a:ahLst/>
              <a:cxnLst/>
              <a:rect l="l" t="t" r="r" b="b"/>
              <a:pathLst>
                <a:path w="6588" h="2084" extrusionOk="0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1747562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1744374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1975166" y="1401168"/>
              <a:ext cx="59207" cy="59207"/>
            </a:xfrm>
            <a:custGeom>
              <a:avLst/>
              <a:gdLst/>
              <a:ahLst/>
              <a:cxnLst/>
              <a:rect l="l" t="t" r="r" b="b"/>
              <a:pathLst>
                <a:path w="1040" h="1040" extrusionOk="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1971465" y="1397467"/>
              <a:ext cx="66096" cy="66096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1855785" y="1509447"/>
              <a:ext cx="59776" cy="59207"/>
            </a:xfrm>
            <a:custGeom>
              <a:avLst/>
              <a:gdLst/>
              <a:ahLst/>
              <a:cxnLst/>
              <a:rect l="l" t="t" r="r" b="b"/>
              <a:pathLst>
                <a:path w="1050" h="1040" extrusionOk="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1852654" y="1505747"/>
              <a:ext cx="66039" cy="66039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2110373" y="1414888"/>
              <a:ext cx="362872" cy="228745"/>
            </a:xfrm>
            <a:custGeom>
              <a:avLst/>
              <a:gdLst/>
              <a:ahLst/>
              <a:cxnLst/>
              <a:rect l="l" t="t" r="r" b="b"/>
              <a:pathLst>
                <a:path w="6374" h="4018" extrusionOk="0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2107185" y="1411757"/>
              <a:ext cx="369760" cy="235064"/>
            </a:xfrm>
            <a:custGeom>
              <a:avLst/>
              <a:gdLst/>
              <a:ahLst/>
              <a:cxnLst/>
              <a:rect l="l" t="t" r="r" b="b"/>
              <a:pathLst>
                <a:path w="6495" h="4129" extrusionOk="0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2591482" y="1337806"/>
              <a:ext cx="278900" cy="261821"/>
            </a:xfrm>
            <a:custGeom>
              <a:avLst/>
              <a:gdLst/>
              <a:ahLst/>
              <a:cxnLst/>
              <a:rect l="l" t="t" r="r" b="b"/>
              <a:pathLst>
                <a:path w="4899" h="4599" extrusionOk="0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2588294" y="1334618"/>
              <a:ext cx="285276" cy="268368"/>
            </a:xfrm>
            <a:custGeom>
              <a:avLst/>
              <a:gdLst/>
              <a:ahLst/>
              <a:cxnLst/>
              <a:rect l="l" t="t" r="r" b="b"/>
              <a:pathLst>
                <a:path w="5011" h="4714" extrusionOk="0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2649038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2712400" y="1416482"/>
              <a:ext cx="40762" cy="40705"/>
            </a:xfrm>
            <a:custGeom>
              <a:avLst/>
              <a:gdLst/>
              <a:ahLst/>
              <a:cxnLst/>
              <a:rect l="l" t="t" r="r" b="b"/>
              <a:pathLst>
                <a:path w="716" h="715" extrusionOk="0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2775250" y="1416482"/>
              <a:ext cx="40705" cy="40705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1404791" y="1554307"/>
              <a:ext cx="264098" cy="247873"/>
            </a:xfrm>
            <a:custGeom>
              <a:avLst/>
              <a:gdLst/>
              <a:ahLst/>
              <a:cxnLst/>
              <a:rect l="l" t="t" r="r" b="b"/>
              <a:pathLst>
                <a:path w="4639" h="4354" extrusionOk="0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1401603" y="1551176"/>
              <a:ext cx="270474" cy="254079"/>
            </a:xfrm>
            <a:custGeom>
              <a:avLst/>
              <a:gdLst/>
              <a:ahLst/>
              <a:cxnLst/>
              <a:rect l="l" t="t" r="r" b="b"/>
              <a:pathLst>
                <a:path w="4751" h="4463" extrusionOk="0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1575351" y="1628770"/>
              <a:ext cx="39168" cy="39168"/>
            </a:xfrm>
            <a:custGeom>
              <a:avLst/>
              <a:gdLst/>
              <a:ahLst/>
              <a:cxnLst/>
              <a:rect l="l" t="t" r="r" b="b"/>
              <a:pathLst>
                <a:path w="688" h="688" extrusionOk="0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1515177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1456028" y="1628770"/>
              <a:ext cx="39111" cy="39168"/>
            </a:xfrm>
            <a:custGeom>
              <a:avLst/>
              <a:gdLst/>
              <a:ahLst/>
              <a:cxnLst/>
              <a:rect l="l" t="t" r="r" b="b"/>
              <a:pathLst>
                <a:path w="687" h="688" extrusionOk="0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635565" y="1627062"/>
              <a:ext cx="216049" cy="210413"/>
            </a:xfrm>
            <a:custGeom>
              <a:avLst/>
              <a:gdLst/>
              <a:ahLst/>
              <a:cxnLst/>
              <a:rect l="l" t="t" r="r" b="b"/>
              <a:pathLst>
                <a:path w="3795" h="3696" extrusionOk="0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3631865" y="1623760"/>
              <a:ext cx="219750" cy="216846"/>
            </a:xfrm>
            <a:custGeom>
              <a:avLst/>
              <a:gdLst/>
              <a:ahLst/>
              <a:cxnLst/>
              <a:rect l="l" t="t" r="r" b="b"/>
              <a:pathLst>
                <a:path w="3860" h="3809" extrusionOk="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3607556" y="1751851"/>
              <a:ext cx="113063" cy="113120"/>
            </a:xfrm>
            <a:custGeom>
              <a:avLst/>
              <a:gdLst/>
              <a:ahLst/>
              <a:cxnLst/>
              <a:rect l="l" t="t" r="r" b="b"/>
              <a:pathLst>
                <a:path w="1986" h="1987" extrusionOk="0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3603856" y="1748663"/>
              <a:ext cx="119952" cy="119952"/>
            </a:xfrm>
            <a:custGeom>
              <a:avLst/>
              <a:gdLst/>
              <a:ahLst/>
              <a:cxnLst/>
              <a:rect l="l" t="t" r="r" b="b"/>
              <a:pathLst>
                <a:path w="2107" h="2107" extrusionOk="0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3402155" y="1499940"/>
              <a:ext cx="160030" cy="159518"/>
            </a:xfrm>
            <a:custGeom>
              <a:avLst/>
              <a:gdLst/>
              <a:ahLst/>
              <a:cxnLst/>
              <a:rect l="l" t="t" r="r" b="b"/>
              <a:pathLst>
                <a:path w="2811" h="2802" extrusionOk="0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3398967" y="1496752"/>
              <a:ext cx="166406" cy="166406"/>
            </a:xfrm>
            <a:custGeom>
              <a:avLst/>
              <a:gdLst/>
              <a:ahLst/>
              <a:cxnLst/>
              <a:rect l="l" t="t" r="r" b="b"/>
              <a:pathLst>
                <a:path w="2923" h="2923" extrusionOk="0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3445422" y="1520263"/>
              <a:ext cx="116763" cy="82719"/>
            </a:xfrm>
            <a:custGeom>
              <a:avLst/>
              <a:gdLst/>
              <a:ahLst/>
              <a:cxnLst/>
              <a:rect l="l" t="t" r="r" b="b"/>
              <a:pathLst>
                <a:path w="2051" h="1453" extrusionOk="0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563985" y="3123841"/>
              <a:ext cx="96212" cy="96212"/>
            </a:xfrm>
            <a:custGeom>
              <a:avLst/>
              <a:gdLst/>
              <a:ahLst/>
              <a:cxnLst/>
              <a:rect l="l" t="t" r="r" b="b"/>
              <a:pathLst>
                <a:path w="1690" h="1690" extrusionOk="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1555312" y="1878575"/>
              <a:ext cx="2115690" cy="1276541"/>
            </a:xfrm>
            <a:custGeom>
              <a:avLst/>
              <a:gdLst/>
              <a:ahLst/>
              <a:cxnLst/>
              <a:rect l="l" t="t" r="r" b="b"/>
              <a:pathLst>
                <a:path w="37163" h="22423" extrusionOk="0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1552124" y="1875387"/>
              <a:ext cx="2122066" cy="1282861"/>
            </a:xfrm>
            <a:custGeom>
              <a:avLst/>
              <a:gdLst/>
              <a:ahLst/>
              <a:cxnLst/>
              <a:rect l="l" t="t" r="r" b="b"/>
              <a:pathLst>
                <a:path w="37275" h="22534" extrusionOk="0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1656191" y="1985772"/>
              <a:ext cx="1891272" cy="1092771"/>
            </a:xfrm>
            <a:custGeom>
              <a:avLst/>
              <a:gdLst/>
              <a:ahLst/>
              <a:cxnLst/>
              <a:rect l="l" t="t" r="r" b="b"/>
              <a:pathLst>
                <a:path w="33221" h="19195" extrusionOk="0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1652491" y="1982641"/>
              <a:ext cx="1898103" cy="1099603"/>
            </a:xfrm>
            <a:custGeom>
              <a:avLst/>
              <a:gdLst/>
              <a:ahLst/>
              <a:cxnLst/>
              <a:rect l="l" t="t" r="r" b="b"/>
              <a:pathLst>
                <a:path w="33341" h="19315" extrusionOk="0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2594670" y="1910284"/>
              <a:ext cx="36492" cy="35980"/>
            </a:xfrm>
            <a:custGeom>
              <a:avLst/>
              <a:gdLst/>
              <a:ahLst/>
              <a:cxnLst/>
              <a:rect l="l" t="t" r="r" b="b"/>
              <a:pathLst>
                <a:path w="641" h="632" extrusionOk="0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2591482" y="1906584"/>
              <a:ext cx="43381" cy="43324"/>
            </a:xfrm>
            <a:custGeom>
              <a:avLst/>
              <a:gdLst/>
              <a:ahLst/>
              <a:cxnLst/>
              <a:rect l="l" t="t" r="r" b="b"/>
              <a:pathLst>
                <a:path w="762" h="761" extrusionOk="0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06266" y="3242140"/>
              <a:ext cx="603173" cy="368166"/>
            </a:xfrm>
            <a:custGeom>
              <a:avLst/>
              <a:gdLst/>
              <a:ahLst/>
              <a:cxnLst/>
              <a:rect l="l" t="t" r="r" b="b"/>
              <a:pathLst>
                <a:path w="10595" h="6467" extrusionOk="0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302566" y="3239009"/>
              <a:ext cx="610574" cy="374486"/>
            </a:xfrm>
            <a:custGeom>
              <a:avLst/>
              <a:gdLst/>
              <a:ahLst/>
              <a:cxnLst/>
              <a:rect l="l" t="t" r="r" b="b"/>
              <a:pathLst>
                <a:path w="10725" h="6578" extrusionOk="0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1630431" y="3081088"/>
              <a:ext cx="2115747" cy="206542"/>
            </a:xfrm>
            <a:custGeom>
              <a:avLst/>
              <a:gdLst/>
              <a:ahLst/>
              <a:cxnLst/>
              <a:rect l="l" t="t" r="r" b="b"/>
              <a:pathLst>
                <a:path w="37164" h="3628" extrusionOk="0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551100" y="3077387"/>
              <a:ext cx="2122066" cy="213431"/>
            </a:xfrm>
            <a:custGeom>
              <a:avLst/>
              <a:gdLst/>
              <a:ahLst/>
              <a:cxnLst/>
              <a:rect l="l" t="t" r="r" b="b"/>
              <a:pathLst>
                <a:path w="37275" h="3749" extrusionOk="0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67173" y="3127542"/>
              <a:ext cx="89836" cy="89323"/>
            </a:xfrm>
            <a:custGeom>
              <a:avLst/>
              <a:gdLst/>
              <a:ahLst/>
              <a:cxnLst/>
              <a:rect l="l" t="t" r="r" b="b"/>
              <a:pathLst>
                <a:path w="1578" h="1569" extrusionOk="0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2092952" y="3564814"/>
              <a:ext cx="1038346" cy="98318"/>
            </a:xfrm>
            <a:custGeom>
              <a:avLst/>
              <a:gdLst/>
              <a:ahLst/>
              <a:cxnLst/>
              <a:rect l="l" t="t" r="r" b="b"/>
              <a:pathLst>
                <a:path w="18239" h="1727" extrusionOk="0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2089764" y="3561683"/>
              <a:ext cx="1044665" cy="105150"/>
            </a:xfrm>
            <a:custGeom>
              <a:avLst/>
              <a:gdLst/>
              <a:ahLst/>
              <a:cxnLst/>
              <a:rect l="l" t="t" r="r" b="b"/>
              <a:pathLst>
                <a:path w="18350" h="1847" extrusionOk="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2352778" y="3564814"/>
              <a:ext cx="519202" cy="49188"/>
            </a:xfrm>
            <a:custGeom>
              <a:avLst/>
              <a:gdLst/>
              <a:ahLst/>
              <a:cxnLst/>
              <a:rect l="l" t="t" r="r" b="b"/>
              <a:pathLst>
                <a:path w="9120" h="864" extrusionOk="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2349077" y="3561683"/>
              <a:ext cx="526033" cy="56019"/>
            </a:xfrm>
            <a:custGeom>
              <a:avLst/>
              <a:gdLst/>
              <a:ahLst/>
              <a:cxnLst/>
              <a:rect l="l" t="t" r="r" b="b"/>
              <a:pathLst>
                <a:path w="9240" h="984" extrusionOk="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2821704" y="2132080"/>
              <a:ext cx="560419" cy="804364"/>
            </a:xfrm>
            <a:custGeom>
              <a:avLst/>
              <a:gdLst/>
              <a:ahLst/>
              <a:cxnLst/>
              <a:rect l="l" t="t" r="r" b="b"/>
              <a:pathLst>
                <a:path w="9844" h="14129" extrusionOk="0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2818573" y="2128892"/>
              <a:ext cx="566738" cy="810740"/>
            </a:xfrm>
            <a:custGeom>
              <a:avLst/>
              <a:gdLst/>
              <a:ahLst/>
              <a:cxnLst/>
              <a:rect l="l" t="t" r="r" b="b"/>
              <a:pathLst>
                <a:path w="9955" h="14241" extrusionOk="0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2889336" y="2203925"/>
              <a:ext cx="187015" cy="186958"/>
            </a:xfrm>
            <a:custGeom>
              <a:avLst/>
              <a:gdLst/>
              <a:ahLst/>
              <a:cxnLst/>
              <a:rect l="l" t="t" r="r" b="b"/>
              <a:pathLst>
                <a:path w="3285" h="3284" extrusionOk="0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3253228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3285393" y="2173809"/>
              <a:ext cx="21747" cy="22203"/>
            </a:xfrm>
            <a:custGeom>
              <a:avLst/>
              <a:gdLst/>
              <a:ahLst/>
              <a:cxnLst/>
              <a:rect l="l" t="t" r="r" b="b"/>
              <a:pathLst>
                <a:path w="382" h="390" extrusionOk="0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3314484" y="2173809"/>
              <a:ext cx="22203" cy="22203"/>
            </a:xfrm>
            <a:custGeom>
              <a:avLst/>
              <a:gdLst/>
              <a:ahLst/>
              <a:cxnLst/>
              <a:rect l="l" t="t" r="r" b="b"/>
              <a:pathLst>
                <a:path w="390" h="390" extrusionOk="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3132254" y="2253567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3132254" y="2297402"/>
              <a:ext cx="172213" cy="6889"/>
            </a:xfrm>
            <a:custGeom>
              <a:avLst/>
              <a:gdLst/>
              <a:ahLst/>
              <a:cxnLst/>
              <a:rect l="l" t="t" r="r" b="b"/>
              <a:pathLst>
                <a:path w="3025" h="121" extrusionOk="0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3132254" y="2341181"/>
              <a:ext cx="172213" cy="6433"/>
            </a:xfrm>
            <a:custGeom>
              <a:avLst/>
              <a:gdLst/>
              <a:ahLst/>
              <a:cxnLst/>
              <a:rect l="l" t="t" r="r" b="b"/>
              <a:pathLst>
                <a:path w="3025" h="113" extrusionOk="0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3114321" y="2441034"/>
              <a:ext cx="186446" cy="187015"/>
            </a:xfrm>
            <a:custGeom>
              <a:avLst/>
              <a:gdLst/>
              <a:ahLst/>
              <a:cxnLst/>
              <a:rect l="l" t="t" r="r" b="b"/>
              <a:pathLst>
                <a:path w="3275" h="3285" extrusionOk="0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2892524" y="2571459"/>
              <a:ext cx="165325" cy="6945"/>
            </a:xfrm>
            <a:custGeom>
              <a:avLst/>
              <a:gdLst/>
              <a:ahLst/>
              <a:cxnLst/>
              <a:rect l="l" t="t" r="r" b="b"/>
              <a:pathLst>
                <a:path w="2904" h="122" extrusionOk="0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2892524" y="2528136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2892524" y="2484300"/>
              <a:ext cx="165325" cy="6433"/>
            </a:xfrm>
            <a:custGeom>
              <a:avLst/>
              <a:gdLst/>
              <a:ahLst/>
              <a:cxnLst/>
              <a:rect l="l" t="t" r="r" b="b"/>
              <a:pathLst>
                <a:path w="2904" h="113" extrusionOk="0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3078911" y="2690839"/>
              <a:ext cx="185990" cy="6376"/>
            </a:xfrm>
            <a:custGeom>
              <a:avLst/>
              <a:gdLst/>
              <a:ahLst/>
              <a:cxnLst/>
              <a:rect l="l" t="t" r="r" b="b"/>
              <a:pathLst>
                <a:path w="3267" h="112" extrusionOk="0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2906757" y="2690839"/>
              <a:ext cx="143179" cy="6376"/>
            </a:xfrm>
            <a:custGeom>
              <a:avLst/>
              <a:gdLst/>
              <a:ahLst/>
              <a:cxnLst/>
              <a:rect l="l" t="t" r="r" b="b"/>
              <a:pathLst>
                <a:path w="251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2906757" y="2740481"/>
              <a:ext cx="281519" cy="6376"/>
            </a:xfrm>
            <a:custGeom>
              <a:avLst/>
              <a:gdLst/>
              <a:ahLst/>
              <a:cxnLst/>
              <a:rect l="l" t="t" r="r" b="b"/>
              <a:pathLst>
                <a:path w="4945" h="112" extrusionOk="0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2998640" y="2244060"/>
              <a:ext cx="44975" cy="47024"/>
            </a:xfrm>
            <a:custGeom>
              <a:avLst/>
              <a:gdLst/>
              <a:ahLst/>
              <a:cxnLst/>
              <a:rect l="l" t="t" r="r" b="b"/>
              <a:pathLst>
                <a:path w="790" h="826" extrusionOk="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2994940" y="2239790"/>
              <a:ext cx="51806" cy="54994"/>
            </a:xfrm>
            <a:custGeom>
              <a:avLst/>
              <a:gdLst/>
              <a:ahLst/>
              <a:cxnLst/>
              <a:rect l="l" t="t" r="r" b="b"/>
              <a:pathLst>
                <a:path w="910" h="966" extrusionOk="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2911539" y="2233129"/>
              <a:ext cx="133672" cy="129971"/>
            </a:xfrm>
            <a:custGeom>
              <a:avLst/>
              <a:gdLst/>
              <a:ahLst/>
              <a:cxnLst/>
              <a:rect l="l" t="t" r="r" b="b"/>
              <a:pathLst>
                <a:path w="2348" h="2283" extrusionOk="0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2910969" y="2229600"/>
              <a:ext cx="138454" cy="137031"/>
            </a:xfrm>
            <a:custGeom>
              <a:avLst/>
              <a:gdLst/>
              <a:ahLst/>
              <a:cxnLst/>
              <a:rect l="l" t="t" r="r" b="b"/>
              <a:pathLst>
                <a:path w="2432" h="2407" extrusionOk="0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3125422" y="2463578"/>
              <a:ext cx="157411" cy="137714"/>
            </a:xfrm>
            <a:custGeom>
              <a:avLst/>
              <a:gdLst/>
              <a:ahLst/>
              <a:cxnLst/>
              <a:rect l="l" t="t" r="r" b="b"/>
              <a:pathLst>
                <a:path w="2765" h="2419" extrusionOk="0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3122234" y="2460902"/>
              <a:ext cx="156899" cy="144431"/>
            </a:xfrm>
            <a:custGeom>
              <a:avLst/>
              <a:gdLst/>
              <a:ahLst/>
              <a:cxnLst/>
              <a:rect l="l" t="t" r="r" b="b"/>
              <a:pathLst>
                <a:path w="2756" h="2537" extrusionOk="0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3157075" y="2485382"/>
              <a:ext cx="95130" cy="95642"/>
            </a:xfrm>
            <a:custGeom>
              <a:avLst/>
              <a:gdLst/>
              <a:ahLst/>
              <a:cxnLst/>
              <a:rect l="l" t="t" r="r" b="b"/>
              <a:pathLst>
                <a:path w="1671" h="1680" extrusionOk="0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3153374" y="2482194"/>
              <a:ext cx="102531" cy="102019"/>
            </a:xfrm>
            <a:custGeom>
              <a:avLst/>
              <a:gdLst/>
              <a:ahLst/>
              <a:cxnLst/>
              <a:rect l="l" t="t" r="r" b="b"/>
              <a:pathLst>
                <a:path w="1801" h="1792" extrusionOk="0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3166070" y="2499159"/>
              <a:ext cx="77140" cy="67576"/>
            </a:xfrm>
            <a:custGeom>
              <a:avLst/>
              <a:gdLst/>
              <a:ahLst/>
              <a:cxnLst/>
              <a:rect l="l" t="t" r="r" b="b"/>
              <a:pathLst>
                <a:path w="1355" h="1187" extrusionOk="0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3162369" y="2495971"/>
              <a:ext cx="84541" cy="74521"/>
            </a:xfrm>
            <a:custGeom>
              <a:avLst/>
              <a:gdLst/>
              <a:ahLst/>
              <a:cxnLst/>
              <a:rect l="l" t="t" r="r" b="b"/>
              <a:pathLst>
                <a:path w="1485" h="1309" extrusionOk="0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3187703" y="2516522"/>
              <a:ext cx="33873" cy="3336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3184572" y="2512822"/>
              <a:ext cx="40193" cy="40193"/>
            </a:xfrm>
            <a:custGeom>
              <a:avLst/>
              <a:gdLst/>
              <a:ahLst/>
              <a:cxnLst/>
              <a:rect l="l" t="t" r="r" b="b"/>
              <a:pathLst>
                <a:path w="706" h="706" extrusionOk="0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3154968" y="2476956"/>
              <a:ext cx="52319" cy="59720"/>
            </a:xfrm>
            <a:custGeom>
              <a:avLst/>
              <a:gdLst/>
              <a:ahLst/>
              <a:cxnLst/>
              <a:rect l="l" t="t" r="r" b="b"/>
              <a:pathLst>
                <a:path w="919" h="1049" extrusionOk="0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3142273" y="2464261"/>
              <a:ext cx="21747" cy="21690"/>
            </a:xfrm>
            <a:custGeom>
              <a:avLst/>
              <a:gdLst/>
              <a:ahLst/>
              <a:cxnLst/>
              <a:rect l="l" t="t" r="r" b="b"/>
              <a:pathLst>
                <a:path w="382" h="381" extrusionOk="0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3147055" y="2469840"/>
              <a:ext cx="21690" cy="21918"/>
            </a:xfrm>
            <a:custGeom>
              <a:avLst/>
              <a:gdLst/>
              <a:ahLst/>
              <a:cxnLst/>
              <a:rect l="l" t="t" r="r" b="b"/>
              <a:pathLst>
                <a:path w="381" h="385" extrusionOk="0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2593589" y="2681844"/>
              <a:ext cx="175914" cy="249866"/>
            </a:xfrm>
            <a:custGeom>
              <a:avLst/>
              <a:gdLst/>
              <a:ahLst/>
              <a:cxnLst/>
              <a:rect l="l" t="t" r="r" b="b"/>
              <a:pathLst>
                <a:path w="3090" h="4389" extrusionOk="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2590401" y="2678144"/>
              <a:ext cx="182802" cy="256697"/>
            </a:xfrm>
            <a:custGeom>
              <a:avLst/>
              <a:gdLst/>
              <a:ahLst/>
              <a:cxnLst/>
              <a:rect l="l" t="t" r="r" b="b"/>
              <a:pathLst>
                <a:path w="3211" h="4509" extrusionOk="0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2287821" y="2677631"/>
              <a:ext cx="268880" cy="268880"/>
            </a:xfrm>
            <a:custGeom>
              <a:avLst/>
              <a:gdLst/>
              <a:ahLst/>
              <a:cxnLst/>
              <a:rect l="l" t="t" r="r" b="b"/>
              <a:pathLst>
                <a:path w="4723" h="4723" extrusionOk="0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2284633" y="2674443"/>
              <a:ext cx="275769" cy="275200"/>
            </a:xfrm>
            <a:custGeom>
              <a:avLst/>
              <a:gdLst/>
              <a:ahLst/>
              <a:cxnLst/>
              <a:rect l="l" t="t" r="r" b="b"/>
              <a:pathLst>
                <a:path w="4844" h="4834" extrusionOk="0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2393425" y="2357433"/>
              <a:ext cx="373973" cy="201817"/>
            </a:xfrm>
            <a:custGeom>
              <a:avLst/>
              <a:gdLst/>
              <a:ahLst/>
              <a:cxnLst/>
              <a:rect l="l" t="t" r="r" b="b"/>
              <a:pathLst>
                <a:path w="6569" h="3545" extrusionOk="0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2389725" y="2506645"/>
              <a:ext cx="380862" cy="208136"/>
            </a:xfrm>
            <a:custGeom>
              <a:avLst/>
              <a:gdLst/>
              <a:ahLst/>
              <a:cxnLst/>
              <a:rect l="l" t="t" r="r" b="b"/>
              <a:pathLst>
                <a:path w="6690" h="3656" extrusionOk="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2454681" y="2494889"/>
              <a:ext cx="125246" cy="6376"/>
            </a:xfrm>
            <a:custGeom>
              <a:avLst/>
              <a:gdLst/>
              <a:ahLst/>
              <a:cxnLst/>
              <a:rect l="l" t="t" r="r" b="b"/>
              <a:pathLst>
                <a:path w="2200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2604121" y="2494889"/>
              <a:ext cx="112038" cy="6376"/>
            </a:xfrm>
            <a:custGeom>
              <a:avLst/>
              <a:gdLst/>
              <a:ahLst/>
              <a:cxnLst/>
              <a:rect l="l" t="t" r="r" b="b"/>
              <a:pathLst>
                <a:path w="1968" h="112" extrusionOk="0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2454681" y="2558251"/>
              <a:ext cx="112551" cy="6945"/>
            </a:xfrm>
            <a:custGeom>
              <a:avLst/>
              <a:gdLst/>
              <a:ahLst/>
              <a:cxnLst/>
              <a:rect l="l" t="t" r="r" b="b"/>
              <a:pathLst>
                <a:path w="1977" h="122" extrusionOk="0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2554478" y="2525005"/>
              <a:ext cx="112551" cy="6376"/>
            </a:xfrm>
            <a:custGeom>
              <a:avLst/>
              <a:gdLst/>
              <a:ahLst/>
              <a:cxnLst/>
              <a:rect l="l" t="t" r="r" b="b"/>
              <a:pathLst>
                <a:path w="197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2454681" y="2525005"/>
              <a:ext cx="76115" cy="6376"/>
            </a:xfrm>
            <a:custGeom>
              <a:avLst/>
              <a:gdLst/>
              <a:ahLst/>
              <a:cxnLst/>
              <a:rect l="l" t="t" r="r" b="b"/>
              <a:pathLst>
                <a:path w="1337" h="112" extrusionOk="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8"/>
            <p:cNvSpPr/>
            <p:nvPr/>
          </p:nvSpPr>
          <p:spPr>
            <a:xfrm>
              <a:off x="2593076" y="2558251"/>
              <a:ext cx="49131" cy="6945"/>
            </a:xfrm>
            <a:custGeom>
              <a:avLst/>
              <a:gdLst/>
              <a:ahLst/>
              <a:cxnLst/>
              <a:rect l="l" t="t" r="r" b="b"/>
              <a:pathLst>
                <a:path w="863" h="122" extrusionOk="0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8"/>
            <p:cNvSpPr/>
            <p:nvPr/>
          </p:nvSpPr>
          <p:spPr>
            <a:xfrm>
              <a:off x="2393425" y="2137375"/>
              <a:ext cx="373973" cy="250378"/>
            </a:xfrm>
            <a:custGeom>
              <a:avLst/>
              <a:gdLst/>
              <a:ahLst/>
              <a:cxnLst/>
              <a:rect l="l" t="t" r="r" b="b"/>
              <a:pathLst>
                <a:path w="6569" h="4398" extrusionOk="0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2389725" y="2133674"/>
              <a:ext cx="380862" cy="257210"/>
            </a:xfrm>
            <a:custGeom>
              <a:avLst/>
              <a:gdLst/>
              <a:ahLst/>
              <a:cxnLst/>
              <a:rect l="l" t="t" r="r" b="b"/>
              <a:pathLst>
                <a:path w="6690" h="4518" extrusionOk="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8"/>
            <p:cNvSpPr/>
            <p:nvPr/>
          </p:nvSpPr>
          <p:spPr>
            <a:xfrm>
              <a:off x="2658545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8"/>
            <p:cNvSpPr/>
            <p:nvPr/>
          </p:nvSpPr>
          <p:spPr>
            <a:xfrm>
              <a:off x="2696574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8"/>
            <p:cNvSpPr/>
            <p:nvPr/>
          </p:nvSpPr>
          <p:spPr>
            <a:xfrm>
              <a:off x="2734602" y="2148988"/>
              <a:ext cx="19584" cy="19584"/>
            </a:xfrm>
            <a:custGeom>
              <a:avLst/>
              <a:gdLst/>
              <a:ahLst/>
              <a:cxnLst/>
              <a:rect l="l" t="t" r="r" b="b"/>
              <a:pathLst>
                <a:path w="344" h="344" extrusionOk="0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8"/>
            <p:cNvSpPr/>
            <p:nvPr/>
          </p:nvSpPr>
          <p:spPr>
            <a:xfrm>
              <a:off x="2494304" y="2179616"/>
              <a:ext cx="173295" cy="173295"/>
            </a:xfrm>
            <a:custGeom>
              <a:avLst/>
              <a:gdLst/>
              <a:ahLst/>
              <a:cxnLst/>
              <a:rect l="l" t="t" r="r" b="b"/>
              <a:pathLst>
                <a:path w="3044" h="3044" extrusionOk="0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8"/>
            <p:cNvSpPr/>
            <p:nvPr/>
          </p:nvSpPr>
          <p:spPr>
            <a:xfrm>
              <a:off x="2491116" y="2176428"/>
              <a:ext cx="179614" cy="180127"/>
            </a:xfrm>
            <a:custGeom>
              <a:avLst/>
              <a:gdLst/>
              <a:ahLst/>
              <a:cxnLst/>
              <a:rect l="l" t="t" r="r" b="b"/>
              <a:pathLst>
                <a:path w="3155" h="3164" extrusionOk="0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8"/>
            <p:cNvSpPr/>
            <p:nvPr/>
          </p:nvSpPr>
          <p:spPr>
            <a:xfrm>
              <a:off x="2512806" y="2198118"/>
              <a:ext cx="136290" cy="136290"/>
            </a:xfrm>
            <a:custGeom>
              <a:avLst/>
              <a:gdLst/>
              <a:ahLst/>
              <a:cxnLst/>
              <a:rect l="l" t="t" r="r" b="b"/>
              <a:pathLst>
                <a:path w="2394" h="2394" extrusionOk="0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8"/>
            <p:cNvSpPr/>
            <p:nvPr/>
          </p:nvSpPr>
          <p:spPr>
            <a:xfrm>
              <a:off x="2509618" y="2194930"/>
              <a:ext cx="142667" cy="142667"/>
            </a:xfrm>
            <a:custGeom>
              <a:avLst/>
              <a:gdLst/>
              <a:ahLst/>
              <a:cxnLst/>
              <a:rect l="l" t="t" r="r" b="b"/>
              <a:pathLst>
                <a:path w="2506" h="2506" extrusionOk="0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8"/>
            <p:cNvSpPr/>
            <p:nvPr/>
          </p:nvSpPr>
          <p:spPr>
            <a:xfrm>
              <a:off x="2576168" y="2227664"/>
              <a:ext cx="38599" cy="43381"/>
            </a:xfrm>
            <a:custGeom>
              <a:avLst/>
              <a:gdLst/>
              <a:ahLst/>
              <a:cxnLst/>
              <a:rect l="l" t="t" r="r" b="b"/>
              <a:pathLst>
                <a:path w="678" h="762" extrusionOk="0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8"/>
            <p:cNvSpPr/>
            <p:nvPr/>
          </p:nvSpPr>
          <p:spPr>
            <a:xfrm>
              <a:off x="2570874" y="2256698"/>
              <a:ext cx="20666" cy="20666"/>
            </a:xfrm>
            <a:custGeom>
              <a:avLst/>
              <a:gdLst/>
              <a:ahLst/>
              <a:cxnLst/>
              <a:rect l="l" t="t" r="r" b="b"/>
              <a:pathLst>
                <a:path w="363" h="363" extrusionOk="0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2567686" y="2253567"/>
              <a:ext cx="26985" cy="26985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1792423" y="2126273"/>
              <a:ext cx="556206" cy="494892"/>
            </a:xfrm>
            <a:custGeom>
              <a:avLst/>
              <a:gdLst/>
              <a:ahLst/>
              <a:cxnLst/>
              <a:rect l="l" t="t" r="r" b="b"/>
              <a:pathLst>
                <a:path w="9770" h="8693" extrusionOk="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1788722" y="2123085"/>
              <a:ext cx="563550" cy="501269"/>
            </a:xfrm>
            <a:custGeom>
              <a:avLst/>
              <a:gdLst/>
              <a:ahLst/>
              <a:cxnLst/>
              <a:rect l="l" t="t" r="r" b="b"/>
              <a:pathLst>
                <a:path w="9899" h="8805" extrusionOk="0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1978354" y="2178819"/>
              <a:ext cx="183827" cy="167488"/>
            </a:xfrm>
            <a:custGeom>
              <a:avLst/>
              <a:gdLst/>
              <a:ahLst/>
              <a:cxnLst/>
              <a:rect l="l" t="t" r="r" b="b"/>
              <a:pathLst>
                <a:path w="3229" h="2942" extrusionOk="0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1983591" y="2175403"/>
              <a:ext cx="173807" cy="174320"/>
            </a:xfrm>
            <a:custGeom>
              <a:avLst/>
              <a:gdLst/>
              <a:ahLst/>
              <a:cxnLst/>
              <a:rect l="l" t="t" r="r" b="b"/>
              <a:pathLst>
                <a:path w="3053" h="3062" extrusionOk="0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2031697" y="2262505"/>
              <a:ext cx="76058" cy="38485"/>
            </a:xfrm>
            <a:custGeom>
              <a:avLst/>
              <a:gdLst/>
              <a:ahLst/>
              <a:cxnLst/>
              <a:rect l="l" t="t" r="r" b="b"/>
              <a:pathLst>
                <a:path w="1336" h="676" extrusionOk="0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27996" y="2259374"/>
              <a:ext cx="82947" cy="44918"/>
            </a:xfrm>
            <a:custGeom>
              <a:avLst/>
              <a:gdLst/>
              <a:ahLst/>
              <a:cxnLst/>
              <a:rect l="l" t="t" r="r" b="b"/>
              <a:pathLst>
                <a:path w="1457" h="789" extrusionOk="0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48035" y="2214456"/>
              <a:ext cx="43381" cy="43381"/>
            </a:xfrm>
            <a:custGeom>
              <a:avLst/>
              <a:gdLst/>
              <a:ahLst/>
              <a:cxnLst/>
              <a:rect l="l" t="t" r="r" b="b"/>
              <a:pathLst>
                <a:path w="762" h="762" extrusionOk="0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2044847" y="2210756"/>
              <a:ext cx="50269" cy="50212"/>
            </a:xfrm>
            <a:custGeom>
              <a:avLst/>
              <a:gdLst/>
              <a:ahLst/>
              <a:cxnLst/>
              <a:rect l="l" t="t" r="r" b="b"/>
              <a:pathLst>
                <a:path w="883" h="882" extrusionOk="0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908103" y="2387692"/>
              <a:ext cx="324843" cy="58695"/>
            </a:xfrm>
            <a:custGeom>
              <a:avLst/>
              <a:gdLst/>
              <a:ahLst/>
              <a:cxnLst/>
              <a:rect l="l" t="t" r="r" b="b"/>
              <a:pathLst>
                <a:path w="5706" h="1031" extrusionOk="0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904915" y="2384504"/>
              <a:ext cx="331731" cy="65014"/>
            </a:xfrm>
            <a:custGeom>
              <a:avLst/>
              <a:gdLst/>
              <a:ahLst/>
              <a:cxnLst/>
              <a:rect l="l" t="t" r="r" b="b"/>
              <a:pathLst>
                <a:path w="5827" h="1142" extrusionOk="0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2023726" y="2561439"/>
              <a:ext cx="93536" cy="10589"/>
            </a:xfrm>
            <a:custGeom>
              <a:avLst/>
              <a:gdLst/>
              <a:ahLst/>
              <a:cxnLst/>
              <a:rect l="l" t="t" r="r" b="b"/>
              <a:pathLst>
                <a:path w="1643" h="186" extrusionOk="0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2269832" y="2159406"/>
              <a:ext cx="39680" cy="38769"/>
            </a:xfrm>
            <a:custGeom>
              <a:avLst/>
              <a:gdLst/>
              <a:ahLst/>
              <a:cxnLst/>
              <a:rect l="l" t="t" r="r" b="b"/>
              <a:pathLst>
                <a:path w="697" h="681" extrusionOk="0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2127793" y="2705071"/>
              <a:ext cx="71903" cy="201248"/>
            </a:xfrm>
            <a:custGeom>
              <a:avLst/>
              <a:gdLst/>
              <a:ahLst/>
              <a:cxnLst/>
              <a:rect l="l" t="t" r="r" b="b"/>
              <a:pathLst>
                <a:path w="1263" h="3535" extrusionOk="0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2124605" y="2701883"/>
              <a:ext cx="78222" cy="208136"/>
            </a:xfrm>
            <a:custGeom>
              <a:avLst/>
              <a:gdLst/>
              <a:ahLst/>
              <a:cxnLst/>
              <a:rect l="l" t="t" r="r" b="b"/>
              <a:pathLst>
                <a:path w="1374" h="3656" extrusionOk="0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2026402" y="2792742"/>
              <a:ext cx="71846" cy="113575"/>
            </a:xfrm>
            <a:custGeom>
              <a:avLst/>
              <a:gdLst/>
              <a:ahLst/>
              <a:cxnLst/>
              <a:rect l="l" t="t" r="r" b="b"/>
              <a:pathLst>
                <a:path w="1262" h="1995" extrusionOk="0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2023214" y="2789554"/>
              <a:ext cx="78222" cy="120464"/>
            </a:xfrm>
            <a:custGeom>
              <a:avLst/>
              <a:gdLst/>
              <a:ahLst/>
              <a:cxnLst/>
              <a:rect l="l" t="t" r="r" b="b"/>
              <a:pathLst>
                <a:path w="1374" h="2116" extrusionOk="0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2123011" y="2705071"/>
              <a:ext cx="71390" cy="194416"/>
            </a:xfrm>
            <a:custGeom>
              <a:avLst/>
              <a:gdLst/>
              <a:ahLst/>
              <a:cxnLst/>
              <a:rect l="l" t="t" r="r" b="b"/>
              <a:pathLst>
                <a:path w="1254" h="3415" extrusionOk="0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2119311" y="2701883"/>
              <a:ext cx="78791" cy="200792"/>
            </a:xfrm>
            <a:custGeom>
              <a:avLst/>
              <a:gdLst/>
              <a:ahLst/>
              <a:cxnLst/>
              <a:rect l="l" t="t" r="r" b="b"/>
              <a:pathLst>
                <a:path w="1384" h="3527" extrusionOk="0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2021108" y="2792742"/>
              <a:ext cx="71903" cy="106744"/>
            </a:xfrm>
            <a:custGeom>
              <a:avLst/>
              <a:gdLst/>
              <a:ahLst/>
              <a:cxnLst/>
              <a:rect l="l" t="t" r="r" b="b"/>
              <a:pathLst>
                <a:path w="1263" h="1875" extrusionOk="0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2017920" y="2789554"/>
              <a:ext cx="78222" cy="113120"/>
            </a:xfrm>
            <a:custGeom>
              <a:avLst/>
              <a:gdLst/>
              <a:ahLst/>
              <a:cxnLst/>
              <a:rect l="l" t="t" r="r" b="b"/>
              <a:pathLst>
                <a:path w="1374" h="1987" extrusionOk="0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924442" y="2844490"/>
              <a:ext cx="71903" cy="62395"/>
            </a:xfrm>
            <a:custGeom>
              <a:avLst/>
              <a:gdLst/>
              <a:ahLst/>
              <a:cxnLst/>
              <a:rect l="l" t="t" r="r" b="b"/>
              <a:pathLst>
                <a:path w="1263" h="1096" extrusionOk="0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921311" y="2841302"/>
              <a:ext cx="78222" cy="68715"/>
            </a:xfrm>
            <a:custGeom>
              <a:avLst/>
              <a:gdLst/>
              <a:ahLst/>
              <a:cxnLst/>
              <a:rect l="l" t="t" r="r" b="b"/>
              <a:pathLst>
                <a:path w="1374" h="1207" extrusionOk="0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919204" y="2844490"/>
              <a:ext cx="71846" cy="58182"/>
            </a:xfrm>
            <a:custGeom>
              <a:avLst/>
              <a:gdLst/>
              <a:ahLst/>
              <a:cxnLst/>
              <a:rect l="l" t="t" r="r" b="b"/>
              <a:pathLst>
                <a:path w="1262" h="1022" extrusionOk="0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916016" y="2841302"/>
              <a:ext cx="78222" cy="64502"/>
            </a:xfrm>
            <a:custGeom>
              <a:avLst/>
              <a:gdLst/>
              <a:ahLst/>
              <a:cxnLst/>
              <a:rect l="l" t="t" r="r" b="b"/>
              <a:pathLst>
                <a:path w="1374" h="1133" extrusionOk="0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958258" y="2712984"/>
              <a:ext cx="49188" cy="58182"/>
            </a:xfrm>
            <a:custGeom>
              <a:avLst/>
              <a:gdLst/>
              <a:ahLst/>
              <a:cxnLst/>
              <a:rect l="l" t="t" r="r" b="b"/>
              <a:pathLst>
                <a:path w="864" h="1022" extrusionOk="0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2564555" y="2795930"/>
              <a:ext cx="268880" cy="282031"/>
            </a:xfrm>
            <a:custGeom>
              <a:avLst/>
              <a:gdLst/>
              <a:ahLst/>
              <a:cxnLst/>
              <a:rect l="l" t="t" r="r" b="b"/>
              <a:pathLst>
                <a:path w="4723" h="4954" extrusionOk="0">
                  <a:moveTo>
                    <a:pt x="2960" y="0"/>
                  </a:moveTo>
                  <a:cubicBezTo>
                    <a:pt x="2087" y="0"/>
                    <a:pt x="1373" y="640"/>
                    <a:pt x="1373" y="1429"/>
                  </a:cubicBezTo>
                  <a:lnTo>
                    <a:pt x="1373" y="3126"/>
                  </a:lnTo>
                  <a:lnTo>
                    <a:pt x="1373" y="3423"/>
                  </a:lnTo>
                  <a:cubicBezTo>
                    <a:pt x="1373" y="4267"/>
                    <a:pt x="946" y="4954"/>
                    <a:pt x="0" y="4954"/>
                  </a:cubicBezTo>
                  <a:lnTo>
                    <a:pt x="4722" y="4954"/>
                  </a:lnTo>
                  <a:lnTo>
                    <a:pt x="4722" y="1429"/>
                  </a:lnTo>
                  <a:cubicBezTo>
                    <a:pt x="4722" y="631"/>
                    <a:pt x="4017" y="0"/>
                    <a:pt x="3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2561367" y="2792230"/>
              <a:ext cx="275200" cy="288920"/>
            </a:xfrm>
            <a:custGeom>
              <a:avLst/>
              <a:gdLst/>
              <a:ahLst/>
              <a:cxnLst/>
              <a:rect l="l" t="t" r="r" b="b"/>
              <a:pathLst>
                <a:path w="4834" h="5075" extrusionOk="0">
                  <a:moveTo>
                    <a:pt x="3192" y="121"/>
                  </a:moveTo>
                  <a:cubicBezTo>
                    <a:pt x="4036" y="121"/>
                    <a:pt x="4722" y="733"/>
                    <a:pt x="4722" y="1494"/>
                  </a:cubicBezTo>
                  <a:lnTo>
                    <a:pt x="4722" y="4963"/>
                  </a:lnTo>
                  <a:lnTo>
                    <a:pt x="669" y="4963"/>
                  </a:lnTo>
                  <a:cubicBezTo>
                    <a:pt x="1188" y="4741"/>
                    <a:pt x="1485" y="4221"/>
                    <a:pt x="1485" y="3488"/>
                  </a:cubicBezTo>
                  <a:lnTo>
                    <a:pt x="1485" y="1494"/>
                  </a:lnTo>
                  <a:cubicBezTo>
                    <a:pt x="1485" y="733"/>
                    <a:pt x="2171" y="121"/>
                    <a:pt x="3016" y="121"/>
                  </a:cubicBezTo>
                  <a:close/>
                  <a:moveTo>
                    <a:pt x="3016" y="0"/>
                  </a:moveTo>
                  <a:cubicBezTo>
                    <a:pt x="2106" y="0"/>
                    <a:pt x="1374" y="668"/>
                    <a:pt x="1374" y="1494"/>
                  </a:cubicBezTo>
                  <a:lnTo>
                    <a:pt x="1374" y="3488"/>
                  </a:lnTo>
                  <a:cubicBezTo>
                    <a:pt x="1374" y="4416"/>
                    <a:pt x="882" y="4963"/>
                    <a:pt x="56" y="4963"/>
                  </a:cubicBezTo>
                  <a:cubicBezTo>
                    <a:pt x="28" y="4963"/>
                    <a:pt x="1" y="4991"/>
                    <a:pt x="1" y="5019"/>
                  </a:cubicBezTo>
                  <a:cubicBezTo>
                    <a:pt x="1" y="5056"/>
                    <a:pt x="28" y="5075"/>
                    <a:pt x="56" y="5075"/>
                  </a:cubicBezTo>
                  <a:lnTo>
                    <a:pt x="4778" y="5075"/>
                  </a:lnTo>
                  <a:cubicBezTo>
                    <a:pt x="4815" y="5075"/>
                    <a:pt x="4834" y="5056"/>
                    <a:pt x="4834" y="5019"/>
                  </a:cubicBezTo>
                  <a:lnTo>
                    <a:pt x="4834" y="1494"/>
                  </a:lnTo>
                  <a:cubicBezTo>
                    <a:pt x="4834" y="668"/>
                    <a:pt x="4101" y="0"/>
                    <a:pt x="31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2572468" y="2799630"/>
              <a:ext cx="260967" cy="274630"/>
            </a:xfrm>
            <a:custGeom>
              <a:avLst/>
              <a:gdLst/>
              <a:ahLst/>
              <a:cxnLst/>
              <a:rect l="l" t="t" r="r" b="b"/>
              <a:pathLst>
                <a:path w="4584" h="4824" extrusionOk="0">
                  <a:moveTo>
                    <a:pt x="4583" y="4824"/>
                  </a:moveTo>
                  <a:lnTo>
                    <a:pt x="0" y="4824"/>
                  </a:lnTo>
                  <a:lnTo>
                    <a:pt x="0" y="4824"/>
                  </a:lnTo>
                  <a:cubicBezTo>
                    <a:pt x="910" y="4824"/>
                    <a:pt x="1327" y="4156"/>
                    <a:pt x="1327" y="3330"/>
                  </a:cubicBezTo>
                  <a:lnTo>
                    <a:pt x="1327" y="3043"/>
                  </a:lnTo>
                  <a:lnTo>
                    <a:pt x="1327" y="1392"/>
                  </a:lnTo>
                  <a:cubicBezTo>
                    <a:pt x="1327" y="622"/>
                    <a:pt x="2023" y="0"/>
                    <a:pt x="2876" y="0"/>
                  </a:cubicBezTo>
                  <a:lnTo>
                    <a:pt x="3043" y="0"/>
                  </a:lnTo>
                  <a:cubicBezTo>
                    <a:pt x="3897" y="0"/>
                    <a:pt x="4583" y="622"/>
                    <a:pt x="4583" y="1392"/>
                  </a:cubicBezTo>
                  <a:lnTo>
                    <a:pt x="4583" y="482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2730902" y="2795361"/>
              <a:ext cx="742595" cy="638071"/>
            </a:xfrm>
            <a:custGeom>
              <a:avLst/>
              <a:gdLst/>
              <a:ahLst/>
              <a:cxnLst/>
              <a:rect l="l" t="t" r="r" b="b"/>
              <a:pathLst>
                <a:path w="13044" h="11208" extrusionOk="0">
                  <a:moveTo>
                    <a:pt x="0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0" y="1"/>
                    <a:pt x="0" y="1"/>
                    <a:pt x="0" y="1"/>
                  </a:cubicBezTo>
                  <a:close/>
                  <a:moveTo>
                    <a:pt x="1" y="1"/>
                  </a:moveTo>
                  <a:cubicBezTo>
                    <a:pt x="17" y="1"/>
                    <a:pt x="1689" y="20"/>
                    <a:pt x="1689" y="1977"/>
                  </a:cubicBezTo>
                  <a:lnTo>
                    <a:pt x="1689" y="3071"/>
                  </a:lnTo>
                  <a:lnTo>
                    <a:pt x="1633" y="9760"/>
                  </a:lnTo>
                  <a:cubicBezTo>
                    <a:pt x="1633" y="10558"/>
                    <a:pt x="2394" y="11207"/>
                    <a:pt x="3331" y="11207"/>
                  </a:cubicBezTo>
                  <a:lnTo>
                    <a:pt x="13025" y="11207"/>
                  </a:lnTo>
                  <a:lnTo>
                    <a:pt x="13034" y="1977"/>
                  </a:lnTo>
                  <a:cubicBezTo>
                    <a:pt x="13043" y="901"/>
                    <a:pt x="12014" y="29"/>
                    <a:pt x="10743" y="19"/>
                  </a:cubicBezTo>
                  <a:lnTo>
                    <a:pt x="3757" y="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2726689" y="2792230"/>
              <a:ext cx="749427" cy="644334"/>
            </a:xfrm>
            <a:custGeom>
              <a:avLst/>
              <a:gdLst/>
              <a:ahLst/>
              <a:cxnLst/>
              <a:rect l="l" t="t" r="r" b="b"/>
              <a:pathLst>
                <a:path w="13164" h="11318" extrusionOk="0">
                  <a:moveTo>
                    <a:pt x="650" y="121"/>
                  </a:moveTo>
                  <a:lnTo>
                    <a:pt x="3822" y="139"/>
                  </a:lnTo>
                  <a:lnTo>
                    <a:pt x="3831" y="139"/>
                  </a:lnTo>
                  <a:lnTo>
                    <a:pt x="10817" y="130"/>
                  </a:lnTo>
                  <a:cubicBezTo>
                    <a:pt x="11485" y="139"/>
                    <a:pt x="12106" y="381"/>
                    <a:pt x="12533" y="817"/>
                  </a:cubicBezTo>
                  <a:cubicBezTo>
                    <a:pt x="12867" y="1160"/>
                    <a:pt x="13052" y="1587"/>
                    <a:pt x="13052" y="2032"/>
                  </a:cubicBezTo>
                  <a:lnTo>
                    <a:pt x="13043" y="11197"/>
                  </a:lnTo>
                  <a:lnTo>
                    <a:pt x="3405" y="11197"/>
                  </a:lnTo>
                  <a:cubicBezTo>
                    <a:pt x="2913" y="11197"/>
                    <a:pt x="2459" y="11021"/>
                    <a:pt x="2143" y="10705"/>
                  </a:cubicBezTo>
                  <a:cubicBezTo>
                    <a:pt x="1902" y="10455"/>
                    <a:pt x="1763" y="10140"/>
                    <a:pt x="1772" y="9824"/>
                  </a:cubicBezTo>
                  <a:lnTo>
                    <a:pt x="1828" y="2032"/>
                  </a:lnTo>
                  <a:cubicBezTo>
                    <a:pt x="1828" y="789"/>
                    <a:pt x="1160" y="306"/>
                    <a:pt x="650" y="121"/>
                  </a:cubicBezTo>
                  <a:close/>
                  <a:moveTo>
                    <a:pt x="74" y="0"/>
                  </a:moveTo>
                  <a:cubicBezTo>
                    <a:pt x="9" y="0"/>
                    <a:pt x="0" y="47"/>
                    <a:pt x="0" y="56"/>
                  </a:cubicBezTo>
                  <a:cubicBezTo>
                    <a:pt x="0" y="84"/>
                    <a:pt x="9" y="121"/>
                    <a:pt x="74" y="121"/>
                  </a:cubicBezTo>
                  <a:cubicBezTo>
                    <a:pt x="149" y="121"/>
                    <a:pt x="1707" y="149"/>
                    <a:pt x="1707" y="2032"/>
                  </a:cubicBezTo>
                  <a:lnTo>
                    <a:pt x="1651" y="9824"/>
                  </a:lnTo>
                  <a:cubicBezTo>
                    <a:pt x="1651" y="10177"/>
                    <a:pt x="1800" y="10520"/>
                    <a:pt x="2060" y="10789"/>
                  </a:cubicBezTo>
                  <a:cubicBezTo>
                    <a:pt x="2394" y="11123"/>
                    <a:pt x="2885" y="11318"/>
                    <a:pt x="3405" y="11318"/>
                  </a:cubicBezTo>
                  <a:lnTo>
                    <a:pt x="13099" y="11318"/>
                  </a:lnTo>
                  <a:cubicBezTo>
                    <a:pt x="13127" y="11318"/>
                    <a:pt x="13155" y="11290"/>
                    <a:pt x="13155" y="11262"/>
                  </a:cubicBezTo>
                  <a:lnTo>
                    <a:pt x="13164" y="2032"/>
                  </a:lnTo>
                  <a:cubicBezTo>
                    <a:pt x="13164" y="1559"/>
                    <a:pt x="12969" y="1095"/>
                    <a:pt x="12616" y="733"/>
                  </a:cubicBezTo>
                  <a:cubicBezTo>
                    <a:pt x="12171" y="279"/>
                    <a:pt x="11513" y="19"/>
                    <a:pt x="10817" y="19"/>
                  </a:cubicBezTo>
                  <a:lnTo>
                    <a:pt x="3841" y="28"/>
                  </a:lnTo>
                  <a:lnTo>
                    <a:pt x="3831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2931065" y="2916847"/>
              <a:ext cx="88242" cy="87729"/>
            </a:xfrm>
            <a:custGeom>
              <a:avLst/>
              <a:gdLst/>
              <a:ahLst/>
              <a:cxnLst/>
              <a:rect l="l" t="t" r="r" b="b"/>
              <a:pathLst>
                <a:path w="1550" h="1541" extrusionOk="0">
                  <a:moveTo>
                    <a:pt x="780" y="1"/>
                  </a:moveTo>
                  <a:cubicBezTo>
                    <a:pt x="353" y="1"/>
                    <a:pt x="0" y="344"/>
                    <a:pt x="0" y="770"/>
                  </a:cubicBezTo>
                  <a:cubicBezTo>
                    <a:pt x="0" y="1197"/>
                    <a:pt x="353" y="1540"/>
                    <a:pt x="780" y="1540"/>
                  </a:cubicBezTo>
                  <a:cubicBezTo>
                    <a:pt x="1197" y="1540"/>
                    <a:pt x="1549" y="1197"/>
                    <a:pt x="1549" y="770"/>
                  </a:cubicBezTo>
                  <a:cubicBezTo>
                    <a:pt x="1549" y="344"/>
                    <a:pt x="1197" y="1"/>
                    <a:pt x="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2927877" y="2913659"/>
              <a:ext cx="94618" cy="94105"/>
            </a:xfrm>
            <a:custGeom>
              <a:avLst/>
              <a:gdLst/>
              <a:ahLst/>
              <a:cxnLst/>
              <a:rect l="l" t="t" r="r" b="b"/>
              <a:pathLst>
                <a:path w="1662" h="1653" extrusionOk="0">
                  <a:moveTo>
                    <a:pt x="836" y="112"/>
                  </a:moveTo>
                  <a:cubicBezTo>
                    <a:pt x="1225" y="112"/>
                    <a:pt x="1541" y="437"/>
                    <a:pt x="1541" y="826"/>
                  </a:cubicBezTo>
                  <a:cubicBezTo>
                    <a:pt x="1541" y="1216"/>
                    <a:pt x="1225" y="1541"/>
                    <a:pt x="836" y="1541"/>
                  </a:cubicBezTo>
                  <a:cubicBezTo>
                    <a:pt x="437" y="1541"/>
                    <a:pt x="121" y="1216"/>
                    <a:pt x="121" y="826"/>
                  </a:cubicBezTo>
                  <a:cubicBezTo>
                    <a:pt x="121" y="437"/>
                    <a:pt x="437" y="112"/>
                    <a:pt x="836" y="112"/>
                  </a:cubicBezTo>
                  <a:close/>
                  <a:moveTo>
                    <a:pt x="836" y="1"/>
                  </a:moveTo>
                  <a:cubicBezTo>
                    <a:pt x="372" y="1"/>
                    <a:pt x="1" y="372"/>
                    <a:pt x="1" y="826"/>
                  </a:cubicBezTo>
                  <a:cubicBezTo>
                    <a:pt x="1" y="1281"/>
                    <a:pt x="372" y="1652"/>
                    <a:pt x="836" y="1652"/>
                  </a:cubicBezTo>
                  <a:cubicBezTo>
                    <a:pt x="1290" y="1652"/>
                    <a:pt x="1661" y="1281"/>
                    <a:pt x="1661" y="826"/>
                  </a:cubicBezTo>
                  <a:cubicBezTo>
                    <a:pt x="1661" y="372"/>
                    <a:pt x="1290" y="1"/>
                    <a:pt x="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3072079" y="2925842"/>
              <a:ext cx="278331" cy="6376"/>
            </a:xfrm>
            <a:custGeom>
              <a:avLst/>
              <a:gdLst/>
              <a:ahLst/>
              <a:cxnLst/>
              <a:rect l="l" t="t" r="r" b="b"/>
              <a:pathLst>
                <a:path w="4889" h="112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4833" y="112"/>
                  </a:lnTo>
                  <a:cubicBezTo>
                    <a:pt x="4870" y="112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3072079" y="2960683"/>
              <a:ext cx="115682" cy="6945"/>
            </a:xfrm>
            <a:custGeom>
              <a:avLst/>
              <a:gdLst/>
              <a:ahLst/>
              <a:cxnLst/>
              <a:rect l="l" t="t" r="r" b="b"/>
              <a:pathLst>
                <a:path w="2032" h="122" extrusionOk="0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976" y="121"/>
                  </a:lnTo>
                  <a:cubicBezTo>
                    <a:pt x="2013" y="121"/>
                    <a:pt x="2032" y="93"/>
                    <a:pt x="2032" y="65"/>
                  </a:cubicBezTo>
                  <a:cubicBezTo>
                    <a:pt x="2032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3234214" y="2960683"/>
              <a:ext cx="116194" cy="6945"/>
            </a:xfrm>
            <a:custGeom>
              <a:avLst/>
              <a:gdLst/>
              <a:ahLst/>
              <a:cxnLst/>
              <a:rect l="l" t="t" r="r" b="b"/>
              <a:pathLst>
                <a:path w="204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76" y="121"/>
                  </a:lnTo>
                  <a:cubicBezTo>
                    <a:pt x="2013" y="121"/>
                    <a:pt x="2041" y="93"/>
                    <a:pt x="2041" y="65"/>
                  </a:cubicBezTo>
                  <a:cubicBezTo>
                    <a:pt x="2041" y="28"/>
                    <a:pt x="2013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3074698" y="3010325"/>
              <a:ext cx="115739" cy="6376"/>
            </a:xfrm>
            <a:custGeom>
              <a:avLst/>
              <a:gdLst/>
              <a:ahLst/>
              <a:cxnLst/>
              <a:rect l="l" t="t" r="r" b="b"/>
              <a:pathLst>
                <a:path w="2033" h="112" extrusionOk="0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1976" y="112"/>
                  </a:lnTo>
                  <a:cubicBezTo>
                    <a:pt x="2004" y="112"/>
                    <a:pt x="2032" y="93"/>
                    <a:pt x="2032" y="56"/>
                  </a:cubicBezTo>
                  <a:cubicBezTo>
                    <a:pt x="2032" y="28"/>
                    <a:pt x="2004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932659" y="3068962"/>
              <a:ext cx="85053" cy="84541"/>
            </a:xfrm>
            <a:custGeom>
              <a:avLst/>
              <a:gdLst/>
              <a:ahLst/>
              <a:cxnLst/>
              <a:rect l="l" t="t" r="r" b="b"/>
              <a:pathLst>
                <a:path w="1494" h="1485" extrusionOk="0">
                  <a:moveTo>
                    <a:pt x="752" y="0"/>
                  </a:moveTo>
                  <a:cubicBezTo>
                    <a:pt x="334" y="0"/>
                    <a:pt x="0" y="334"/>
                    <a:pt x="0" y="742"/>
                  </a:cubicBezTo>
                  <a:cubicBezTo>
                    <a:pt x="0" y="1150"/>
                    <a:pt x="334" y="1484"/>
                    <a:pt x="752" y="1484"/>
                  </a:cubicBezTo>
                  <a:cubicBezTo>
                    <a:pt x="1160" y="1484"/>
                    <a:pt x="1494" y="1150"/>
                    <a:pt x="1494" y="742"/>
                  </a:cubicBezTo>
                  <a:cubicBezTo>
                    <a:pt x="1494" y="334"/>
                    <a:pt x="1160" y="0"/>
                    <a:pt x="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929471" y="3065774"/>
              <a:ext cx="91430" cy="91430"/>
            </a:xfrm>
            <a:custGeom>
              <a:avLst/>
              <a:gdLst/>
              <a:ahLst/>
              <a:cxnLst/>
              <a:rect l="l" t="t" r="r" b="b"/>
              <a:pathLst>
                <a:path w="1606" h="1606" extrusionOk="0">
                  <a:moveTo>
                    <a:pt x="808" y="112"/>
                  </a:moveTo>
                  <a:cubicBezTo>
                    <a:pt x="1179" y="112"/>
                    <a:pt x="1485" y="418"/>
                    <a:pt x="1485" y="798"/>
                  </a:cubicBezTo>
                  <a:cubicBezTo>
                    <a:pt x="1485" y="1179"/>
                    <a:pt x="1179" y="1485"/>
                    <a:pt x="808" y="1485"/>
                  </a:cubicBezTo>
                  <a:cubicBezTo>
                    <a:pt x="427" y="1485"/>
                    <a:pt x="121" y="1179"/>
                    <a:pt x="121" y="798"/>
                  </a:cubicBezTo>
                  <a:cubicBezTo>
                    <a:pt x="121" y="418"/>
                    <a:pt x="427" y="112"/>
                    <a:pt x="808" y="112"/>
                  </a:cubicBezTo>
                  <a:close/>
                  <a:moveTo>
                    <a:pt x="808" y="1"/>
                  </a:moveTo>
                  <a:cubicBezTo>
                    <a:pt x="362" y="1"/>
                    <a:pt x="0" y="362"/>
                    <a:pt x="0" y="798"/>
                  </a:cubicBezTo>
                  <a:cubicBezTo>
                    <a:pt x="0" y="1244"/>
                    <a:pt x="362" y="1605"/>
                    <a:pt x="808" y="1605"/>
                  </a:cubicBezTo>
                  <a:cubicBezTo>
                    <a:pt x="1244" y="1605"/>
                    <a:pt x="1605" y="1244"/>
                    <a:pt x="1605" y="798"/>
                  </a:cubicBezTo>
                  <a:cubicBezTo>
                    <a:pt x="1605" y="362"/>
                    <a:pt x="1244" y="1"/>
                    <a:pt x="8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3072079" y="3076363"/>
              <a:ext cx="278331" cy="6889"/>
            </a:xfrm>
            <a:custGeom>
              <a:avLst/>
              <a:gdLst/>
              <a:ahLst/>
              <a:cxnLst/>
              <a:rect l="l" t="t" r="r" b="b"/>
              <a:pathLst>
                <a:path w="4889" h="121" extrusionOk="0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927365" y="3123841"/>
              <a:ext cx="323249" cy="309016"/>
            </a:xfrm>
            <a:custGeom>
              <a:avLst/>
              <a:gdLst/>
              <a:ahLst/>
              <a:cxnLst/>
              <a:rect l="l" t="t" r="r" b="b"/>
              <a:pathLst>
                <a:path w="5678" h="5428" extrusionOk="0">
                  <a:moveTo>
                    <a:pt x="3618" y="1"/>
                  </a:moveTo>
                  <a:cubicBezTo>
                    <a:pt x="2589" y="1"/>
                    <a:pt x="1754" y="697"/>
                    <a:pt x="1754" y="1559"/>
                  </a:cubicBezTo>
                  <a:lnTo>
                    <a:pt x="1754" y="3424"/>
                  </a:lnTo>
                  <a:lnTo>
                    <a:pt x="1754" y="3749"/>
                  </a:lnTo>
                  <a:cubicBezTo>
                    <a:pt x="1754" y="4676"/>
                    <a:pt x="1095" y="5428"/>
                    <a:pt x="0" y="5428"/>
                  </a:cubicBezTo>
                  <a:lnTo>
                    <a:pt x="5678" y="5428"/>
                  </a:lnTo>
                  <a:lnTo>
                    <a:pt x="5678" y="1559"/>
                  </a:lnTo>
                  <a:cubicBezTo>
                    <a:pt x="5678" y="697"/>
                    <a:pt x="4843" y="1"/>
                    <a:pt x="3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924177" y="3120198"/>
              <a:ext cx="329625" cy="315848"/>
            </a:xfrm>
            <a:custGeom>
              <a:avLst/>
              <a:gdLst/>
              <a:ahLst/>
              <a:cxnLst/>
              <a:rect l="l" t="t" r="r" b="b"/>
              <a:pathLst>
                <a:path w="5790" h="5548" extrusionOk="0">
                  <a:moveTo>
                    <a:pt x="3878" y="121"/>
                  </a:moveTo>
                  <a:cubicBezTo>
                    <a:pt x="4871" y="121"/>
                    <a:pt x="5678" y="798"/>
                    <a:pt x="5678" y="1623"/>
                  </a:cubicBezTo>
                  <a:lnTo>
                    <a:pt x="5678" y="5427"/>
                  </a:lnTo>
                  <a:lnTo>
                    <a:pt x="761" y="5427"/>
                  </a:lnTo>
                  <a:cubicBezTo>
                    <a:pt x="1439" y="5195"/>
                    <a:pt x="1865" y="4592"/>
                    <a:pt x="1865" y="3813"/>
                  </a:cubicBezTo>
                  <a:lnTo>
                    <a:pt x="1865" y="1623"/>
                  </a:lnTo>
                  <a:cubicBezTo>
                    <a:pt x="1865" y="798"/>
                    <a:pt x="2682" y="121"/>
                    <a:pt x="3674" y="121"/>
                  </a:cubicBezTo>
                  <a:close/>
                  <a:moveTo>
                    <a:pt x="3674" y="0"/>
                  </a:moveTo>
                  <a:cubicBezTo>
                    <a:pt x="2617" y="0"/>
                    <a:pt x="1754" y="733"/>
                    <a:pt x="1754" y="1623"/>
                  </a:cubicBezTo>
                  <a:lnTo>
                    <a:pt x="1754" y="3813"/>
                  </a:lnTo>
                  <a:cubicBezTo>
                    <a:pt x="1754" y="4768"/>
                    <a:pt x="1058" y="5427"/>
                    <a:pt x="56" y="5427"/>
                  </a:cubicBezTo>
                  <a:cubicBezTo>
                    <a:pt x="19" y="5427"/>
                    <a:pt x="1" y="5455"/>
                    <a:pt x="1" y="5492"/>
                  </a:cubicBezTo>
                  <a:cubicBezTo>
                    <a:pt x="1" y="5520"/>
                    <a:pt x="19" y="5547"/>
                    <a:pt x="56" y="5547"/>
                  </a:cubicBezTo>
                  <a:lnTo>
                    <a:pt x="5734" y="5547"/>
                  </a:lnTo>
                  <a:cubicBezTo>
                    <a:pt x="5771" y="5547"/>
                    <a:pt x="5789" y="5520"/>
                    <a:pt x="5789" y="5492"/>
                  </a:cubicBezTo>
                  <a:lnTo>
                    <a:pt x="5789" y="1623"/>
                  </a:lnTo>
                  <a:cubicBezTo>
                    <a:pt x="5789" y="733"/>
                    <a:pt x="493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936360" y="3132324"/>
              <a:ext cx="307934" cy="294214"/>
            </a:xfrm>
            <a:custGeom>
              <a:avLst/>
              <a:gdLst/>
              <a:ahLst/>
              <a:cxnLst/>
              <a:rect l="l" t="t" r="r" b="b"/>
              <a:pathLst>
                <a:path w="5409" h="5168" extrusionOk="0">
                  <a:moveTo>
                    <a:pt x="5408" y="5167"/>
                  </a:moveTo>
                  <a:lnTo>
                    <a:pt x="56" y="5167"/>
                  </a:lnTo>
                  <a:lnTo>
                    <a:pt x="0" y="5167"/>
                  </a:lnTo>
                  <a:cubicBezTo>
                    <a:pt x="1048" y="5167"/>
                    <a:pt x="1670" y="4453"/>
                    <a:pt x="1670" y="3572"/>
                  </a:cubicBezTo>
                  <a:lnTo>
                    <a:pt x="1670" y="3266"/>
                  </a:lnTo>
                  <a:lnTo>
                    <a:pt x="1670" y="1485"/>
                  </a:lnTo>
                  <a:cubicBezTo>
                    <a:pt x="1670" y="659"/>
                    <a:pt x="2468" y="0"/>
                    <a:pt x="3442" y="0"/>
                  </a:cubicBezTo>
                  <a:lnTo>
                    <a:pt x="3636" y="0"/>
                  </a:lnTo>
                  <a:cubicBezTo>
                    <a:pt x="4620" y="0"/>
                    <a:pt x="5408" y="659"/>
                    <a:pt x="5408" y="1485"/>
                  </a:cubicBezTo>
                  <a:lnTo>
                    <a:pt x="5408" y="51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3142273" y="3123841"/>
              <a:ext cx="634883" cy="497056"/>
            </a:xfrm>
            <a:custGeom>
              <a:avLst/>
              <a:gdLst/>
              <a:ahLst/>
              <a:cxnLst/>
              <a:rect l="l" t="t" r="r" b="b"/>
              <a:pathLst>
                <a:path w="11152" h="8731" extrusionOk="0">
                  <a:moveTo>
                    <a:pt x="1" y="1"/>
                  </a:moveTo>
                  <a:cubicBezTo>
                    <a:pt x="1031" y="1"/>
                    <a:pt x="1856" y="669"/>
                    <a:pt x="1856" y="1504"/>
                  </a:cubicBezTo>
                  <a:lnTo>
                    <a:pt x="1856" y="7766"/>
                  </a:lnTo>
                  <a:cubicBezTo>
                    <a:pt x="1856" y="8294"/>
                    <a:pt x="2385" y="8730"/>
                    <a:pt x="3044" y="8730"/>
                  </a:cubicBezTo>
                  <a:lnTo>
                    <a:pt x="11152" y="8730"/>
                  </a:lnTo>
                  <a:lnTo>
                    <a:pt x="11152" y="2162"/>
                  </a:lnTo>
                  <a:cubicBezTo>
                    <a:pt x="11152" y="966"/>
                    <a:pt x="9964" y="1"/>
                    <a:pt x="8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3139142" y="3120198"/>
              <a:ext cx="641203" cy="503831"/>
            </a:xfrm>
            <a:custGeom>
              <a:avLst/>
              <a:gdLst/>
              <a:ahLst/>
              <a:cxnLst/>
              <a:rect l="l" t="t" r="r" b="b"/>
              <a:pathLst>
                <a:path w="11263" h="8850" extrusionOk="0">
                  <a:moveTo>
                    <a:pt x="8544" y="121"/>
                  </a:moveTo>
                  <a:cubicBezTo>
                    <a:pt x="9982" y="121"/>
                    <a:pt x="11142" y="1067"/>
                    <a:pt x="11142" y="2226"/>
                  </a:cubicBezTo>
                  <a:lnTo>
                    <a:pt x="11142" y="8739"/>
                  </a:lnTo>
                  <a:lnTo>
                    <a:pt x="3099" y="8739"/>
                  </a:lnTo>
                  <a:cubicBezTo>
                    <a:pt x="2477" y="8739"/>
                    <a:pt x="1967" y="8330"/>
                    <a:pt x="1967" y="7830"/>
                  </a:cubicBezTo>
                  <a:lnTo>
                    <a:pt x="1967" y="1568"/>
                  </a:lnTo>
                  <a:cubicBezTo>
                    <a:pt x="1967" y="909"/>
                    <a:pt x="1475" y="353"/>
                    <a:pt x="780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cubicBezTo>
                    <a:pt x="1049" y="121"/>
                    <a:pt x="1846" y="770"/>
                    <a:pt x="1846" y="1568"/>
                  </a:cubicBezTo>
                  <a:lnTo>
                    <a:pt x="1846" y="7820"/>
                  </a:lnTo>
                  <a:cubicBezTo>
                    <a:pt x="1846" y="8395"/>
                    <a:pt x="2412" y="8850"/>
                    <a:pt x="3099" y="8850"/>
                  </a:cubicBezTo>
                  <a:lnTo>
                    <a:pt x="11207" y="8850"/>
                  </a:lnTo>
                  <a:cubicBezTo>
                    <a:pt x="11234" y="8850"/>
                    <a:pt x="11262" y="8831"/>
                    <a:pt x="11262" y="8794"/>
                  </a:cubicBezTo>
                  <a:lnTo>
                    <a:pt x="11262" y="2217"/>
                  </a:lnTo>
                  <a:cubicBezTo>
                    <a:pt x="11262" y="993"/>
                    <a:pt x="10047" y="0"/>
                    <a:pt x="8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3355132" y="3261724"/>
              <a:ext cx="82435" cy="82435"/>
            </a:xfrm>
            <a:custGeom>
              <a:avLst/>
              <a:gdLst/>
              <a:ahLst/>
              <a:cxnLst/>
              <a:rect l="l" t="t" r="r" b="b"/>
              <a:pathLst>
                <a:path w="1448" h="1448" extrusionOk="0">
                  <a:moveTo>
                    <a:pt x="724" y="0"/>
                  </a:moveTo>
                  <a:cubicBezTo>
                    <a:pt x="325" y="0"/>
                    <a:pt x="0" y="325"/>
                    <a:pt x="0" y="724"/>
                  </a:cubicBezTo>
                  <a:cubicBezTo>
                    <a:pt x="0" y="1123"/>
                    <a:pt x="325" y="1447"/>
                    <a:pt x="724" y="1447"/>
                  </a:cubicBezTo>
                  <a:cubicBezTo>
                    <a:pt x="1123" y="1447"/>
                    <a:pt x="1448" y="1123"/>
                    <a:pt x="1438" y="724"/>
                  </a:cubicBezTo>
                  <a:cubicBezTo>
                    <a:pt x="1438" y="325"/>
                    <a:pt x="1123" y="0"/>
                    <a:pt x="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3351944" y="3258536"/>
              <a:ext cx="88811" cy="88754"/>
            </a:xfrm>
            <a:custGeom>
              <a:avLst/>
              <a:gdLst/>
              <a:ahLst/>
              <a:cxnLst/>
              <a:rect l="l" t="t" r="r" b="b"/>
              <a:pathLst>
                <a:path w="1560" h="1559" extrusionOk="0">
                  <a:moveTo>
                    <a:pt x="780" y="121"/>
                  </a:moveTo>
                  <a:cubicBezTo>
                    <a:pt x="1142" y="121"/>
                    <a:pt x="1439" y="418"/>
                    <a:pt x="1439" y="780"/>
                  </a:cubicBezTo>
                  <a:cubicBezTo>
                    <a:pt x="1439" y="1142"/>
                    <a:pt x="1142" y="1448"/>
                    <a:pt x="780" y="1448"/>
                  </a:cubicBezTo>
                  <a:cubicBezTo>
                    <a:pt x="409" y="1448"/>
                    <a:pt x="112" y="1142"/>
                    <a:pt x="112" y="780"/>
                  </a:cubicBezTo>
                  <a:cubicBezTo>
                    <a:pt x="112" y="418"/>
                    <a:pt x="409" y="121"/>
                    <a:pt x="780" y="121"/>
                  </a:cubicBezTo>
                  <a:close/>
                  <a:moveTo>
                    <a:pt x="780" y="1"/>
                  </a:moveTo>
                  <a:cubicBezTo>
                    <a:pt x="344" y="1"/>
                    <a:pt x="1" y="353"/>
                    <a:pt x="1" y="780"/>
                  </a:cubicBezTo>
                  <a:cubicBezTo>
                    <a:pt x="1" y="1206"/>
                    <a:pt x="353" y="1559"/>
                    <a:pt x="780" y="1559"/>
                  </a:cubicBezTo>
                  <a:cubicBezTo>
                    <a:pt x="1207" y="1559"/>
                    <a:pt x="1559" y="1206"/>
                    <a:pt x="1559" y="780"/>
                  </a:cubicBezTo>
                  <a:cubicBezTo>
                    <a:pt x="1559" y="353"/>
                    <a:pt x="1207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3478725" y="3265936"/>
              <a:ext cx="219237" cy="6889"/>
            </a:xfrm>
            <a:custGeom>
              <a:avLst/>
              <a:gdLst/>
              <a:ahLst/>
              <a:cxnLst/>
              <a:rect l="l" t="t" r="r" b="b"/>
              <a:pathLst>
                <a:path w="3851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3478725" y="3309772"/>
              <a:ext cx="111981" cy="6889"/>
            </a:xfrm>
            <a:custGeom>
              <a:avLst/>
              <a:gdLst/>
              <a:ahLst/>
              <a:cxnLst/>
              <a:rect l="l" t="t" r="r" b="b"/>
              <a:pathLst>
                <a:path w="1967" h="121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1911" y="121"/>
                  </a:lnTo>
                  <a:cubicBezTo>
                    <a:pt x="1948" y="121"/>
                    <a:pt x="1967" y="93"/>
                    <a:pt x="1967" y="65"/>
                  </a:cubicBezTo>
                  <a:cubicBezTo>
                    <a:pt x="1967" y="28"/>
                    <a:pt x="1948" y="0"/>
                    <a:pt x="1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3478725" y="3346206"/>
              <a:ext cx="219237" cy="6945"/>
            </a:xfrm>
            <a:custGeom>
              <a:avLst/>
              <a:gdLst/>
              <a:ahLst/>
              <a:cxnLst/>
              <a:rect l="l" t="t" r="r" b="b"/>
              <a:pathLst>
                <a:path w="3851" h="122" extrusionOk="0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785" y="121"/>
                  </a:lnTo>
                  <a:cubicBezTo>
                    <a:pt x="3822" y="121"/>
                    <a:pt x="3850" y="93"/>
                    <a:pt x="3850" y="65"/>
                  </a:cubicBezTo>
                  <a:cubicBezTo>
                    <a:pt x="3850" y="28"/>
                    <a:pt x="3822" y="0"/>
                    <a:pt x="3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3314484" y="3420670"/>
              <a:ext cx="598904" cy="199654"/>
            </a:xfrm>
            <a:custGeom>
              <a:avLst/>
              <a:gdLst/>
              <a:ahLst/>
              <a:cxnLst/>
              <a:rect l="l" t="t" r="r" b="b"/>
              <a:pathLst>
                <a:path w="10520" h="3507" extrusionOk="0">
                  <a:moveTo>
                    <a:pt x="10511" y="0"/>
                  </a:moveTo>
                  <a:lnTo>
                    <a:pt x="974" y="10"/>
                  </a:lnTo>
                  <a:lnTo>
                    <a:pt x="974" y="2403"/>
                  </a:lnTo>
                  <a:cubicBezTo>
                    <a:pt x="983" y="2941"/>
                    <a:pt x="640" y="3396"/>
                    <a:pt x="0" y="3498"/>
                  </a:cubicBezTo>
                  <a:cubicBezTo>
                    <a:pt x="40" y="3501"/>
                    <a:pt x="77" y="3502"/>
                    <a:pt x="109" y="3502"/>
                  </a:cubicBezTo>
                  <a:cubicBezTo>
                    <a:pt x="172" y="3502"/>
                    <a:pt x="214" y="3498"/>
                    <a:pt x="214" y="3498"/>
                  </a:cubicBezTo>
                  <a:lnTo>
                    <a:pt x="6429" y="3507"/>
                  </a:lnTo>
                  <a:lnTo>
                    <a:pt x="9138" y="3507"/>
                  </a:lnTo>
                  <a:cubicBezTo>
                    <a:pt x="9898" y="3507"/>
                    <a:pt x="10520" y="3006"/>
                    <a:pt x="10520" y="2403"/>
                  </a:cubicBezTo>
                  <a:lnTo>
                    <a:pt x="10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3309190" y="3417482"/>
              <a:ext cx="607386" cy="206030"/>
            </a:xfrm>
            <a:custGeom>
              <a:avLst/>
              <a:gdLst/>
              <a:ahLst/>
              <a:cxnLst/>
              <a:rect l="l" t="t" r="r" b="b"/>
              <a:pathLst>
                <a:path w="10669" h="3619" extrusionOk="0">
                  <a:moveTo>
                    <a:pt x="10548" y="121"/>
                  </a:moveTo>
                  <a:lnTo>
                    <a:pt x="10548" y="2459"/>
                  </a:lnTo>
                  <a:cubicBezTo>
                    <a:pt x="10548" y="2691"/>
                    <a:pt x="10455" y="2914"/>
                    <a:pt x="10270" y="3099"/>
                  </a:cubicBezTo>
                  <a:cubicBezTo>
                    <a:pt x="10019" y="3359"/>
                    <a:pt x="9639" y="3498"/>
                    <a:pt x="9231" y="3507"/>
                  </a:cubicBezTo>
                  <a:lnTo>
                    <a:pt x="6605" y="3498"/>
                  </a:lnTo>
                  <a:cubicBezTo>
                    <a:pt x="6578" y="3507"/>
                    <a:pt x="6550" y="3507"/>
                    <a:pt x="6522" y="3507"/>
                  </a:cubicBezTo>
                  <a:lnTo>
                    <a:pt x="473" y="3498"/>
                  </a:lnTo>
                  <a:cubicBezTo>
                    <a:pt x="891" y="3313"/>
                    <a:pt x="1132" y="2932"/>
                    <a:pt x="1132" y="2459"/>
                  </a:cubicBezTo>
                  <a:lnTo>
                    <a:pt x="1123" y="121"/>
                  </a:lnTo>
                  <a:close/>
                  <a:moveTo>
                    <a:pt x="10604" y="1"/>
                  </a:moveTo>
                  <a:lnTo>
                    <a:pt x="1067" y="10"/>
                  </a:lnTo>
                  <a:cubicBezTo>
                    <a:pt x="1049" y="10"/>
                    <a:pt x="1039" y="19"/>
                    <a:pt x="1030" y="29"/>
                  </a:cubicBezTo>
                  <a:cubicBezTo>
                    <a:pt x="1012" y="38"/>
                    <a:pt x="1012" y="56"/>
                    <a:pt x="1012" y="66"/>
                  </a:cubicBezTo>
                  <a:lnTo>
                    <a:pt x="1012" y="2459"/>
                  </a:lnTo>
                  <a:cubicBezTo>
                    <a:pt x="1021" y="3006"/>
                    <a:pt x="659" y="3405"/>
                    <a:pt x="84" y="3498"/>
                  </a:cubicBezTo>
                  <a:lnTo>
                    <a:pt x="65" y="3498"/>
                  </a:lnTo>
                  <a:cubicBezTo>
                    <a:pt x="10" y="3498"/>
                    <a:pt x="0" y="3526"/>
                    <a:pt x="0" y="3554"/>
                  </a:cubicBezTo>
                  <a:cubicBezTo>
                    <a:pt x="0" y="3609"/>
                    <a:pt x="47" y="3609"/>
                    <a:pt x="93" y="3619"/>
                  </a:cubicBezTo>
                  <a:lnTo>
                    <a:pt x="9231" y="3619"/>
                  </a:lnTo>
                  <a:cubicBezTo>
                    <a:pt x="9676" y="3619"/>
                    <a:pt x="10084" y="3461"/>
                    <a:pt x="10353" y="3183"/>
                  </a:cubicBezTo>
                  <a:cubicBezTo>
                    <a:pt x="10557" y="2979"/>
                    <a:pt x="10669" y="2719"/>
                    <a:pt x="10669" y="2459"/>
                  </a:cubicBezTo>
                  <a:lnTo>
                    <a:pt x="10659" y="56"/>
                  </a:lnTo>
                  <a:cubicBezTo>
                    <a:pt x="10659" y="29"/>
                    <a:pt x="10631" y="1"/>
                    <a:pt x="10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3319722" y="3424370"/>
              <a:ext cx="583646" cy="192822"/>
            </a:xfrm>
            <a:custGeom>
              <a:avLst/>
              <a:gdLst/>
              <a:ahLst/>
              <a:cxnLst/>
              <a:rect l="l" t="t" r="r" b="b"/>
              <a:pathLst>
                <a:path w="10252" h="3387" extrusionOk="0">
                  <a:moveTo>
                    <a:pt x="10242" y="0"/>
                  </a:moveTo>
                  <a:lnTo>
                    <a:pt x="1021" y="0"/>
                  </a:lnTo>
                  <a:lnTo>
                    <a:pt x="1031" y="2320"/>
                  </a:lnTo>
                  <a:cubicBezTo>
                    <a:pt x="1031" y="2839"/>
                    <a:pt x="706" y="3275"/>
                    <a:pt x="84" y="3377"/>
                  </a:cubicBezTo>
                  <a:cubicBezTo>
                    <a:pt x="66" y="3377"/>
                    <a:pt x="1" y="3377"/>
                    <a:pt x="84" y="3377"/>
                  </a:cubicBezTo>
                  <a:cubicBezTo>
                    <a:pt x="196" y="3377"/>
                    <a:pt x="288" y="3377"/>
                    <a:pt x="288" y="3377"/>
                  </a:cubicBezTo>
                  <a:lnTo>
                    <a:pt x="6300" y="3386"/>
                  </a:lnTo>
                  <a:cubicBezTo>
                    <a:pt x="6328" y="3386"/>
                    <a:pt x="6346" y="3386"/>
                    <a:pt x="6374" y="3386"/>
                  </a:cubicBezTo>
                  <a:lnTo>
                    <a:pt x="8916" y="3386"/>
                  </a:lnTo>
                  <a:cubicBezTo>
                    <a:pt x="9658" y="3377"/>
                    <a:pt x="10252" y="2904"/>
                    <a:pt x="10252" y="23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858973" y="2558251"/>
              <a:ext cx="562525" cy="562525"/>
            </a:xfrm>
            <a:custGeom>
              <a:avLst/>
              <a:gdLst/>
              <a:ahLst/>
              <a:cxnLst/>
              <a:rect l="l" t="t" r="r" b="b"/>
              <a:pathLst>
                <a:path w="9881" h="9881" extrusionOk="0">
                  <a:moveTo>
                    <a:pt x="4945" y="1"/>
                  </a:moveTo>
                  <a:cubicBezTo>
                    <a:pt x="2218" y="1"/>
                    <a:pt x="1" y="2218"/>
                    <a:pt x="1" y="4945"/>
                  </a:cubicBezTo>
                  <a:cubicBezTo>
                    <a:pt x="1" y="7672"/>
                    <a:pt x="2218" y="9880"/>
                    <a:pt x="4945" y="9880"/>
                  </a:cubicBezTo>
                  <a:cubicBezTo>
                    <a:pt x="7672" y="9880"/>
                    <a:pt x="9880" y="7672"/>
                    <a:pt x="9880" y="4945"/>
                  </a:cubicBezTo>
                  <a:cubicBezTo>
                    <a:pt x="9880" y="2218"/>
                    <a:pt x="7672" y="1"/>
                    <a:pt x="4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48957" y="2524435"/>
              <a:ext cx="630101" cy="630158"/>
            </a:xfrm>
            <a:custGeom>
              <a:avLst/>
              <a:gdLst/>
              <a:ahLst/>
              <a:cxnLst/>
              <a:rect l="l" t="t" r="r" b="b"/>
              <a:pathLst>
                <a:path w="11068" h="11069" extrusionOk="0">
                  <a:moveTo>
                    <a:pt x="5539" y="1"/>
                  </a:moveTo>
                  <a:cubicBezTo>
                    <a:pt x="2487" y="1"/>
                    <a:pt x="1" y="2487"/>
                    <a:pt x="1" y="5539"/>
                  </a:cubicBezTo>
                  <a:cubicBezTo>
                    <a:pt x="1" y="8591"/>
                    <a:pt x="2487" y="11068"/>
                    <a:pt x="5539" y="11068"/>
                  </a:cubicBezTo>
                  <a:cubicBezTo>
                    <a:pt x="8591" y="11068"/>
                    <a:pt x="11068" y="8591"/>
                    <a:pt x="11068" y="5539"/>
                  </a:cubicBezTo>
                  <a:cubicBezTo>
                    <a:pt x="11068" y="2487"/>
                    <a:pt x="8591" y="1"/>
                    <a:pt x="55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866886" y="2566164"/>
              <a:ext cx="547211" cy="547211"/>
            </a:xfrm>
            <a:custGeom>
              <a:avLst/>
              <a:gdLst/>
              <a:ahLst/>
              <a:cxnLst/>
              <a:rect l="l" t="t" r="r" b="b"/>
              <a:pathLst>
                <a:path w="9612" h="9612" extrusionOk="0">
                  <a:moveTo>
                    <a:pt x="4806" y="1"/>
                  </a:moveTo>
                  <a:cubicBezTo>
                    <a:pt x="4769" y="1"/>
                    <a:pt x="4750" y="29"/>
                    <a:pt x="4750" y="56"/>
                  </a:cubicBezTo>
                  <a:cubicBezTo>
                    <a:pt x="4750" y="94"/>
                    <a:pt x="4769" y="112"/>
                    <a:pt x="4806" y="112"/>
                  </a:cubicBezTo>
                  <a:cubicBezTo>
                    <a:pt x="7394" y="112"/>
                    <a:pt x="9500" y="2218"/>
                    <a:pt x="9500" y="4806"/>
                  </a:cubicBezTo>
                  <a:cubicBezTo>
                    <a:pt x="9500" y="7394"/>
                    <a:pt x="7394" y="9491"/>
                    <a:pt x="4806" y="9491"/>
                  </a:cubicBezTo>
                  <a:cubicBezTo>
                    <a:pt x="2218" y="9491"/>
                    <a:pt x="112" y="7394"/>
                    <a:pt x="112" y="4806"/>
                  </a:cubicBezTo>
                  <a:cubicBezTo>
                    <a:pt x="112" y="4407"/>
                    <a:pt x="168" y="3999"/>
                    <a:pt x="270" y="3619"/>
                  </a:cubicBezTo>
                  <a:cubicBezTo>
                    <a:pt x="279" y="3582"/>
                    <a:pt x="260" y="3554"/>
                    <a:pt x="223" y="3545"/>
                  </a:cubicBezTo>
                  <a:cubicBezTo>
                    <a:pt x="219" y="3543"/>
                    <a:pt x="214" y="3542"/>
                    <a:pt x="209" y="3542"/>
                  </a:cubicBezTo>
                  <a:cubicBezTo>
                    <a:pt x="187" y="3542"/>
                    <a:pt x="166" y="3560"/>
                    <a:pt x="158" y="3591"/>
                  </a:cubicBezTo>
                  <a:cubicBezTo>
                    <a:pt x="56" y="3981"/>
                    <a:pt x="1" y="4389"/>
                    <a:pt x="1" y="4806"/>
                  </a:cubicBezTo>
                  <a:cubicBezTo>
                    <a:pt x="1" y="7459"/>
                    <a:pt x="2153" y="9611"/>
                    <a:pt x="4806" y="9611"/>
                  </a:cubicBezTo>
                  <a:cubicBezTo>
                    <a:pt x="7459" y="9611"/>
                    <a:pt x="9611" y="7459"/>
                    <a:pt x="9611" y="4806"/>
                  </a:cubicBezTo>
                  <a:cubicBezTo>
                    <a:pt x="9611" y="2153"/>
                    <a:pt x="7459" y="1"/>
                    <a:pt x="4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890683" y="2596621"/>
              <a:ext cx="128890" cy="134412"/>
            </a:xfrm>
            <a:custGeom>
              <a:avLst/>
              <a:gdLst/>
              <a:ahLst/>
              <a:cxnLst/>
              <a:rect l="l" t="t" r="r" b="b"/>
              <a:pathLst>
                <a:path w="2264" h="2361" extrusionOk="0">
                  <a:moveTo>
                    <a:pt x="2193" y="0"/>
                  </a:moveTo>
                  <a:cubicBezTo>
                    <a:pt x="2185" y="0"/>
                    <a:pt x="2178" y="2"/>
                    <a:pt x="2171" y="4"/>
                  </a:cubicBezTo>
                  <a:cubicBezTo>
                    <a:pt x="1985" y="97"/>
                    <a:pt x="1809" y="208"/>
                    <a:pt x="1642" y="319"/>
                  </a:cubicBezTo>
                  <a:cubicBezTo>
                    <a:pt x="1253" y="598"/>
                    <a:pt x="909" y="922"/>
                    <a:pt x="612" y="1293"/>
                  </a:cubicBezTo>
                  <a:cubicBezTo>
                    <a:pt x="371" y="1599"/>
                    <a:pt x="167" y="1933"/>
                    <a:pt x="9" y="2286"/>
                  </a:cubicBezTo>
                  <a:cubicBezTo>
                    <a:pt x="0" y="2314"/>
                    <a:pt x="9" y="2342"/>
                    <a:pt x="37" y="2360"/>
                  </a:cubicBezTo>
                  <a:lnTo>
                    <a:pt x="65" y="2360"/>
                  </a:lnTo>
                  <a:cubicBezTo>
                    <a:pt x="84" y="2360"/>
                    <a:pt x="102" y="2351"/>
                    <a:pt x="111" y="2332"/>
                  </a:cubicBezTo>
                  <a:cubicBezTo>
                    <a:pt x="269" y="1989"/>
                    <a:pt x="464" y="1664"/>
                    <a:pt x="696" y="1368"/>
                  </a:cubicBezTo>
                  <a:cubicBezTo>
                    <a:pt x="993" y="1006"/>
                    <a:pt x="1327" y="681"/>
                    <a:pt x="1716" y="412"/>
                  </a:cubicBezTo>
                  <a:cubicBezTo>
                    <a:pt x="1874" y="301"/>
                    <a:pt x="2050" y="199"/>
                    <a:pt x="2227" y="106"/>
                  </a:cubicBezTo>
                  <a:cubicBezTo>
                    <a:pt x="2254" y="97"/>
                    <a:pt x="2264" y="60"/>
                    <a:pt x="2245" y="32"/>
                  </a:cubicBezTo>
                  <a:cubicBezTo>
                    <a:pt x="2238" y="11"/>
                    <a:pt x="2216" y="0"/>
                    <a:pt x="21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12152" y="3085073"/>
              <a:ext cx="182802" cy="179216"/>
            </a:xfrm>
            <a:custGeom>
              <a:avLst/>
              <a:gdLst/>
              <a:ahLst/>
              <a:cxnLst/>
              <a:rect l="l" t="t" r="r" b="b"/>
              <a:pathLst>
                <a:path w="3211" h="3148" extrusionOk="0">
                  <a:moveTo>
                    <a:pt x="1354" y="0"/>
                  </a:moveTo>
                  <a:cubicBezTo>
                    <a:pt x="1272" y="0"/>
                    <a:pt x="1188" y="33"/>
                    <a:pt x="1123" y="98"/>
                  </a:cubicBezTo>
                  <a:lnTo>
                    <a:pt x="121" y="1090"/>
                  </a:lnTo>
                  <a:cubicBezTo>
                    <a:pt x="1" y="1220"/>
                    <a:pt x="1" y="1424"/>
                    <a:pt x="121" y="1545"/>
                  </a:cubicBezTo>
                  <a:lnTo>
                    <a:pt x="205" y="1619"/>
                  </a:lnTo>
                  <a:lnTo>
                    <a:pt x="1439" y="2862"/>
                  </a:lnTo>
                  <a:lnTo>
                    <a:pt x="1633" y="3057"/>
                  </a:lnTo>
                  <a:cubicBezTo>
                    <a:pt x="1694" y="3117"/>
                    <a:pt x="1775" y="3147"/>
                    <a:pt x="1857" y="3147"/>
                  </a:cubicBezTo>
                  <a:cubicBezTo>
                    <a:pt x="1939" y="3147"/>
                    <a:pt x="2023" y="3117"/>
                    <a:pt x="2088" y="3057"/>
                  </a:cubicBezTo>
                  <a:lnTo>
                    <a:pt x="3090" y="2055"/>
                  </a:lnTo>
                  <a:cubicBezTo>
                    <a:pt x="3201" y="1934"/>
                    <a:pt x="3210" y="1749"/>
                    <a:pt x="3099" y="1619"/>
                  </a:cubicBezTo>
                  <a:cubicBezTo>
                    <a:pt x="3099" y="1619"/>
                    <a:pt x="3090" y="1610"/>
                    <a:pt x="3081" y="1600"/>
                  </a:cubicBezTo>
                  <a:lnTo>
                    <a:pt x="1587" y="107"/>
                  </a:lnTo>
                  <a:lnTo>
                    <a:pt x="1578" y="98"/>
                  </a:lnTo>
                  <a:cubicBezTo>
                    <a:pt x="1517" y="33"/>
                    <a:pt x="1436" y="0"/>
                    <a:pt x="13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10558" y="3081600"/>
              <a:ext cx="188097" cy="185990"/>
            </a:xfrm>
            <a:custGeom>
              <a:avLst/>
              <a:gdLst/>
              <a:ahLst/>
              <a:cxnLst/>
              <a:rect l="l" t="t" r="r" b="b"/>
              <a:pathLst>
                <a:path w="3304" h="3267" extrusionOk="0">
                  <a:moveTo>
                    <a:pt x="1383" y="121"/>
                  </a:moveTo>
                  <a:cubicBezTo>
                    <a:pt x="1448" y="121"/>
                    <a:pt x="1513" y="140"/>
                    <a:pt x="1569" y="196"/>
                  </a:cubicBezTo>
                  <a:lnTo>
                    <a:pt x="3081" y="1708"/>
                  </a:lnTo>
                  <a:lnTo>
                    <a:pt x="3090" y="1717"/>
                  </a:lnTo>
                  <a:cubicBezTo>
                    <a:pt x="3173" y="1828"/>
                    <a:pt x="3173" y="1977"/>
                    <a:pt x="3071" y="2070"/>
                  </a:cubicBezTo>
                  <a:lnTo>
                    <a:pt x="2070" y="3071"/>
                  </a:lnTo>
                  <a:cubicBezTo>
                    <a:pt x="2019" y="3122"/>
                    <a:pt x="1954" y="3148"/>
                    <a:pt x="1889" y="3148"/>
                  </a:cubicBezTo>
                  <a:cubicBezTo>
                    <a:pt x="1824" y="3148"/>
                    <a:pt x="1759" y="3122"/>
                    <a:pt x="1708" y="3071"/>
                  </a:cubicBezTo>
                  <a:lnTo>
                    <a:pt x="196" y="1569"/>
                  </a:lnTo>
                  <a:cubicBezTo>
                    <a:pt x="94" y="1467"/>
                    <a:pt x="94" y="1300"/>
                    <a:pt x="196" y="1198"/>
                  </a:cubicBezTo>
                  <a:lnTo>
                    <a:pt x="1198" y="196"/>
                  </a:lnTo>
                  <a:cubicBezTo>
                    <a:pt x="1244" y="140"/>
                    <a:pt x="1318" y="121"/>
                    <a:pt x="1383" y="121"/>
                  </a:cubicBezTo>
                  <a:close/>
                  <a:moveTo>
                    <a:pt x="1383" y="1"/>
                  </a:moveTo>
                  <a:cubicBezTo>
                    <a:pt x="1286" y="1"/>
                    <a:pt x="1188" y="38"/>
                    <a:pt x="1114" y="112"/>
                  </a:cubicBezTo>
                  <a:lnTo>
                    <a:pt x="112" y="1114"/>
                  </a:lnTo>
                  <a:cubicBezTo>
                    <a:pt x="47" y="1188"/>
                    <a:pt x="1" y="1281"/>
                    <a:pt x="1" y="1383"/>
                  </a:cubicBezTo>
                  <a:cubicBezTo>
                    <a:pt x="1" y="1485"/>
                    <a:pt x="47" y="1578"/>
                    <a:pt x="112" y="1643"/>
                  </a:cubicBezTo>
                  <a:lnTo>
                    <a:pt x="1624" y="3155"/>
                  </a:lnTo>
                  <a:cubicBezTo>
                    <a:pt x="1689" y="3229"/>
                    <a:pt x="1791" y="3266"/>
                    <a:pt x="1884" y="3266"/>
                  </a:cubicBezTo>
                  <a:cubicBezTo>
                    <a:pt x="1986" y="3266"/>
                    <a:pt x="2079" y="3229"/>
                    <a:pt x="2153" y="3155"/>
                  </a:cubicBezTo>
                  <a:lnTo>
                    <a:pt x="3155" y="2153"/>
                  </a:lnTo>
                  <a:cubicBezTo>
                    <a:pt x="3294" y="2014"/>
                    <a:pt x="3303" y="1801"/>
                    <a:pt x="3173" y="1643"/>
                  </a:cubicBezTo>
                  <a:cubicBezTo>
                    <a:pt x="3164" y="1634"/>
                    <a:pt x="3164" y="1624"/>
                    <a:pt x="3155" y="1624"/>
                  </a:cubicBezTo>
                  <a:lnTo>
                    <a:pt x="1652" y="112"/>
                  </a:lnTo>
                  <a:cubicBezTo>
                    <a:pt x="1578" y="38"/>
                    <a:pt x="1480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663022" y="3177184"/>
              <a:ext cx="131053" cy="132135"/>
            </a:xfrm>
            <a:custGeom>
              <a:avLst/>
              <a:gdLst/>
              <a:ahLst/>
              <a:cxnLst/>
              <a:rect l="l" t="t" r="r" b="b"/>
              <a:pathLst>
                <a:path w="2302" h="2321" extrusionOk="0">
                  <a:moveTo>
                    <a:pt x="1068" y="1"/>
                  </a:moveTo>
                  <a:lnTo>
                    <a:pt x="1" y="1096"/>
                  </a:lnTo>
                  <a:cubicBezTo>
                    <a:pt x="353" y="1383"/>
                    <a:pt x="864" y="1893"/>
                    <a:pt x="1188" y="2255"/>
                  </a:cubicBezTo>
                  <a:cubicBezTo>
                    <a:pt x="1207" y="2283"/>
                    <a:pt x="1225" y="2302"/>
                    <a:pt x="1244" y="2320"/>
                  </a:cubicBezTo>
                  <a:lnTo>
                    <a:pt x="2302" y="1244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659322" y="3174053"/>
              <a:ext cx="138454" cy="138909"/>
            </a:xfrm>
            <a:custGeom>
              <a:avLst/>
              <a:gdLst/>
              <a:ahLst/>
              <a:cxnLst/>
              <a:rect l="l" t="t" r="r" b="b"/>
              <a:pathLst>
                <a:path w="2432" h="2440" extrusionOk="0">
                  <a:moveTo>
                    <a:pt x="1133" y="139"/>
                  </a:moveTo>
                  <a:lnTo>
                    <a:pt x="2292" y="1290"/>
                  </a:lnTo>
                  <a:lnTo>
                    <a:pt x="1309" y="2292"/>
                  </a:lnTo>
                  <a:cubicBezTo>
                    <a:pt x="1309" y="2282"/>
                    <a:pt x="1300" y="2282"/>
                    <a:pt x="1300" y="2273"/>
                  </a:cubicBezTo>
                  <a:cubicBezTo>
                    <a:pt x="975" y="1911"/>
                    <a:pt x="493" y="1438"/>
                    <a:pt x="149" y="1141"/>
                  </a:cubicBezTo>
                  <a:lnTo>
                    <a:pt x="1133" y="139"/>
                  </a:lnTo>
                  <a:close/>
                  <a:moveTo>
                    <a:pt x="1123" y="0"/>
                  </a:moveTo>
                  <a:cubicBezTo>
                    <a:pt x="1114" y="0"/>
                    <a:pt x="1096" y="0"/>
                    <a:pt x="1086" y="10"/>
                  </a:cubicBezTo>
                  <a:lnTo>
                    <a:pt x="20" y="1104"/>
                  </a:lnTo>
                  <a:cubicBezTo>
                    <a:pt x="10" y="1113"/>
                    <a:pt x="1" y="1132"/>
                    <a:pt x="1" y="1151"/>
                  </a:cubicBezTo>
                  <a:cubicBezTo>
                    <a:pt x="10" y="1169"/>
                    <a:pt x="20" y="1188"/>
                    <a:pt x="29" y="1197"/>
                  </a:cubicBezTo>
                  <a:cubicBezTo>
                    <a:pt x="363" y="1475"/>
                    <a:pt x="882" y="1985"/>
                    <a:pt x="1207" y="2357"/>
                  </a:cubicBezTo>
                  <a:cubicBezTo>
                    <a:pt x="1226" y="2375"/>
                    <a:pt x="1244" y="2394"/>
                    <a:pt x="1263" y="2412"/>
                  </a:cubicBezTo>
                  <a:cubicBezTo>
                    <a:pt x="1272" y="2431"/>
                    <a:pt x="1290" y="2440"/>
                    <a:pt x="1309" y="2440"/>
                  </a:cubicBezTo>
                  <a:cubicBezTo>
                    <a:pt x="1328" y="2440"/>
                    <a:pt x="1337" y="2431"/>
                    <a:pt x="1346" y="2421"/>
                  </a:cubicBezTo>
                  <a:lnTo>
                    <a:pt x="2404" y="1336"/>
                  </a:lnTo>
                  <a:cubicBezTo>
                    <a:pt x="2431" y="1308"/>
                    <a:pt x="2431" y="1271"/>
                    <a:pt x="2404" y="1253"/>
                  </a:cubicBezTo>
                  <a:lnTo>
                    <a:pt x="1170" y="10"/>
                  </a:lnTo>
                  <a:cubicBezTo>
                    <a:pt x="1161" y="0"/>
                    <a:pt x="1142" y="0"/>
                    <a:pt x="1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329815" y="3227054"/>
              <a:ext cx="419403" cy="406252"/>
            </a:xfrm>
            <a:custGeom>
              <a:avLst/>
              <a:gdLst/>
              <a:ahLst/>
              <a:cxnLst/>
              <a:rect l="l" t="t" r="r" b="b"/>
              <a:pathLst>
                <a:path w="7367" h="7136" extrusionOk="0">
                  <a:moveTo>
                    <a:pt x="5511" y="1"/>
                  </a:moveTo>
                  <a:cubicBezTo>
                    <a:pt x="5503" y="1"/>
                    <a:pt x="5497" y="3"/>
                    <a:pt x="5492" y="6"/>
                  </a:cubicBezTo>
                  <a:lnTo>
                    <a:pt x="511" y="4941"/>
                  </a:lnTo>
                  <a:cubicBezTo>
                    <a:pt x="0" y="5442"/>
                    <a:pt x="0" y="6259"/>
                    <a:pt x="511" y="6760"/>
                  </a:cubicBezTo>
                  <a:cubicBezTo>
                    <a:pt x="761" y="7010"/>
                    <a:pt x="1093" y="7135"/>
                    <a:pt x="1425" y="7135"/>
                  </a:cubicBezTo>
                  <a:cubicBezTo>
                    <a:pt x="1758" y="7135"/>
                    <a:pt x="2092" y="7010"/>
                    <a:pt x="2347" y="6760"/>
                  </a:cubicBezTo>
                  <a:lnTo>
                    <a:pt x="7329" y="1824"/>
                  </a:lnTo>
                  <a:cubicBezTo>
                    <a:pt x="7366" y="1797"/>
                    <a:pt x="7264" y="1648"/>
                    <a:pt x="7097" y="1453"/>
                  </a:cubicBezTo>
                  <a:cubicBezTo>
                    <a:pt x="7078" y="1426"/>
                    <a:pt x="7060" y="1407"/>
                    <a:pt x="7041" y="1388"/>
                  </a:cubicBezTo>
                  <a:cubicBezTo>
                    <a:pt x="6717" y="1017"/>
                    <a:pt x="6206" y="507"/>
                    <a:pt x="5854" y="220"/>
                  </a:cubicBezTo>
                  <a:cubicBezTo>
                    <a:pt x="5854" y="220"/>
                    <a:pt x="5854" y="220"/>
                    <a:pt x="5854" y="210"/>
                  </a:cubicBezTo>
                  <a:cubicBezTo>
                    <a:pt x="5692" y="81"/>
                    <a:pt x="5566" y="1"/>
                    <a:pt x="55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333516" y="3223752"/>
              <a:ext cx="419346" cy="412970"/>
            </a:xfrm>
            <a:custGeom>
              <a:avLst/>
              <a:gdLst/>
              <a:ahLst/>
              <a:cxnLst/>
              <a:rect l="l" t="t" r="r" b="b"/>
              <a:pathLst>
                <a:path w="7366" h="7254" extrusionOk="0">
                  <a:moveTo>
                    <a:pt x="5455" y="120"/>
                  </a:moveTo>
                  <a:cubicBezTo>
                    <a:pt x="5483" y="129"/>
                    <a:pt x="5557" y="166"/>
                    <a:pt x="5752" y="324"/>
                  </a:cubicBezTo>
                  <a:cubicBezTo>
                    <a:pt x="6086" y="602"/>
                    <a:pt x="6605" y="1112"/>
                    <a:pt x="6930" y="1484"/>
                  </a:cubicBezTo>
                  <a:cubicBezTo>
                    <a:pt x="6949" y="1502"/>
                    <a:pt x="6967" y="1521"/>
                    <a:pt x="6986" y="1548"/>
                  </a:cubicBezTo>
                  <a:cubicBezTo>
                    <a:pt x="7162" y="1753"/>
                    <a:pt x="7199" y="1827"/>
                    <a:pt x="7208" y="1855"/>
                  </a:cubicBezTo>
                  <a:lnTo>
                    <a:pt x="2236" y="6771"/>
                  </a:lnTo>
                  <a:cubicBezTo>
                    <a:pt x="1995" y="7012"/>
                    <a:pt x="1677" y="7133"/>
                    <a:pt x="1359" y="7133"/>
                  </a:cubicBezTo>
                  <a:cubicBezTo>
                    <a:pt x="1042" y="7133"/>
                    <a:pt x="724" y="7012"/>
                    <a:pt x="483" y="6771"/>
                  </a:cubicBezTo>
                  <a:cubicBezTo>
                    <a:pt x="251" y="6539"/>
                    <a:pt x="121" y="6233"/>
                    <a:pt x="121" y="5908"/>
                  </a:cubicBezTo>
                  <a:cubicBezTo>
                    <a:pt x="121" y="5575"/>
                    <a:pt x="251" y="5268"/>
                    <a:pt x="483" y="5036"/>
                  </a:cubicBezTo>
                  <a:lnTo>
                    <a:pt x="5455" y="120"/>
                  </a:lnTo>
                  <a:close/>
                  <a:moveTo>
                    <a:pt x="5450" y="1"/>
                  </a:moveTo>
                  <a:cubicBezTo>
                    <a:pt x="5425" y="1"/>
                    <a:pt x="5406" y="11"/>
                    <a:pt x="5390" y="27"/>
                  </a:cubicBezTo>
                  <a:lnTo>
                    <a:pt x="399" y="4962"/>
                  </a:lnTo>
                  <a:cubicBezTo>
                    <a:pt x="149" y="5213"/>
                    <a:pt x="0" y="5547"/>
                    <a:pt x="0" y="5908"/>
                  </a:cubicBezTo>
                  <a:cubicBezTo>
                    <a:pt x="0" y="6270"/>
                    <a:pt x="149" y="6604"/>
                    <a:pt x="399" y="6855"/>
                  </a:cubicBezTo>
                  <a:cubicBezTo>
                    <a:pt x="668" y="7114"/>
                    <a:pt x="1011" y="7254"/>
                    <a:pt x="1364" y="7254"/>
                  </a:cubicBezTo>
                  <a:cubicBezTo>
                    <a:pt x="1707" y="7254"/>
                    <a:pt x="2060" y="7114"/>
                    <a:pt x="2319" y="6855"/>
                  </a:cubicBezTo>
                  <a:lnTo>
                    <a:pt x="7310" y="1920"/>
                  </a:lnTo>
                  <a:cubicBezTo>
                    <a:pt x="7366" y="1873"/>
                    <a:pt x="7338" y="1780"/>
                    <a:pt x="7078" y="1465"/>
                  </a:cubicBezTo>
                  <a:cubicBezTo>
                    <a:pt x="7060" y="1446"/>
                    <a:pt x="7041" y="1428"/>
                    <a:pt x="7023" y="1400"/>
                  </a:cubicBezTo>
                  <a:cubicBezTo>
                    <a:pt x="6689" y="1020"/>
                    <a:pt x="6179" y="519"/>
                    <a:pt x="5826" y="231"/>
                  </a:cubicBezTo>
                  <a:cubicBezTo>
                    <a:pt x="5615" y="60"/>
                    <a:pt x="5512" y="1"/>
                    <a:pt x="5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719553" y="2418832"/>
              <a:ext cx="841881" cy="841881"/>
            </a:xfrm>
            <a:custGeom>
              <a:avLst/>
              <a:gdLst/>
              <a:ahLst/>
              <a:cxnLst/>
              <a:rect l="l" t="t" r="r" b="b"/>
              <a:pathLst>
                <a:path w="14788" h="14788" extrusionOk="0">
                  <a:moveTo>
                    <a:pt x="7394" y="1856"/>
                  </a:moveTo>
                  <a:cubicBezTo>
                    <a:pt x="10446" y="1856"/>
                    <a:pt x="12923" y="4333"/>
                    <a:pt x="12923" y="7394"/>
                  </a:cubicBezTo>
                  <a:cubicBezTo>
                    <a:pt x="12923" y="10446"/>
                    <a:pt x="10446" y="12923"/>
                    <a:pt x="7394" y="12923"/>
                  </a:cubicBezTo>
                  <a:cubicBezTo>
                    <a:pt x="4342" y="12923"/>
                    <a:pt x="1865" y="10446"/>
                    <a:pt x="1865" y="7394"/>
                  </a:cubicBezTo>
                  <a:cubicBezTo>
                    <a:pt x="1865" y="6912"/>
                    <a:pt x="1921" y="6439"/>
                    <a:pt x="2041" y="5993"/>
                  </a:cubicBezTo>
                  <a:cubicBezTo>
                    <a:pt x="2069" y="5863"/>
                    <a:pt x="2116" y="5743"/>
                    <a:pt x="2153" y="5613"/>
                  </a:cubicBezTo>
                  <a:cubicBezTo>
                    <a:pt x="2208" y="5446"/>
                    <a:pt x="2283" y="5270"/>
                    <a:pt x="2357" y="5103"/>
                  </a:cubicBezTo>
                  <a:cubicBezTo>
                    <a:pt x="2542" y="4695"/>
                    <a:pt x="2774" y="4314"/>
                    <a:pt x="3043" y="3971"/>
                  </a:cubicBezTo>
                  <a:cubicBezTo>
                    <a:pt x="3387" y="3544"/>
                    <a:pt x="3785" y="3164"/>
                    <a:pt x="4240" y="2849"/>
                  </a:cubicBezTo>
                  <a:cubicBezTo>
                    <a:pt x="4435" y="2709"/>
                    <a:pt x="4630" y="2589"/>
                    <a:pt x="4843" y="2478"/>
                  </a:cubicBezTo>
                  <a:cubicBezTo>
                    <a:pt x="5019" y="2385"/>
                    <a:pt x="5214" y="2301"/>
                    <a:pt x="5400" y="2227"/>
                  </a:cubicBezTo>
                  <a:cubicBezTo>
                    <a:pt x="6021" y="1995"/>
                    <a:pt x="6689" y="1856"/>
                    <a:pt x="7394" y="1856"/>
                  </a:cubicBezTo>
                  <a:close/>
                  <a:moveTo>
                    <a:pt x="7394" y="1"/>
                  </a:moveTo>
                  <a:cubicBezTo>
                    <a:pt x="3312" y="1"/>
                    <a:pt x="1" y="3312"/>
                    <a:pt x="1" y="7394"/>
                  </a:cubicBezTo>
                  <a:cubicBezTo>
                    <a:pt x="1" y="9045"/>
                    <a:pt x="539" y="10576"/>
                    <a:pt x="1457" y="11810"/>
                  </a:cubicBezTo>
                  <a:lnTo>
                    <a:pt x="2960" y="13303"/>
                  </a:lnTo>
                  <a:cubicBezTo>
                    <a:pt x="2969" y="13313"/>
                    <a:pt x="2969" y="13322"/>
                    <a:pt x="2978" y="13322"/>
                  </a:cubicBezTo>
                  <a:cubicBezTo>
                    <a:pt x="4212" y="14250"/>
                    <a:pt x="5734" y="14788"/>
                    <a:pt x="7394" y="14788"/>
                  </a:cubicBezTo>
                  <a:cubicBezTo>
                    <a:pt x="11476" y="14788"/>
                    <a:pt x="14788" y="11476"/>
                    <a:pt x="14788" y="7394"/>
                  </a:cubicBezTo>
                  <a:cubicBezTo>
                    <a:pt x="14788" y="3312"/>
                    <a:pt x="11476" y="1"/>
                    <a:pt x="73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1792053" y="2415131"/>
              <a:ext cx="849282" cy="849282"/>
            </a:xfrm>
            <a:custGeom>
              <a:avLst/>
              <a:gdLst/>
              <a:ahLst/>
              <a:cxnLst/>
              <a:rect l="l" t="t" r="r" b="b"/>
              <a:pathLst>
                <a:path w="14918" h="14918" extrusionOk="0">
                  <a:moveTo>
                    <a:pt x="7459" y="1986"/>
                  </a:moveTo>
                  <a:cubicBezTo>
                    <a:pt x="10474" y="1986"/>
                    <a:pt x="12932" y="4444"/>
                    <a:pt x="12932" y="7459"/>
                  </a:cubicBezTo>
                  <a:cubicBezTo>
                    <a:pt x="12932" y="10474"/>
                    <a:pt x="10474" y="12932"/>
                    <a:pt x="7459" y="12932"/>
                  </a:cubicBezTo>
                  <a:cubicBezTo>
                    <a:pt x="4435" y="12932"/>
                    <a:pt x="1986" y="10474"/>
                    <a:pt x="1986" y="7459"/>
                  </a:cubicBezTo>
                  <a:cubicBezTo>
                    <a:pt x="1986" y="6986"/>
                    <a:pt x="2041" y="6522"/>
                    <a:pt x="2162" y="6068"/>
                  </a:cubicBezTo>
                  <a:cubicBezTo>
                    <a:pt x="2190" y="5947"/>
                    <a:pt x="2227" y="5826"/>
                    <a:pt x="2273" y="5706"/>
                  </a:cubicBezTo>
                  <a:cubicBezTo>
                    <a:pt x="2329" y="5530"/>
                    <a:pt x="2394" y="5363"/>
                    <a:pt x="2468" y="5196"/>
                  </a:cubicBezTo>
                  <a:cubicBezTo>
                    <a:pt x="2654" y="4797"/>
                    <a:pt x="2886" y="4416"/>
                    <a:pt x="3155" y="4073"/>
                  </a:cubicBezTo>
                  <a:cubicBezTo>
                    <a:pt x="3489" y="3646"/>
                    <a:pt x="3888" y="3275"/>
                    <a:pt x="4333" y="2960"/>
                  </a:cubicBezTo>
                  <a:cubicBezTo>
                    <a:pt x="4528" y="2830"/>
                    <a:pt x="4732" y="2709"/>
                    <a:pt x="4936" y="2598"/>
                  </a:cubicBezTo>
                  <a:cubicBezTo>
                    <a:pt x="5112" y="2505"/>
                    <a:pt x="5298" y="2422"/>
                    <a:pt x="5492" y="2348"/>
                  </a:cubicBezTo>
                  <a:cubicBezTo>
                    <a:pt x="6114" y="2107"/>
                    <a:pt x="6782" y="1986"/>
                    <a:pt x="7459" y="1986"/>
                  </a:cubicBezTo>
                  <a:close/>
                  <a:moveTo>
                    <a:pt x="7459" y="1865"/>
                  </a:moveTo>
                  <a:cubicBezTo>
                    <a:pt x="6763" y="1865"/>
                    <a:pt x="6086" y="1995"/>
                    <a:pt x="5446" y="2236"/>
                  </a:cubicBezTo>
                  <a:cubicBezTo>
                    <a:pt x="5251" y="2311"/>
                    <a:pt x="5066" y="2403"/>
                    <a:pt x="4880" y="2496"/>
                  </a:cubicBezTo>
                  <a:cubicBezTo>
                    <a:pt x="4676" y="2607"/>
                    <a:pt x="4463" y="2728"/>
                    <a:pt x="4268" y="2867"/>
                  </a:cubicBezTo>
                  <a:cubicBezTo>
                    <a:pt x="3813" y="3183"/>
                    <a:pt x="3414" y="3563"/>
                    <a:pt x="3062" y="3999"/>
                  </a:cubicBezTo>
                  <a:cubicBezTo>
                    <a:pt x="2784" y="4351"/>
                    <a:pt x="2552" y="4741"/>
                    <a:pt x="2366" y="5149"/>
                  </a:cubicBezTo>
                  <a:cubicBezTo>
                    <a:pt x="2292" y="5316"/>
                    <a:pt x="2218" y="5492"/>
                    <a:pt x="2162" y="5669"/>
                  </a:cubicBezTo>
                  <a:cubicBezTo>
                    <a:pt x="2116" y="5789"/>
                    <a:pt x="2079" y="5919"/>
                    <a:pt x="2051" y="6040"/>
                  </a:cubicBezTo>
                  <a:cubicBezTo>
                    <a:pt x="1930" y="6504"/>
                    <a:pt x="1865" y="6977"/>
                    <a:pt x="1865" y="7459"/>
                  </a:cubicBezTo>
                  <a:cubicBezTo>
                    <a:pt x="1865" y="10539"/>
                    <a:pt x="4379" y="13053"/>
                    <a:pt x="7459" y="13053"/>
                  </a:cubicBezTo>
                  <a:cubicBezTo>
                    <a:pt x="10539" y="13053"/>
                    <a:pt x="13053" y="10539"/>
                    <a:pt x="13053" y="7459"/>
                  </a:cubicBezTo>
                  <a:cubicBezTo>
                    <a:pt x="13053" y="4379"/>
                    <a:pt x="10539" y="1865"/>
                    <a:pt x="7459" y="1865"/>
                  </a:cubicBezTo>
                  <a:close/>
                  <a:moveTo>
                    <a:pt x="7459" y="121"/>
                  </a:moveTo>
                  <a:cubicBezTo>
                    <a:pt x="11504" y="121"/>
                    <a:pt x="14797" y="3415"/>
                    <a:pt x="14797" y="7459"/>
                  </a:cubicBezTo>
                  <a:cubicBezTo>
                    <a:pt x="14797" y="11504"/>
                    <a:pt x="11504" y="14797"/>
                    <a:pt x="7459" y="14797"/>
                  </a:cubicBezTo>
                  <a:cubicBezTo>
                    <a:pt x="5863" y="14797"/>
                    <a:pt x="4351" y="14296"/>
                    <a:pt x="3080" y="13350"/>
                  </a:cubicBezTo>
                  <a:cubicBezTo>
                    <a:pt x="3071" y="13341"/>
                    <a:pt x="3071" y="13331"/>
                    <a:pt x="3062" y="13331"/>
                  </a:cubicBezTo>
                  <a:lnTo>
                    <a:pt x="1568" y="11838"/>
                  </a:lnTo>
                  <a:cubicBezTo>
                    <a:pt x="622" y="10558"/>
                    <a:pt x="121" y="9045"/>
                    <a:pt x="121" y="7459"/>
                  </a:cubicBezTo>
                  <a:cubicBezTo>
                    <a:pt x="121" y="3415"/>
                    <a:pt x="3414" y="121"/>
                    <a:pt x="7459" y="121"/>
                  </a:cubicBezTo>
                  <a:close/>
                  <a:moveTo>
                    <a:pt x="7459" y="1"/>
                  </a:moveTo>
                  <a:cubicBezTo>
                    <a:pt x="3349" y="1"/>
                    <a:pt x="1" y="3350"/>
                    <a:pt x="1" y="7459"/>
                  </a:cubicBezTo>
                  <a:cubicBezTo>
                    <a:pt x="1" y="9073"/>
                    <a:pt x="511" y="10613"/>
                    <a:pt x="1485" y="11912"/>
                  </a:cubicBezTo>
                  <a:lnTo>
                    <a:pt x="2988" y="13415"/>
                  </a:lnTo>
                  <a:cubicBezTo>
                    <a:pt x="2988" y="13415"/>
                    <a:pt x="2997" y="13424"/>
                    <a:pt x="2997" y="13424"/>
                  </a:cubicBezTo>
                  <a:cubicBezTo>
                    <a:pt x="2997" y="13433"/>
                    <a:pt x="2997" y="13433"/>
                    <a:pt x="3006" y="13433"/>
                  </a:cubicBezTo>
                  <a:cubicBezTo>
                    <a:pt x="4296" y="14398"/>
                    <a:pt x="5836" y="14918"/>
                    <a:pt x="7459" y="14918"/>
                  </a:cubicBezTo>
                  <a:cubicBezTo>
                    <a:pt x="11569" y="14918"/>
                    <a:pt x="14918" y="11569"/>
                    <a:pt x="14918" y="7459"/>
                  </a:cubicBezTo>
                  <a:cubicBezTo>
                    <a:pt x="14918" y="3350"/>
                    <a:pt x="11569" y="1"/>
                    <a:pt x="7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308430" y="2495515"/>
              <a:ext cx="209161" cy="257153"/>
            </a:xfrm>
            <a:custGeom>
              <a:avLst/>
              <a:gdLst/>
              <a:ahLst/>
              <a:cxnLst/>
              <a:rect l="l" t="t" r="r" b="b"/>
              <a:pathLst>
                <a:path w="3674" h="4517" extrusionOk="0">
                  <a:moveTo>
                    <a:pt x="197" y="0"/>
                  </a:moveTo>
                  <a:cubicBezTo>
                    <a:pt x="124" y="0"/>
                    <a:pt x="58" y="45"/>
                    <a:pt x="28" y="119"/>
                  </a:cubicBezTo>
                  <a:cubicBezTo>
                    <a:pt x="0" y="212"/>
                    <a:pt x="56" y="305"/>
                    <a:pt x="148" y="333"/>
                  </a:cubicBezTo>
                  <a:cubicBezTo>
                    <a:pt x="167" y="342"/>
                    <a:pt x="2635" y="1168"/>
                    <a:pt x="3312" y="4377"/>
                  </a:cubicBezTo>
                  <a:cubicBezTo>
                    <a:pt x="3330" y="4461"/>
                    <a:pt x="3405" y="4516"/>
                    <a:pt x="3479" y="4516"/>
                  </a:cubicBezTo>
                  <a:lnTo>
                    <a:pt x="3516" y="4516"/>
                  </a:lnTo>
                  <a:cubicBezTo>
                    <a:pt x="3609" y="4498"/>
                    <a:pt x="3674" y="4405"/>
                    <a:pt x="3655" y="4312"/>
                  </a:cubicBezTo>
                  <a:cubicBezTo>
                    <a:pt x="2931" y="889"/>
                    <a:pt x="362" y="36"/>
                    <a:pt x="251" y="8"/>
                  </a:cubicBezTo>
                  <a:cubicBezTo>
                    <a:pt x="232" y="3"/>
                    <a:pt x="214" y="0"/>
                    <a:pt x="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1826239" y="3139212"/>
              <a:ext cx="42811" cy="88242"/>
            </a:xfrm>
            <a:custGeom>
              <a:avLst/>
              <a:gdLst/>
              <a:ahLst/>
              <a:cxnLst/>
              <a:rect l="l" t="t" r="r" b="b"/>
              <a:pathLst>
                <a:path w="752" h="1550" extrusionOk="0">
                  <a:moveTo>
                    <a:pt x="71" y="1"/>
                  </a:moveTo>
                  <a:cubicBezTo>
                    <a:pt x="54" y="1"/>
                    <a:pt x="38" y="8"/>
                    <a:pt x="28" y="19"/>
                  </a:cubicBezTo>
                  <a:cubicBezTo>
                    <a:pt x="0" y="46"/>
                    <a:pt x="10" y="83"/>
                    <a:pt x="28" y="102"/>
                  </a:cubicBezTo>
                  <a:lnTo>
                    <a:pt x="492" y="538"/>
                  </a:lnTo>
                  <a:cubicBezTo>
                    <a:pt x="622" y="659"/>
                    <a:pt x="622" y="853"/>
                    <a:pt x="511" y="974"/>
                  </a:cubicBezTo>
                  <a:lnTo>
                    <a:pt x="65" y="1456"/>
                  </a:lnTo>
                  <a:cubicBezTo>
                    <a:pt x="47" y="1484"/>
                    <a:pt x="47" y="1512"/>
                    <a:pt x="75" y="1540"/>
                  </a:cubicBezTo>
                  <a:cubicBezTo>
                    <a:pt x="84" y="1549"/>
                    <a:pt x="93" y="1549"/>
                    <a:pt x="112" y="1549"/>
                  </a:cubicBezTo>
                  <a:cubicBezTo>
                    <a:pt x="130" y="1549"/>
                    <a:pt x="140" y="1549"/>
                    <a:pt x="158" y="1531"/>
                  </a:cubicBezTo>
                  <a:lnTo>
                    <a:pt x="594" y="1058"/>
                  </a:lnTo>
                  <a:cubicBezTo>
                    <a:pt x="752" y="881"/>
                    <a:pt x="743" y="612"/>
                    <a:pt x="576" y="455"/>
                  </a:cubicBezTo>
                  <a:lnTo>
                    <a:pt x="112" y="19"/>
                  </a:lnTo>
                  <a:cubicBezTo>
                    <a:pt x="99" y="6"/>
                    <a:pt x="85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69522" y="2615806"/>
              <a:ext cx="214968" cy="215025"/>
            </a:xfrm>
            <a:custGeom>
              <a:avLst/>
              <a:gdLst/>
              <a:ahLst/>
              <a:cxnLst/>
              <a:rect l="l" t="t" r="r" b="b"/>
              <a:pathLst>
                <a:path w="3776" h="3777" extrusionOk="0">
                  <a:moveTo>
                    <a:pt x="353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9"/>
                    <a:pt x="158" y="697"/>
                    <a:pt x="353" y="697"/>
                  </a:cubicBezTo>
                  <a:cubicBezTo>
                    <a:pt x="1856" y="697"/>
                    <a:pt x="3080" y="1921"/>
                    <a:pt x="3080" y="3424"/>
                  </a:cubicBezTo>
                  <a:cubicBezTo>
                    <a:pt x="3080" y="3619"/>
                    <a:pt x="3238" y="3776"/>
                    <a:pt x="3433" y="3776"/>
                  </a:cubicBezTo>
                  <a:cubicBezTo>
                    <a:pt x="3627" y="3776"/>
                    <a:pt x="3776" y="3619"/>
                    <a:pt x="3776" y="3424"/>
                  </a:cubicBezTo>
                  <a:cubicBezTo>
                    <a:pt x="3776" y="1531"/>
                    <a:pt x="2236" y="1"/>
                    <a:pt x="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1357768" y="3566920"/>
              <a:ext cx="117845" cy="42868"/>
            </a:xfrm>
            <a:custGeom>
              <a:avLst/>
              <a:gdLst/>
              <a:ahLst/>
              <a:cxnLst/>
              <a:rect l="l" t="t" r="r" b="b"/>
              <a:pathLst>
                <a:path w="2070" h="753" extrusionOk="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8"/>
            <p:cNvSpPr/>
            <p:nvPr/>
          </p:nvSpPr>
          <p:spPr>
            <a:xfrm>
              <a:off x="1348317" y="2743612"/>
              <a:ext cx="1225817" cy="929553"/>
            </a:xfrm>
            <a:custGeom>
              <a:avLst/>
              <a:gdLst/>
              <a:ahLst/>
              <a:cxnLst/>
              <a:rect l="l" t="t" r="r" b="b"/>
              <a:pathLst>
                <a:path w="21532" h="16328" extrusionOk="0">
                  <a:moveTo>
                    <a:pt x="21179" y="1"/>
                  </a:moveTo>
                  <a:cubicBezTo>
                    <a:pt x="21271" y="483"/>
                    <a:pt x="21327" y="975"/>
                    <a:pt x="21327" y="1485"/>
                  </a:cubicBezTo>
                  <a:cubicBezTo>
                    <a:pt x="21327" y="5567"/>
                    <a:pt x="18015" y="8879"/>
                    <a:pt x="13924" y="8879"/>
                  </a:cubicBezTo>
                  <a:cubicBezTo>
                    <a:pt x="12273" y="8879"/>
                    <a:pt x="10742" y="8331"/>
                    <a:pt x="9509" y="7413"/>
                  </a:cubicBezTo>
                  <a:cubicBezTo>
                    <a:pt x="9611" y="7533"/>
                    <a:pt x="9611" y="7728"/>
                    <a:pt x="9490" y="7840"/>
                  </a:cubicBezTo>
                  <a:lnTo>
                    <a:pt x="8488" y="8841"/>
                  </a:lnTo>
                  <a:cubicBezTo>
                    <a:pt x="8368" y="8962"/>
                    <a:pt x="8164" y="8962"/>
                    <a:pt x="8043" y="8841"/>
                  </a:cubicBezTo>
                  <a:lnTo>
                    <a:pt x="7848" y="8647"/>
                  </a:lnTo>
                  <a:lnTo>
                    <a:pt x="6781" y="9732"/>
                  </a:lnTo>
                  <a:cubicBezTo>
                    <a:pt x="6948" y="9927"/>
                    <a:pt x="7050" y="10075"/>
                    <a:pt x="7022" y="10103"/>
                  </a:cubicBezTo>
                  <a:lnTo>
                    <a:pt x="2032" y="15038"/>
                  </a:lnTo>
                  <a:cubicBezTo>
                    <a:pt x="1521" y="15539"/>
                    <a:pt x="705" y="15539"/>
                    <a:pt x="195" y="15038"/>
                  </a:cubicBezTo>
                  <a:cubicBezTo>
                    <a:pt x="130" y="14973"/>
                    <a:pt x="74" y="14908"/>
                    <a:pt x="28" y="14834"/>
                  </a:cubicBezTo>
                  <a:cubicBezTo>
                    <a:pt x="0" y="15187"/>
                    <a:pt x="130" y="15548"/>
                    <a:pt x="399" y="15827"/>
                  </a:cubicBezTo>
                  <a:cubicBezTo>
                    <a:pt x="909" y="16328"/>
                    <a:pt x="1735" y="16328"/>
                    <a:pt x="2236" y="15827"/>
                  </a:cubicBezTo>
                  <a:lnTo>
                    <a:pt x="7227" y="10892"/>
                  </a:lnTo>
                  <a:cubicBezTo>
                    <a:pt x="7264" y="10854"/>
                    <a:pt x="7162" y="10715"/>
                    <a:pt x="6995" y="10511"/>
                  </a:cubicBezTo>
                  <a:lnTo>
                    <a:pt x="8052" y="9435"/>
                  </a:lnTo>
                  <a:lnTo>
                    <a:pt x="8247" y="9630"/>
                  </a:lnTo>
                  <a:cubicBezTo>
                    <a:pt x="8368" y="9751"/>
                    <a:pt x="8572" y="9751"/>
                    <a:pt x="8692" y="9630"/>
                  </a:cubicBezTo>
                  <a:lnTo>
                    <a:pt x="9703" y="8628"/>
                  </a:lnTo>
                  <a:cubicBezTo>
                    <a:pt x="9815" y="8507"/>
                    <a:pt x="9824" y="8322"/>
                    <a:pt x="9713" y="8192"/>
                  </a:cubicBezTo>
                  <a:cubicBezTo>
                    <a:pt x="10947" y="9120"/>
                    <a:pt x="12477" y="9658"/>
                    <a:pt x="14138" y="9658"/>
                  </a:cubicBezTo>
                  <a:cubicBezTo>
                    <a:pt x="18219" y="9658"/>
                    <a:pt x="21531" y="6346"/>
                    <a:pt x="21531" y="2264"/>
                  </a:cubicBezTo>
                  <a:cubicBezTo>
                    <a:pt x="21531" y="1476"/>
                    <a:pt x="21411" y="715"/>
                    <a:pt x="2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571</Words>
  <Application>Microsoft Office PowerPoint</Application>
  <PresentationFormat>On-screen Show (16:9)</PresentationFormat>
  <Paragraphs>52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Sora</vt:lpstr>
      <vt:lpstr>Open Sans</vt:lpstr>
      <vt:lpstr>Telegraf Bold</vt:lpstr>
      <vt:lpstr>Nunito Light</vt:lpstr>
      <vt:lpstr>Arial Unicode MS</vt:lpstr>
      <vt:lpstr>Arial</vt:lpstr>
      <vt:lpstr>Software Engineering Business Plan by Slidesgo</vt:lpstr>
      <vt:lpstr>Machine learning  presentation</vt:lpstr>
      <vt:lpstr>Movie revenue prediction(Regression)</vt:lpstr>
      <vt:lpstr>Movie revenue prediction(Regression)</vt:lpstr>
      <vt:lpstr>Data Preprocessing</vt:lpstr>
      <vt:lpstr>Modeling</vt:lpstr>
      <vt:lpstr>Evaluation Metrics</vt:lpstr>
      <vt:lpstr>Key findings</vt:lpstr>
      <vt:lpstr>Conclusion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haris awan</dc:creator>
  <cp:lastModifiedBy>haris awan</cp:lastModifiedBy>
  <cp:revision>2</cp:revision>
  <dcterms:modified xsi:type="dcterms:W3CDTF">2025-06-16T13:13:02Z</dcterms:modified>
</cp:coreProperties>
</file>