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3" r:id="rId4"/>
    <p:sldId id="270" r:id="rId5"/>
    <p:sldId id="271" r:id="rId6"/>
    <p:sldId id="275" r:id="rId8"/>
    <p:sldId id="277" r:id="rId9"/>
    <p:sldId id="289" r:id="rId10"/>
    <p:sldId id="290" r:id="rId11"/>
    <p:sldId id="286" r:id="rId12"/>
    <p:sldId id="282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f86c53-5d99-465b-8289-43e66b6eb163}">
          <p14:sldIdLst>
            <p14:sldId id="256"/>
          </p14:sldIdLst>
        </p14:section>
        <p14:section name="Untitled Section" id="{254ede87-260f-418f-8ae4-0ae0f8617f8b}">
          <p14:sldIdLst>
            <p14:sldId id="283"/>
            <p14:sldId id="270"/>
            <p14:sldId id="271"/>
            <p14:sldId id="275"/>
            <p14:sldId id="277"/>
            <p14:sldId id="289"/>
            <p14:sldId id="290"/>
            <p14:sldId id="286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52081002" name="Maham Nisar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5B161"/>
    <a:srgbClr val="CEBE15"/>
    <a:srgbClr val="C4BF5A"/>
    <a:srgbClr val="F6CA76"/>
    <a:srgbClr val="DCD459"/>
    <a:srgbClr val="938D21"/>
    <a:srgbClr val="6A3C7C"/>
    <a:srgbClr val="F07474"/>
    <a:srgbClr val="FFBF53"/>
    <a:srgbClr val="02B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>
        <p:guide orient="horz" pos="2178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61280-9167-4333-AB7F-454BDCF08643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base"/>
            <a:r>
              <a:rPr lang="zh-CN" altLang="en-US" sz="4200" strike="noStrike" noProof="1" dirty="0">
                <a:sym typeface="+mn-ea"/>
              </a:rPr>
              <a:t>Click here to edit the master text style</a:t>
            </a:r>
            <a:endParaRPr lang="zh-CN" altLang="en-US" sz="4200" strike="noStrike" noProof="1" dirty="0"/>
          </a:p>
          <a:p>
            <a:pPr lvl="1" fontAlgn="base"/>
            <a:r>
              <a:rPr lang="zh-CN" altLang="en-US" sz="4200" strike="noStrike" noProof="1" dirty="0">
                <a:sym typeface="+mn-ea"/>
              </a:rPr>
              <a:t>The second level</a:t>
            </a:r>
            <a:endParaRPr lang="zh-CN" altLang="en-US" sz="4200" strike="noStrike" noProof="1" dirty="0"/>
          </a:p>
          <a:p>
            <a:pPr lvl="2" fontAlgn="base"/>
            <a:r>
              <a:rPr lang="zh-CN" altLang="en-US" sz="4200" strike="noStrike" noProof="1" dirty="0">
                <a:sym typeface="+mn-ea"/>
              </a:rPr>
              <a:t>The third level</a:t>
            </a:r>
            <a:endParaRPr lang="zh-CN" altLang="en-US" sz="4200" strike="noStrike" noProof="1" dirty="0"/>
          </a:p>
          <a:p>
            <a:pPr lvl="3" fontAlgn="base"/>
            <a:r>
              <a:rPr lang="zh-CN" altLang="en-US" sz="4200" strike="noStrike" noProof="1" dirty="0">
                <a:sym typeface="+mn-ea"/>
              </a:rPr>
              <a:t>The fourth level</a:t>
            </a:r>
            <a:endParaRPr lang="zh-CN" altLang="en-US" sz="4200" strike="noStrike" noProof="1" dirty="0"/>
          </a:p>
          <a:p>
            <a:pPr lvl="4" fontAlgn="base"/>
            <a:r>
              <a:rPr lang="zh-CN" altLang="en-US" sz="42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61280-9167-4333-AB7F-454BDCF08643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37973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37973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30353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30353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30353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61280-9167-4333-AB7F-454BDCF08643}" type="slidenum"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迷你简菱心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/>
          <a:cs typeface="迷你简菱心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 rot="20997683">
            <a:off x="4241800" y="1543050"/>
            <a:ext cx="3768725" cy="3802063"/>
          </a:xfrm>
          <a:prstGeom prst="rect">
            <a:avLst/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rot="19845060">
            <a:off x="4241800" y="1543050"/>
            <a:ext cx="3768725" cy="3802063"/>
          </a:xfrm>
          <a:prstGeom prst="rect">
            <a:avLst/>
          </a:prstGeom>
          <a:solidFill>
            <a:srgbClr val="8BBF20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5"/>
          <p:cNvSpPr/>
          <p:nvPr/>
        </p:nvSpPr>
        <p:spPr>
          <a:xfrm rot="17775156">
            <a:off x="4041775" y="1350963"/>
            <a:ext cx="4187825" cy="4168775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88912" h="4168513">
                <a:moveTo>
                  <a:pt x="0" y="394085"/>
                </a:moveTo>
                <a:lnTo>
                  <a:pt x="3806158" y="0"/>
                </a:lnTo>
                <a:lnTo>
                  <a:pt x="4188912" y="3766274"/>
                </a:lnTo>
                <a:lnTo>
                  <a:pt x="388517" y="4168513"/>
                </a:lnTo>
                <a:lnTo>
                  <a:pt x="0" y="394085"/>
                </a:ln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5"/>
          <p:cNvSpPr/>
          <p:nvPr/>
        </p:nvSpPr>
        <p:spPr>
          <a:xfrm rot="13377911">
            <a:off x="4127500" y="1420813"/>
            <a:ext cx="3992563" cy="3998913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  <a:gd name="connsiteX0-71" fmla="*/ 0 w 4647665"/>
              <a:gd name="connsiteY0-72" fmla="*/ 394085 h 4617638"/>
              <a:gd name="connsiteX1-73" fmla="*/ 3806158 w 4647665"/>
              <a:gd name="connsiteY1-74" fmla="*/ 0 h 4617638"/>
              <a:gd name="connsiteX2-75" fmla="*/ 4647665 w 4647665"/>
              <a:gd name="connsiteY2-76" fmla="*/ 4617638 h 4617638"/>
              <a:gd name="connsiteX3-77" fmla="*/ 388517 w 4647665"/>
              <a:gd name="connsiteY3-78" fmla="*/ 4168513 h 4617638"/>
              <a:gd name="connsiteX4-79" fmla="*/ 0 w 4647665"/>
              <a:gd name="connsiteY4-80" fmla="*/ 394085 h 4617638"/>
              <a:gd name="connsiteX0-81" fmla="*/ 0 w 4647665"/>
              <a:gd name="connsiteY0-82" fmla="*/ 394085 h 4810029"/>
              <a:gd name="connsiteX1-83" fmla="*/ 3806158 w 4647665"/>
              <a:gd name="connsiteY1-84" fmla="*/ 0 h 4810029"/>
              <a:gd name="connsiteX2-85" fmla="*/ 4647665 w 4647665"/>
              <a:gd name="connsiteY2-86" fmla="*/ 4617638 h 4810029"/>
              <a:gd name="connsiteX3-87" fmla="*/ 869771 w 4647665"/>
              <a:gd name="connsiteY3-88" fmla="*/ 4810029 h 4810029"/>
              <a:gd name="connsiteX4-89" fmla="*/ 0 w 4647665"/>
              <a:gd name="connsiteY4-90" fmla="*/ 394085 h 4810029"/>
              <a:gd name="connsiteX0-91" fmla="*/ 0 w 4647665"/>
              <a:gd name="connsiteY0-92" fmla="*/ 0 h 4415944"/>
              <a:gd name="connsiteX1-93" fmla="*/ 4431812 w 4647665"/>
              <a:gd name="connsiteY1-94" fmla="*/ 418070 h 4415944"/>
              <a:gd name="connsiteX2-95" fmla="*/ 4647665 w 4647665"/>
              <a:gd name="connsiteY2-96" fmla="*/ 4223553 h 4415944"/>
              <a:gd name="connsiteX3-97" fmla="*/ 869771 w 4647665"/>
              <a:gd name="connsiteY3-98" fmla="*/ 4415944 h 4415944"/>
              <a:gd name="connsiteX4-99" fmla="*/ 0 w 4647665"/>
              <a:gd name="connsiteY4-100" fmla="*/ 0 h 4415944"/>
              <a:gd name="connsiteX0-101" fmla="*/ 0 w 3992262"/>
              <a:gd name="connsiteY0-102" fmla="*/ 192018 h 3997874"/>
              <a:gd name="connsiteX1-103" fmla="*/ 3776409 w 3992262"/>
              <a:gd name="connsiteY1-104" fmla="*/ 0 h 3997874"/>
              <a:gd name="connsiteX2-105" fmla="*/ 3992262 w 3992262"/>
              <a:gd name="connsiteY2-106" fmla="*/ 3805483 h 3997874"/>
              <a:gd name="connsiteX3-107" fmla="*/ 214368 w 3992262"/>
              <a:gd name="connsiteY3-108" fmla="*/ 3997874 h 3997874"/>
              <a:gd name="connsiteX4-109" fmla="*/ 0 w 3992262"/>
              <a:gd name="connsiteY4-110" fmla="*/ 192018 h 39978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92262" h="3997874">
                <a:moveTo>
                  <a:pt x="0" y="192018"/>
                </a:moveTo>
                <a:lnTo>
                  <a:pt x="3776409" y="0"/>
                </a:lnTo>
                <a:lnTo>
                  <a:pt x="3992262" y="3805483"/>
                </a:lnTo>
                <a:lnTo>
                  <a:pt x="214368" y="3997874"/>
                </a:lnTo>
                <a:lnTo>
                  <a:pt x="0" y="192018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5"/>
          <p:cNvSpPr/>
          <p:nvPr/>
        </p:nvSpPr>
        <p:spPr>
          <a:xfrm rot="10800000">
            <a:off x="4222750" y="1504950"/>
            <a:ext cx="3811588" cy="3848100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  <a:gd name="connsiteX0-71" fmla="*/ 0 w 4647665"/>
              <a:gd name="connsiteY0-72" fmla="*/ 394085 h 4617638"/>
              <a:gd name="connsiteX1-73" fmla="*/ 3806158 w 4647665"/>
              <a:gd name="connsiteY1-74" fmla="*/ 0 h 4617638"/>
              <a:gd name="connsiteX2-75" fmla="*/ 4647665 w 4647665"/>
              <a:gd name="connsiteY2-76" fmla="*/ 4617638 h 4617638"/>
              <a:gd name="connsiteX3-77" fmla="*/ 388517 w 4647665"/>
              <a:gd name="connsiteY3-78" fmla="*/ 4168513 h 4617638"/>
              <a:gd name="connsiteX4-79" fmla="*/ 0 w 4647665"/>
              <a:gd name="connsiteY4-80" fmla="*/ 394085 h 4617638"/>
              <a:gd name="connsiteX0-81" fmla="*/ 0 w 4647665"/>
              <a:gd name="connsiteY0-82" fmla="*/ 394085 h 4810029"/>
              <a:gd name="connsiteX1-83" fmla="*/ 3806158 w 4647665"/>
              <a:gd name="connsiteY1-84" fmla="*/ 0 h 4810029"/>
              <a:gd name="connsiteX2-85" fmla="*/ 4647665 w 4647665"/>
              <a:gd name="connsiteY2-86" fmla="*/ 4617638 h 4810029"/>
              <a:gd name="connsiteX3-87" fmla="*/ 869771 w 4647665"/>
              <a:gd name="connsiteY3-88" fmla="*/ 4810029 h 4810029"/>
              <a:gd name="connsiteX4-89" fmla="*/ 0 w 4647665"/>
              <a:gd name="connsiteY4-90" fmla="*/ 394085 h 4810029"/>
              <a:gd name="connsiteX0-91" fmla="*/ 0 w 4647665"/>
              <a:gd name="connsiteY0-92" fmla="*/ 0 h 4415944"/>
              <a:gd name="connsiteX1-93" fmla="*/ 4431812 w 4647665"/>
              <a:gd name="connsiteY1-94" fmla="*/ 418070 h 4415944"/>
              <a:gd name="connsiteX2-95" fmla="*/ 4647665 w 4647665"/>
              <a:gd name="connsiteY2-96" fmla="*/ 4223553 h 4415944"/>
              <a:gd name="connsiteX3-97" fmla="*/ 869771 w 4647665"/>
              <a:gd name="connsiteY3-98" fmla="*/ 4415944 h 4415944"/>
              <a:gd name="connsiteX4-99" fmla="*/ 0 w 4647665"/>
              <a:gd name="connsiteY4-100" fmla="*/ 0 h 4415944"/>
              <a:gd name="connsiteX0-101" fmla="*/ 0 w 3992262"/>
              <a:gd name="connsiteY0-102" fmla="*/ 192018 h 3997874"/>
              <a:gd name="connsiteX1-103" fmla="*/ 3776409 w 3992262"/>
              <a:gd name="connsiteY1-104" fmla="*/ 0 h 3997874"/>
              <a:gd name="connsiteX2-105" fmla="*/ 3992262 w 3992262"/>
              <a:gd name="connsiteY2-106" fmla="*/ 3805483 h 3997874"/>
              <a:gd name="connsiteX3-107" fmla="*/ 214368 w 3992262"/>
              <a:gd name="connsiteY3-108" fmla="*/ 3997874 h 3997874"/>
              <a:gd name="connsiteX4-109" fmla="*/ 0 w 3992262"/>
              <a:gd name="connsiteY4-110" fmla="*/ 192018 h 3997874"/>
              <a:gd name="connsiteX0-111" fmla="*/ 0 w 3992262"/>
              <a:gd name="connsiteY0-112" fmla="*/ 192018 h 3997874"/>
              <a:gd name="connsiteX1-113" fmla="*/ 3776409 w 3992262"/>
              <a:gd name="connsiteY1-114" fmla="*/ 0 h 3997874"/>
              <a:gd name="connsiteX2-115" fmla="*/ 3992262 w 3992262"/>
              <a:gd name="connsiteY2-116" fmla="*/ 3858646 h 3997874"/>
              <a:gd name="connsiteX3-117" fmla="*/ 214368 w 3992262"/>
              <a:gd name="connsiteY3-118" fmla="*/ 3997874 h 3997874"/>
              <a:gd name="connsiteX4-119" fmla="*/ 0 w 3992262"/>
              <a:gd name="connsiteY4-120" fmla="*/ 192018 h 3997874"/>
              <a:gd name="connsiteX0-121" fmla="*/ 0 w 3992262"/>
              <a:gd name="connsiteY0-122" fmla="*/ 192018 h 3891548"/>
              <a:gd name="connsiteX1-123" fmla="*/ 3776409 w 3992262"/>
              <a:gd name="connsiteY1-124" fmla="*/ 0 h 3891548"/>
              <a:gd name="connsiteX2-125" fmla="*/ 3992262 w 3992262"/>
              <a:gd name="connsiteY2-126" fmla="*/ 3858646 h 3891548"/>
              <a:gd name="connsiteX3-127" fmla="*/ 193103 w 3992262"/>
              <a:gd name="connsiteY3-128" fmla="*/ 3891548 h 3891548"/>
              <a:gd name="connsiteX4-129" fmla="*/ 0 w 3992262"/>
              <a:gd name="connsiteY4-130" fmla="*/ 192018 h 3891548"/>
              <a:gd name="connsiteX0-131" fmla="*/ 0 w 3811508"/>
              <a:gd name="connsiteY0-132" fmla="*/ 96325 h 3891548"/>
              <a:gd name="connsiteX1-133" fmla="*/ 3595655 w 3811508"/>
              <a:gd name="connsiteY1-134" fmla="*/ 0 h 3891548"/>
              <a:gd name="connsiteX2-135" fmla="*/ 3811508 w 3811508"/>
              <a:gd name="connsiteY2-136" fmla="*/ 3858646 h 3891548"/>
              <a:gd name="connsiteX3-137" fmla="*/ 12349 w 3811508"/>
              <a:gd name="connsiteY3-138" fmla="*/ 3891548 h 3891548"/>
              <a:gd name="connsiteX4-139" fmla="*/ 0 w 3811508"/>
              <a:gd name="connsiteY4-140" fmla="*/ 96325 h 3891548"/>
              <a:gd name="connsiteX0-141" fmla="*/ 0 w 3811508"/>
              <a:gd name="connsiteY0-142" fmla="*/ 53795 h 3849018"/>
              <a:gd name="connsiteX1-143" fmla="*/ 3787041 w 3811508"/>
              <a:gd name="connsiteY1-144" fmla="*/ 0 h 3849018"/>
              <a:gd name="connsiteX2-145" fmla="*/ 3811508 w 3811508"/>
              <a:gd name="connsiteY2-146" fmla="*/ 3816116 h 3849018"/>
              <a:gd name="connsiteX3-147" fmla="*/ 12349 w 3811508"/>
              <a:gd name="connsiteY3-148" fmla="*/ 3849018 h 3849018"/>
              <a:gd name="connsiteX4-149" fmla="*/ 0 w 3811508"/>
              <a:gd name="connsiteY4-150" fmla="*/ 53795 h 38490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11508" h="3849018">
                <a:moveTo>
                  <a:pt x="0" y="53795"/>
                </a:moveTo>
                <a:lnTo>
                  <a:pt x="3787041" y="0"/>
                </a:lnTo>
                <a:lnTo>
                  <a:pt x="3811508" y="3816116"/>
                </a:lnTo>
                <a:lnTo>
                  <a:pt x="12349" y="3849018"/>
                </a:lnTo>
                <a:cubicBezTo>
                  <a:pt x="8233" y="2583944"/>
                  <a:pt x="4116" y="1318869"/>
                  <a:pt x="0" y="53795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03090" y="1970405"/>
            <a:ext cx="3395345" cy="29527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文本框 15"/>
          <p:cNvSpPr txBox="1"/>
          <p:nvPr/>
        </p:nvSpPr>
        <p:spPr>
          <a:xfrm>
            <a:off x="4107815" y="2327275"/>
            <a:ext cx="3926840" cy="1638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algn="ctr">
              <a:buFont typeface="Arial" panose="020B0604020202090204" pitchFamily="34" charset="0"/>
            </a:pPr>
            <a:endParaRPr lang="en-US" sz="2000">
              <a:sym typeface="+mn-ea"/>
            </a:endParaRPr>
          </a:p>
          <a:p>
            <a:pPr algn="ctr">
              <a:buFont typeface="Arial" panose="020B0604020202090204" pitchFamily="34" charset="0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ML PROJECT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algn="ctr">
              <a:buFont typeface="Arial" panose="020B0604020202090204" pitchFamily="34" charset="0"/>
            </a:pP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  <a:p>
            <a:pPr algn="ctr">
              <a:buFont typeface="Arial" panose="020B0604020202090204" pitchFamily="34" charset="0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Maham Nisar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buFont typeface="Arial" panose="020B0604020202090204" pitchFamily="34" charset="0"/>
            </a:pP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2023-BS-AI-058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>
              <a:buFont typeface="Arial" panose="020B0604020202090204" pitchFamily="34" charset="0"/>
            </a:pPr>
            <a:endParaRPr lang="en-US" sz="2000"/>
          </a:p>
          <a:p>
            <a:pPr algn="ctr">
              <a:buFont typeface="Arial" panose="020B0604020202090204" pitchFamily="34" charset="0"/>
            </a:pPr>
            <a:endParaRPr lang="zh-CN" altLang="en-US" sz="2000" dirty="0">
              <a:solidFill>
                <a:srgbClr val="000000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 rot="20997683">
            <a:off x="4241800" y="1543050"/>
            <a:ext cx="3768725" cy="3802063"/>
          </a:xfrm>
          <a:prstGeom prst="rect">
            <a:avLst/>
          </a:pr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rot="19845060">
            <a:off x="4241800" y="1543050"/>
            <a:ext cx="3768725" cy="3802063"/>
          </a:xfrm>
          <a:prstGeom prst="rect">
            <a:avLst/>
          </a:prstGeom>
          <a:solidFill>
            <a:srgbClr val="8BBF20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5"/>
          <p:cNvSpPr/>
          <p:nvPr/>
        </p:nvSpPr>
        <p:spPr>
          <a:xfrm rot="17775156">
            <a:off x="4041775" y="1350963"/>
            <a:ext cx="4187825" cy="4168775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88912" h="4168513">
                <a:moveTo>
                  <a:pt x="0" y="394085"/>
                </a:moveTo>
                <a:lnTo>
                  <a:pt x="3806158" y="0"/>
                </a:lnTo>
                <a:lnTo>
                  <a:pt x="4188912" y="3766274"/>
                </a:lnTo>
                <a:lnTo>
                  <a:pt x="388517" y="4168513"/>
                </a:lnTo>
                <a:lnTo>
                  <a:pt x="0" y="394085"/>
                </a:ln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5"/>
          <p:cNvSpPr/>
          <p:nvPr/>
        </p:nvSpPr>
        <p:spPr>
          <a:xfrm rot="13377911">
            <a:off x="4127500" y="1420813"/>
            <a:ext cx="3992563" cy="3998913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  <a:gd name="connsiteX0-71" fmla="*/ 0 w 4647665"/>
              <a:gd name="connsiteY0-72" fmla="*/ 394085 h 4617638"/>
              <a:gd name="connsiteX1-73" fmla="*/ 3806158 w 4647665"/>
              <a:gd name="connsiteY1-74" fmla="*/ 0 h 4617638"/>
              <a:gd name="connsiteX2-75" fmla="*/ 4647665 w 4647665"/>
              <a:gd name="connsiteY2-76" fmla="*/ 4617638 h 4617638"/>
              <a:gd name="connsiteX3-77" fmla="*/ 388517 w 4647665"/>
              <a:gd name="connsiteY3-78" fmla="*/ 4168513 h 4617638"/>
              <a:gd name="connsiteX4-79" fmla="*/ 0 w 4647665"/>
              <a:gd name="connsiteY4-80" fmla="*/ 394085 h 4617638"/>
              <a:gd name="connsiteX0-81" fmla="*/ 0 w 4647665"/>
              <a:gd name="connsiteY0-82" fmla="*/ 394085 h 4810029"/>
              <a:gd name="connsiteX1-83" fmla="*/ 3806158 w 4647665"/>
              <a:gd name="connsiteY1-84" fmla="*/ 0 h 4810029"/>
              <a:gd name="connsiteX2-85" fmla="*/ 4647665 w 4647665"/>
              <a:gd name="connsiteY2-86" fmla="*/ 4617638 h 4810029"/>
              <a:gd name="connsiteX3-87" fmla="*/ 869771 w 4647665"/>
              <a:gd name="connsiteY3-88" fmla="*/ 4810029 h 4810029"/>
              <a:gd name="connsiteX4-89" fmla="*/ 0 w 4647665"/>
              <a:gd name="connsiteY4-90" fmla="*/ 394085 h 4810029"/>
              <a:gd name="connsiteX0-91" fmla="*/ 0 w 4647665"/>
              <a:gd name="connsiteY0-92" fmla="*/ 0 h 4415944"/>
              <a:gd name="connsiteX1-93" fmla="*/ 4431812 w 4647665"/>
              <a:gd name="connsiteY1-94" fmla="*/ 418070 h 4415944"/>
              <a:gd name="connsiteX2-95" fmla="*/ 4647665 w 4647665"/>
              <a:gd name="connsiteY2-96" fmla="*/ 4223553 h 4415944"/>
              <a:gd name="connsiteX3-97" fmla="*/ 869771 w 4647665"/>
              <a:gd name="connsiteY3-98" fmla="*/ 4415944 h 4415944"/>
              <a:gd name="connsiteX4-99" fmla="*/ 0 w 4647665"/>
              <a:gd name="connsiteY4-100" fmla="*/ 0 h 4415944"/>
              <a:gd name="connsiteX0-101" fmla="*/ 0 w 3992262"/>
              <a:gd name="connsiteY0-102" fmla="*/ 192018 h 3997874"/>
              <a:gd name="connsiteX1-103" fmla="*/ 3776409 w 3992262"/>
              <a:gd name="connsiteY1-104" fmla="*/ 0 h 3997874"/>
              <a:gd name="connsiteX2-105" fmla="*/ 3992262 w 3992262"/>
              <a:gd name="connsiteY2-106" fmla="*/ 3805483 h 3997874"/>
              <a:gd name="connsiteX3-107" fmla="*/ 214368 w 3992262"/>
              <a:gd name="connsiteY3-108" fmla="*/ 3997874 h 3997874"/>
              <a:gd name="connsiteX4-109" fmla="*/ 0 w 3992262"/>
              <a:gd name="connsiteY4-110" fmla="*/ 192018 h 39978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92262" h="3997874">
                <a:moveTo>
                  <a:pt x="0" y="192018"/>
                </a:moveTo>
                <a:lnTo>
                  <a:pt x="3776409" y="0"/>
                </a:lnTo>
                <a:lnTo>
                  <a:pt x="3992262" y="3805483"/>
                </a:lnTo>
                <a:lnTo>
                  <a:pt x="214368" y="3997874"/>
                </a:lnTo>
                <a:lnTo>
                  <a:pt x="0" y="192018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5"/>
          <p:cNvSpPr/>
          <p:nvPr/>
        </p:nvSpPr>
        <p:spPr>
          <a:xfrm rot="10800000">
            <a:off x="4222750" y="1504950"/>
            <a:ext cx="3811588" cy="3848100"/>
          </a:xfrm>
          <a:custGeom>
            <a:avLst/>
            <a:gdLst>
              <a:gd name="connsiteX0" fmla="*/ 0 w 3768706"/>
              <a:gd name="connsiteY0" fmla="*/ 0 h 3801416"/>
              <a:gd name="connsiteX1" fmla="*/ 3768706 w 3768706"/>
              <a:gd name="connsiteY1" fmla="*/ 0 h 3801416"/>
              <a:gd name="connsiteX2" fmla="*/ 3768706 w 3768706"/>
              <a:gd name="connsiteY2" fmla="*/ 3801416 h 3801416"/>
              <a:gd name="connsiteX3" fmla="*/ 0 w 3768706"/>
              <a:gd name="connsiteY3" fmla="*/ 3801416 h 3801416"/>
              <a:gd name="connsiteX4" fmla="*/ 0 w 3768706"/>
              <a:gd name="connsiteY4" fmla="*/ 0 h 3801416"/>
              <a:gd name="connsiteX0-1" fmla="*/ 0 w 4088332"/>
              <a:gd name="connsiteY0-2" fmla="*/ 0 h 3801416"/>
              <a:gd name="connsiteX1-3" fmla="*/ 3768706 w 4088332"/>
              <a:gd name="connsiteY1-4" fmla="*/ 0 h 3801416"/>
              <a:gd name="connsiteX2-5" fmla="*/ 4088332 w 4088332"/>
              <a:gd name="connsiteY2-6" fmla="*/ 3504783 h 3801416"/>
              <a:gd name="connsiteX3-7" fmla="*/ 0 w 4088332"/>
              <a:gd name="connsiteY3-8" fmla="*/ 3801416 h 3801416"/>
              <a:gd name="connsiteX4-9" fmla="*/ 0 w 4088332"/>
              <a:gd name="connsiteY4-10" fmla="*/ 0 h 3801416"/>
              <a:gd name="connsiteX0-11" fmla="*/ 0 w 4088332"/>
              <a:gd name="connsiteY0-12" fmla="*/ 270638 h 4072054"/>
              <a:gd name="connsiteX1-13" fmla="*/ 3772200 w 4088332"/>
              <a:gd name="connsiteY1-14" fmla="*/ 0 h 4072054"/>
              <a:gd name="connsiteX2-15" fmla="*/ 4088332 w 4088332"/>
              <a:gd name="connsiteY2-16" fmla="*/ 3775421 h 4072054"/>
              <a:gd name="connsiteX3-17" fmla="*/ 0 w 4088332"/>
              <a:gd name="connsiteY3-18" fmla="*/ 4072054 h 4072054"/>
              <a:gd name="connsiteX4-19" fmla="*/ 0 w 4088332"/>
              <a:gd name="connsiteY4-20" fmla="*/ 270638 h 4072054"/>
              <a:gd name="connsiteX0-21" fmla="*/ 0 w 4088332"/>
              <a:gd name="connsiteY0-22" fmla="*/ 270638 h 4068322"/>
              <a:gd name="connsiteX1-23" fmla="*/ 3772200 w 4088332"/>
              <a:gd name="connsiteY1-24" fmla="*/ 0 h 4068322"/>
              <a:gd name="connsiteX2-25" fmla="*/ 4088332 w 4088332"/>
              <a:gd name="connsiteY2-26" fmla="*/ 3775421 h 4068322"/>
              <a:gd name="connsiteX3-27" fmla="*/ 293289 w 4088332"/>
              <a:gd name="connsiteY3-28" fmla="*/ 4068322 h 4068322"/>
              <a:gd name="connsiteX4-29" fmla="*/ 0 w 4088332"/>
              <a:gd name="connsiteY4-30" fmla="*/ 270638 h 4068322"/>
              <a:gd name="connsiteX0-31" fmla="*/ 0 w 4088332"/>
              <a:gd name="connsiteY0-32" fmla="*/ 313484 h 4111168"/>
              <a:gd name="connsiteX1-33" fmla="*/ 3762923 w 4088332"/>
              <a:gd name="connsiteY1-34" fmla="*/ 0 h 4111168"/>
              <a:gd name="connsiteX2-35" fmla="*/ 4088332 w 4088332"/>
              <a:gd name="connsiteY2-36" fmla="*/ 3818267 h 4111168"/>
              <a:gd name="connsiteX3-37" fmla="*/ 293289 w 4088332"/>
              <a:gd name="connsiteY3-38" fmla="*/ 4111168 h 4111168"/>
              <a:gd name="connsiteX4-39" fmla="*/ 0 w 4088332"/>
              <a:gd name="connsiteY4-40" fmla="*/ 313484 h 4111168"/>
              <a:gd name="connsiteX0-41" fmla="*/ 0 w 4145677"/>
              <a:gd name="connsiteY0-42" fmla="*/ 313484 h 4111168"/>
              <a:gd name="connsiteX1-43" fmla="*/ 3762923 w 4145677"/>
              <a:gd name="connsiteY1-44" fmla="*/ 0 h 4111168"/>
              <a:gd name="connsiteX2-45" fmla="*/ 4145677 w 4145677"/>
              <a:gd name="connsiteY2-46" fmla="*/ 3766274 h 4111168"/>
              <a:gd name="connsiteX3-47" fmla="*/ 293289 w 4145677"/>
              <a:gd name="connsiteY3-48" fmla="*/ 4111168 h 4111168"/>
              <a:gd name="connsiteX4-49" fmla="*/ 0 w 4145677"/>
              <a:gd name="connsiteY4-50" fmla="*/ 313484 h 4111168"/>
              <a:gd name="connsiteX0-51" fmla="*/ 0 w 4145677"/>
              <a:gd name="connsiteY0-52" fmla="*/ 313484 h 4168513"/>
              <a:gd name="connsiteX1-53" fmla="*/ 3762923 w 4145677"/>
              <a:gd name="connsiteY1-54" fmla="*/ 0 h 4168513"/>
              <a:gd name="connsiteX2-55" fmla="*/ 4145677 w 4145677"/>
              <a:gd name="connsiteY2-56" fmla="*/ 3766274 h 4168513"/>
              <a:gd name="connsiteX3-57" fmla="*/ 345282 w 4145677"/>
              <a:gd name="connsiteY3-58" fmla="*/ 4168513 h 4168513"/>
              <a:gd name="connsiteX4-59" fmla="*/ 0 w 4145677"/>
              <a:gd name="connsiteY4-60" fmla="*/ 313484 h 4168513"/>
              <a:gd name="connsiteX0-61" fmla="*/ 0 w 4188912"/>
              <a:gd name="connsiteY0-62" fmla="*/ 394085 h 4168513"/>
              <a:gd name="connsiteX1-63" fmla="*/ 3806158 w 4188912"/>
              <a:gd name="connsiteY1-64" fmla="*/ 0 h 4168513"/>
              <a:gd name="connsiteX2-65" fmla="*/ 4188912 w 4188912"/>
              <a:gd name="connsiteY2-66" fmla="*/ 3766274 h 4168513"/>
              <a:gd name="connsiteX3-67" fmla="*/ 388517 w 4188912"/>
              <a:gd name="connsiteY3-68" fmla="*/ 4168513 h 4168513"/>
              <a:gd name="connsiteX4-69" fmla="*/ 0 w 4188912"/>
              <a:gd name="connsiteY4-70" fmla="*/ 394085 h 4168513"/>
              <a:gd name="connsiteX0-71" fmla="*/ 0 w 4647665"/>
              <a:gd name="connsiteY0-72" fmla="*/ 394085 h 4617638"/>
              <a:gd name="connsiteX1-73" fmla="*/ 3806158 w 4647665"/>
              <a:gd name="connsiteY1-74" fmla="*/ 0 h 4617638"/>
              <a:gd name="connsiteX2-75" fmla="*/ 4647665 w 4647665"/>
              <a:gd name="connsiteY2-76" fmla="*/ 4617638 h 4617638"/>
              <a:gd name="connsiteX3-77" fmla="*/ 388517 w 4647665"/>
              <a:gd name="connsiteY3-78" fmla="*/ 4168513 h 4617638"/>
              <a:gd name="connsiteX4-79" fmla="*/ 0 w 4647665"/>
              <a:gd name="connsiteY4-80" fmla="*/ 394085 h 4617638"/>
              <a:gd name="connsiteX0-81" fmla="*/ 0 w 4647665"/>
              <a:gd name="connsiteY0-82" fmla="*/ 394085 h 4810029"/>
              <a:gd name="connsiteX1-83" fmla="*/ 3806158 w 4647665"/>
              <a:gd name="connsiteY1-84" fmla="*/ 0 h 4810029"/>
              <a:gd name="connsiteX2-85" fmla="*/ 4647665 w 4647665"/>
              <a:gd name="connsiteY2-86" fmla="*/ 4617638 h 4810029"/>
              <a:gd name="connsiteX3-87" fmla="*/ 869771 w 4647665"/>
              <a:gd name="connsiteY3-88" fmla="*/ 4810029 h 4810029"/>
              <a:gd name="connsiteX4-89" fmla="*/ 0 w 4647665"/>
              <a:gd name="connsiteY4-90" fmla="*/ 394085 h 4810029"/>
              <a:gd name="connsiteX0-91" fmla="*/ 0 w 4647665"/>
              <a:gd name="connsiteY0-92" fmla="*/ 0 h 4415944"/>
              <a:gd name="connsiteX1-93" fmla="*/ 4431812 w 4647665"/>
              <a:gd name="connsiteY1-94" fmla="*/ 418070 h 4415944"/>
              <a:gd name="connsiteX2-95" fmla="*/ 4647665 w 4647665"/>
              <a:gd name="connsiteY2-96" fmla="*/ 4223553 h 4415944"/>
              <a:gd name="connsiteX3-97" fmla="*/ 869771 w 4647665"/>
              <a:gd name="connsiteY3-98" fmla="*/ 4415944 h 4415944"/>
              <a:gd name="connsiteX4-99" fmla="*/ 0 w 4647665"/>
              <a:gd name="connsiteY4-100" fmla="*/ 0 h 4415944"/>
              <a:gd name="connsiteX0-101" fmla="*/ 0 w 3992262"/>
              <a:gd name="connsiteY0-102" fmla="*/ 192018 h 3997874"/>
              <a:gd name="connsiteX1-103" fmla="*/ 3776409 w 3992262"/>
              <a:gd name="connsiteY1-104" fmla="*/ 0 h 3997874"/>
              <a:gd name="connsiteX2-105" fmla="*/ 3992262 w 3992262"/>
              <a:gd name="connsiteY2-106" fmla="*/ 3805483 h 3997874"/>
              <a:gd name="connsiteX3-107" fmla="*/ 214368 w 3992262"/>
              <a:gd name="connsiteY3-108" fmla="*/ 3997874 h 3997874"/>
              <a:gd name="connsiteX4-109" fmla="*/ 0 w 3992262"/>
              <a:gd name="connsiteY4-110" fmla="*/ 192018 h 3997874"/>
              <a:gd name="connsiteX0-111" fmla="*/ 0 w 3992262"/>
              <a:gd name="connsiteY0-112" fmla="*/ 192018 h 3997874"/>
              <a:gd name="connsiteX1-113" fmla="*/ 3776409 w 3992262"/>
              <a:gd name="connsiteY1-114" fmla="*/ 0 h 3997874"/>
              <a:gd name="connsiteX2-115" fmla="*/ 3992262 w 3992262"/>
              <a:gd name="connsiteY2-116" fmla="*/ 3858646 h 3997874"/>
              <a:gd name="connsiteX3-117" fmla="*/ 214368 w 3992262"/>
              <a:gd name="connsiteY3-118" fmla="*/ 3997874 h 3997874"/>
              <a:gd name="connsiteX4-119" fmla="*/ 0 w 3992262"/>
              <a:gd name="connsiteY4-120" fmla="*/ 192018 h 3997874"/>
              <a:gd name="connsiteX0-121" fmla="*/ 0 w 3992262"/>
              <a:gd name="connsiteY0-122" fmla="*/ 192018 h 3891548"/>
              <a:gd name="connsiteX1-123" fmla="*/ 3776409 w 3992262"/>
              <a:gd name="connsiteY1-124" fmla="*/ 0 h 3891548"/>
              <a:gd name="connsiteX2-125" fmla="*/ 3992262 w 3992262"/>
              <a:gd name="connsiteY2-126" fmla="*/ 3858646 h 3891548"/>
              <a:gd name="connsiteX3-127" fmla="*/ 193103 w 3992262"/>
              <a:gd name="connsiteY3-128" fmla="*/ 3891548 h 3891548"/>
              <a:gd name="connsiteX4-129" fmla="*/ 0 w 3992262"/>
              <a:gd name="connsiteY4-130" fmla="*/ 192018 h 3891548"/>
              <a:gd name="connsiteX0-131" fmla="*/ 0 w 3811508"/>
              <a:gd name="connsiteY0-132" fmla="*/ 96325 h 3891548"/>
              <a:gd name="connsiteX1-133" fmla="*/ 3595655 w 3811508"/>
              <a:gd name="connsiteY1-134" fmla="*/ 0 h 3891548"/>
              <a:gd name="connsiteX2-135" fmla="*/ 3811508 w 3811508"/>
              <a:gd name="connsiteY2-136" fmla="*/ 3858646 h 3891548"/>
              <a:gd name="connsiteX3-137" fmla="*/ 12349 w 3811508"/>
              <a:gd name="connsiteY3-138" fmla="*/ 3891548 h 3891548"/>
              <a:gd name="connsiteX4-139" fmla="*/ 0 w 3811508"/>
              <a:gd name="connsiteY4-140" fmla="*/ 96325 h 3891548"/>
              <a:gd name="connsiteX0-141" fmla="*/ 0 w 3811508"/>
              <a:gd name="connsiteY0-142" fmla="*/ 53795 h 3849018"/>
              <a:gd name="connsiteX1-143" fmla="*/ 3787041 w 3811508"/>
              <a:gd name="connsiteY1-144" fmla="*/ 0 h 3849018"/>
              <a:gd name="connsiteX2-145" fmla="*/ 3811508 w 3811508"/>
              <a:gd name="connsiteY2-146" fmla="*/ 3816116 h 3849018"/>
              <a:gd name="connsiteX3-147" fmla="*/ 12349 w 3811508"/>
              <a:gd name="connsiteY3-148" fmla="*/ 3849018 h 3849018"/>
              <a:gd name="connsiteX4-149" fmla="*/ 0 w 3811508"/>
              <a:gd name="connsiteY4-150" fmla="*/ 53795 h 38490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11508" h="3849018">
                <a:moveTo>
                  <a:pt x="0" y="53795"/>
                </a:moveTo>
                <a:lnTo>
                  <a:pt x="3787041" y="0"/>
                </a:lnTo>
                <a:lnTo>
                  <a:pt x="3811508" y="3816116"/>
                </a:lnTo>
                <a:lnTo>
                  <a:pt x="12349" y="3849018"/>
                </a:lnTo>
                <a:cubicBezTo>
                  <a:pt x="8233" y="2583944"/>
                  <a:pt x="4116" y="1318869"/>
                  <a:pt x="0" y="53795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22750" y="1514475"/>
            <a:ext cx="3811588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9" name="文本框 2"/>
          <p:cNvSpPr txBox="1"/>
          <p:nvPr/>
        </p:nvSpPr>
        <p:spPr>
          <a:xfrm>
            <a:off x="4592638" y="2844800"/>
            <a:ext cx="30861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90204" pitchFamily="34" charset="0"/>
            </a:pPr>
            <a:r>
              <a:rPr lang="en-US" altLang="zh-CN" sz="3600" b="1" dirty="0">
                <a:latin typeface="Times New Roman Bold" panose="02020503050405090304" charset="0"/>
                <a:ea typeface="SimSun" pitchFamily="2" charset="-122"/>
                <a:cs typeface="Times New Roman Bold" panose="02020503050405090304" charset="0"/>
              </a:rPr>
              <a:t>THANK YOU </a:t>
            </a:r>
            <a:endParaRPr lang="zh-CN" altLang="en-US" sz="3600" b="1" dirty="0">
              <a:latin typeface="Times New Roman Bold" panose="02020503050405090304" charset="0"/>
              <a:ea typeface="Arial" panose="020B0604020202090204" pitchFamily="34" charset="0"/>
              <a:cs typeface="Times New Roman Bold" panose="0202050305040509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 bwMode="auto">
          <a:xfrm>
            <a:off x="0" y="2089150"/>
            <a:ext cx="12192000" cy="2328863"/>
          </a:xfrm>
          <a:prstGeom prst="rect">
            <a:avLst/>
          </a:prstGeom>
          <a:solidFill>
            <a:srgbClr val="F6CA7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362" name="组合 1"/>
          <p:cNvGrpSpPr/>
          <p:nvPr/>
        </p:nvGrpSpPr>
        <p:grpSpPr>
          <a:xfrm>
            <a:off x="771525" y="1511300"/>
            <a:ext cx="3484563" cy="3484563"/>
            <a:chOff x="1920995" y="1924208"/>
            <a:chExt cx="922352" cy="922352"/>
          </a:xfrm>
        </p:grpSpPr>
        <p:sp>
          <p:nvSpPr>
            <p:cNvPr id="10" name="椭圆 9"/>
            <p:cNvSpPr/>
            <p:nvPr/>
          </p:nvSpPr>
          <p:spPr>
            <a:xfrm>
              <a:off x="1920995" y="1924208"/>
              <a:ext cx="922352" cy="92235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9"/>
            <p:cNvSpPr/>
            <p:nvPr/>
          </p:nvSpPr>
          <p:spPr>
            <a:xfrm>
              <a:off x="1976042" y="1980936"/>
              <a:ext cx="812258" cy="812258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15365" name="Freeform 91"/>
          <p:cNvSpPr/>
          <p:nvPr/>
        </p:nvSpPr>
        <p:spPr>
          <a:xfrm>
            <a:off x="2189163" y="2619375"/>
            <a:ext cx="650875" cy="12938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" h="288">
                <a:moveTo>
                  <a:pt x="144" y="72"/>
                </a:moveTo>
                <a:cubicBezTo>
                  <a:pt x="144" y="32"/>
                  <a:pt x="112" y="0"/>
                  <a:pt x="72" y="0"/>
                </a:cubicBezTo>
                <a:cubicBezTo>
                  <a:pt x="33" y="0"/>
                  <a:pt x="0" y="32"/>
                  <a:pt x="0" y="72"/>
                </a:cubicBezTo>
                <a:cubicBezTo>
                  <a:pt x="0" y="98"/>
                  <a:pt x="14" y="121"/>
                  <a:pt x="36" y="134"/>
                </a:cubicBezTo>
                <a:cubicBezTo>
                  <a:pt x="0" y="288"/>
                  <a:pt x="0" y="288"/>
                  <a:pt x="0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30" y="121"/>
                  <a:pt x="144" y="98"/>
                  <a:pt x="144" y="7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66" name="文本框 7"/>
          <p:cNvSpPr txBox="1"/>
          <p:nvPr/>
        </p:nvSpPr>
        <p:spPr>
          <a:xfrm>
            <a:off x="5967730" y="2530475"/>
            <a:ext cx="589280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sz="88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Impact" panose="020B0806030902050204" pitchFamily="34" charset="0"/>
                <a:ea typeface="SimSun" pitchFamily="2" charset="-122"/>
                <a:sym typeface="+mn-ea"/>
              </a:rPr>
              <a:t>PROJECT</a:t>
            </a:r>
            <a:r>
              <a:rPr lang="en-US" altLang="zh-CN" sz="88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SimSun" pitchFamily="2" charset="-122"/>
                <a:sym typeface="+mn-ea"/>
              </a:rPr>
              <a:t> </a:t>
            </a:r>
            <a:r>
              <a:rPr lang="en-US" altLang="zh-CN" sz="8800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Impact" panose="020B0806030902050204" pitchFamily="34" charset="0"/>
                <a:ea typeface="SimSun" pitchFamily="2" charset="-122"/>
                <a:sym typeface="+mn-ea"/>
              </a:rPr>
              <a:t>02</a:t>
            </a:r>
            <a:endParaRPr lang="en-US" altLang="zh-CN" sz="8800" b="1" dirty="0">
              <a:ln w="22225">
                <a:solidFill>
                  <a:schemeClr val="tx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  <a:latin typeface="Impact" panose="020B080603090205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55945" y="4920615"/>
            <a:ext cx="6399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 b="1">
                <a:ln w="6600">
                  <a:solidFill>
                    <a:srgbClr val="F6CA76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Classification</a:t>
            </a:r>
            <a:br>
              <a:rPr lang="en-US" altLang="en-US" sz="3600" b="1">
                <a:ln w="6600">
                  <a:solidFill>
                    <a:srgbClr val="F6CA76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 Bold" panose="02020503050405090304" charset="0"/>
                <a:cs typeface="Times New Roman Bold" panose="02020503050405090304" charset="0"/>
                <a:sym typeface="+mn-ea"/>
              </a:rPr>
            </a:br>
            <a:r>
              <a:rPr lang="en-US" altLang="en-US" sz="3600" b="1">
                <a:ln w="6600">
                  <a:solidFill>
                    <a:srgbClr val="F6CA76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Student Performance Analysis</a:t>
            </a:r>
            <a:endParaRPr lang="en-US" altLang="en-US" sz="3600" b="1">
              <a:ln>
                <a:solidFill>
                  <a:srgbClr val="F6CA76"/>
                </a:solidFill>
              </a:ln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en-US" altLang="en-US" sz="3600" b="1">
              <a:ln>
                <a:solidFill>
                  <a:srgbClr val="F6CA76"/>
                </a:solidFill>
              </a:ln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62280" y="2190115"/>
            <a:ext cx="7620000" cy="3846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4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Dataset: student.csv</a:t>
            </a:r>
            <a:endParaRPr lang="en-US" altLang="en-US" sz="2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Contains academic, demographic, and behavioral info of students.</a:t>
            </a: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Goal: Analyze and understand student performance factors</a:t>
            </a:r>
            <a:endParaRPr lang="en-US" altLang="en-US" sz="2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Helps in identifying what influences results.</a:t>
            </a: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Possible task: Predict pass/fail or grade class</a:t>
            </a:r>
            <a:endParaRPr lang="en-US" altLang="en-US" sz="2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Useful in education and analytics systems.</a:t>
            </a: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>
              <a:buFont typeface="Wingdings" panose="05000000000000000000" charset="0"/>
            </a:pP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grpSp>
        <p:nvGrpSpPr>
          <p:cNvPr id="12300" name="组合 14"/>
          <p:cNvGrpSpPr/>
          <p:nvPr/>
        </p:nvGrpSpPr>
        <p:grpSpPr>
          <a:xfrm>
            <a:off x="8166100" y="2059623"/>
            <a:ext cx="4025900" cy="4106862"/>
            <a:chOff x="8166848" y="1836691"/>
            <a:chExt cx="4025152" cy="4106791"/>
          </a:xfrm>
        </p:grpSpPr>
        <p:pic>
          <p:nvPicPr>
            <p:cNvPr id="12301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66848" y="1836691"/>
              <a:ext cx="4025152" cy="410679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2" name="图片 16"/>
            <p:cNvPicPr>
              <a:picLocks noChangeAspect="1"/>
            </p:cNvPicPr>
            <p:nvPr/>
          </p:nvPicPr>
          <p:blipFill>
            <a:blip r:embed="rId2"/>
            <a:srcRect r="8347"/>
            <a:stretch>
              <a:fillRect/>
            </a:stretch>
          </p:blipFill>
          <p:spPr>
            <a:xfrm>
              <a:off x="8705707" y="2269169"/>
              <a:ext cx="3486293" cy="235440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Text Box 6"/>
          <p:cNvSpPr txBox="1"/>
          <p:nvPr/>
        </p:nvSpPr>
        <p:spPr>
          <a:xfrm>
            <a:off x="1968500" y="403225"/>
            <a:ext cx="85115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charset="0"/>
                <a:cs typeface="Times New Roman" panose="02020503050405090304" charset="0"/>
                <a:sym typeface="+mn-ea"/>
              </a:rPr>
              <a:t>Introduction</a:t>
            </a:r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ln w="66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2150" y="259080"/>
            <a:ext cx="8665845" cy="747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charset="0"/>
                <a:cs typeface="Times New Roman" panose="02020503050405090304" charset="0"/>
                <a:sym typeface="+mn-ea"/>
              </a:rPr>
              <a:t>Libraries &amp; Tools</a:t>
            </a:r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5935" y="2077085"/>
            <a:ext cx="5857875" cy="2959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Pandas, numpy – Data manipulation and handling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Used to load and process the student data.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Seaborn, matplotlib – Data visualization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Generate plots to show trends in study hours, grades, etc.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Sklearn – For ML models (if applied)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Build models like Logistic Regression or Decision Trees.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9945" y="2077085"/>
            <a:ext cx="4766945" cy="2958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0" name="Line 3"/>
          <p:cNvSpPr/>
          <p:nvPr/>
        </p:nvSpPr>
        <p:spPr>
          <a:xfrm>
            <a:off x="8530590" y="3040698"/>
            <a:ext cx="2052638" cy="2055812"/>
          </a:xfrm>
          <a:prstGeom prst="line">
            <a:avLst/>
          </a:prstGeom>
          <a:ln w="19050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11" name="Line 4"/>
          <p:cNvSpPr/>
          <p:nvPr/>
        </p:nvSpPr>
        <p:spPr>
          <a:xfrm rot="-10800000" flipH="1">
            <a:off x="8519478" y="3037523"/>
            <a:ext cx="1990725" cy="2005012"/>
          </a:xfrm>
          <a:prstGeom prst="line">
            <a:avLst/>
          </a:prstGeom>
          <a:ln w="19050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12" name="Line 5"/>
          <p:cNvSpPr/>
          <p:nvPr/>
        </p:nvSpPr>
        <p:spPr>
          <a:xfrm>
            <a:off x="8090853" y="4042410"/>
            <a:ext cx="2819400" cy="0"/>
          </a:xfrm>
          <a:prstGeom prst="line">
            <a:avLst/>
          </a:prstGeom>
          <a:ln w="19050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13" name="Line 6"/>
          <p:cNvSpPr/>
          <p:nvPr/>
        </p:nvSpPr>
        <p:spPr>
          <a:xfrm rot="-10800000" flipH="1">
            <a:off x="9525953" y="2693035"/>
            <a:ext cx="3175" cy="2838450"/>
          </a:xfrm>
          <a:prstGeom prst="line">
            <a:avLst/>
          </a:prstGeom>
          <a:ln w="19050" cap="flat" cmpd="sng">
            <a:solidFill>
              <a:srgbClr val="ADBACA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" name="AutoShape 9"/>
          <p:cNvSpPr/>
          <p:nvPr/>
        </p:nvSpPr>
        <p:spPr bwMode="auto">
          <a:xfrm rot="20054367">
            <a:off x="10283190" y="4793298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21515" name="Freeform 122"/>
          <p:cNvSpPr/>
          <p:nvPr/>
        </p:nvSpPr>
        <p:spPr>
          <a:xfrm>
            <a:off x="10572115" y="5072698"/>
            <a:ext cx="384175" cy="384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" name="AutoShape 13"/>
          <p:cNvSpPr/>
          <p:nvPr/>
        </p:nvSpPr>
        <p:spPr bwMode="auto">
          <a:xfrm rot="20054367">
            <a:off x="10283190" y="2362835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488615" y="2679474"/>
            <a:ext cx="467329" cy="303909"/>
            <a:chOff x="3052192" y="3133599"/>
            <a:chExt cx="258763" cy="168276"/>
          </a:xfrm>
          <a:solidFill>
            <a:schemeClr val="bg1"/>
          </a:solidFill>
        </p:grpSpPr>
        <p:sp>
          <p:nvSpPr>
            <p:cNvPr id="17" name="Freeform 158@|5FFC:0|FBC:0|LFC:0|LBC:16777215"/>
            <p:cNvSpPr/>
            <p:nvPr/>
          </p:nvSpPr>
          <p:spPr bwMode="auto">
            <a:xfrm>
              <a:off x="3160142" y="3133599"/>
              <a:ext cx="150813" cy="131763"/>
            </a:xfrm>
            <a:custGeom>
              <a:avLst/>
              <a:gdLst>
                <a:gd name="T0" fmla="*/ 167 w 167"/>
                <a:gd name="T1" fmla="*/ 0 h 146"/>
                <a:gd name="T2" fmla="*/ 0 w 167"/>
                <a:gd name="T3" fmla="*/ 0 h 146"/>
                <a:gd name="T4" fmla="*/ 0 w 167"/>
                <a:gd name="T5" fmla="*/ 146 h 146"/>
                <a:gd name="T6" fmla="*/ 76 w 167"/>
                <a:gd name="T7" fmla="*/ 146 h 146"/>
                <a:gd name="T8" fmla="*/ 110 w 167"/>
                <a:gd name="T9" fmla="*/ 124 h 146"/>
                <a:gd name="T10" fmla="*/ 145 w 167"/>
                <a:gd name="T11" fmla="*/ 146 h 146"/>
                <a:gd name="T12" fmla="*/ 167 w 167"/>
                <a:gd name="T13" fmla="*/ 146 h 146"/>
                <a:gd name="T14" fmla="*/ 167 w 16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46">
                  <a:moveTo>
                    <a:pt x="1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82" y="133"/>
                    <a:pt x="95" y="124"/>
                    <a:pt x="110" y="124"/>
                  </a:cubicBezTo>
                  <a:cubicBezTo>
                    <a:pt x="126" y="124"/>
                    <a:pt x="139" y="133"/>
                    <a:pt x="145" y="146"/>
                  </a:cubicBezTo>
                  <a:cubicBezTo>
                    <a:pt x="167" y="146"/>
                    <a:pt x="167" y="146"/>
                    <a:pt x="167" y="146"/>
                  </a:cubicBez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8" name="Freeform 159@|5FFC:0|FBC:0|LFC:0|LBC:16777215"/>
            <p:cNvSpPr>
              <a:spLocks noEditPoints="1"/>
            </p:cNvSpPr>
            <p:nvPr/>
          </p:nvSpPr>
          <p:spPr bwMode="auto">
            <a:xfrm>
              <a:off x="3052192" y="3170112"/>
              <a:ext cx="90488" cy="95250"/>
            </a:xfrm>
            <a:custGeom>
              <a:avLst/>
              <a:gdLst>
                <a:gd name="T0" fmla="*/ 72 w 102"/>
                <a:gd name="T1" fmla="*/ 83 h 105"/>
                <a:gd name="T2" fmla="*/ 102 w 102"/>
                <a:gd name="T3" fmla="*/ 98 h 105"/>
                <a:gd name="T4" fmla="*/ 102 w 102"/>
                <a:gd name="T5" fmla="*/ 0 h 105"/>
                <a:gd name="T6" fmla="*/ 39 w 102"/>
                <a:gd name="T7" fmla="*/ 0 h 105"/>
                <a:gd name="T8" fmla="*/ 0 w 102"/>
                <a:gd name="T9" fmla="*/ 42 h 105"/>
                <a:gd name="T10" fmla="*/ 0 w 102"/>
                <a:gd name="T11" fmla="*/ 105 h 105"/>
                <a:gd name="T12" fmla="*/ 37 w 102"/>
                <a:gd name="T13" fmla="*/ 105 h 105"/>
                <a:gd name="T14" fmla="*/ 72 w 102"/>
                <a:gd name="T15" fmla="*/ 83 h 105"/>
                <a:gd name="T16" fmla="*/ 24 w 102"/>
                <a:gd name="T17" fmla="*/ 46 h 105"/>
                <a:gd name="T18" fmla="*/ 45 w 102"/>
                <a:gd name="T19" fmla="*/ 21 h 105"/>
                <a:gd name="T20" fmla="*/ 79 w 102"/>
                <a:gd name="T21" fmla="*/ 21 h 105"/>
                <a:gd name="T22" fmla="*/ 79 w 102"/>
                <a:gd name="T23" fmla="*/ 67 h 105"/>
                <a:gd name="T24" fmla="*/ 24 w 102"/>
                <a:gd name="T25" fmla="*/ 67 h 105"/>
                <a:gd name="T26" fmla="*/ 24 w 102"/>
                <a:gd name="T27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05">
                  <a:moveTo>
                    <a:pt x="72" y="83"/>
                  </a:moveTo>
                  <a:cubicBezTo>
                    <a:pt x="84" y="83"/>
                    <a:pt x="95" y="89"/>
                    <a:pt x="102" y="9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43" y="92"/>
                    <a:pt x="56" y="83"/>
                    <a:pt x="72" y="83"/>
                  </a:cubicBezTo>
                  <a:close/>
                  <a:moveTo>
                    <a:pt x="24" y="46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24" y="67"/>
                    <a:pt x="24" y="67"/>
                    <a:pt x="24" y="67"/>
                  </a:cubicBezTo>
                  <a:lnTo>
                    <a:pt x="2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19" name="Oval 160@|1FFC:0|FBC:0|LFC:0|LBC:16777215"/>
            <p:cNvSpPr>
              <a:spLocks noChangeArrowheads="1"/>
            </p:cNvSpPr>
            <p:nvPr/>
          </p:nvSpPr>
          <p:spPr bwMode="auto">
            <a:xfrm>
              <a:off x="3093467" y="3255837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20" name="Oval 161@|1FFC:0|FBC:0|LFC:0|LBC:16777215"/>
            <p:cNvSpPr>
              <a:spLocks noChangeArrowheads="1"/>
            </p:cNvSpPr>
            <p:nvPr/>
          </p:nvSpPr>
          <p:spPr bwMode="auto">
            <a:xfrm>
              <a:off x="3236342" y="3255837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21" name="AutoShape 12"/>
          <p:cNvSpPr/>
          <p:nvPr/>
        </p:nvSpPr>
        <p:spPr bwMode="auto">
          <a:xfrm rot="20054367">
            <a:off x="9062403" y="1867535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222184" y="2150017"/>
            <a:ext cx="560478" cy="288833"/>
            <a:chOff x="2015554" y="3149474"/>
            <a:chExt cx="258763" cy="133350"/>
          </a:xfrm>
          <a:solidFill>
            <a:schemeClr val="bg1"/>
          </a:solidFill>
        </p:grpSpPr>
        <p:sp>
          <p:nvSpPr>
            <p:cNvPr id="23" name="Freeform 226@|5FFC:0|FBC:0|LFC:0|LBC:16777215"/>
            <p:cNvSpPr>
              <a:spLocks noEditPoints="1"/>
            </p:cNvSpPr>
            <p:nvPr/>
          </p:nvSpPr>
          <p:spPr bwMode="auto">
            <a:xfrm>
              <a:off x="2015554" y="3149474"/>
              <a:ext cx="258763" cy="107950"/>
            </a:xfrm>
            <a:custGeom>
              <a:avLst/>
              <a:gdLst>
                <a:gd name="T0" fmla="*/ 265 w 288"/>
                <a:gd name="T1" fmla="*/ 46 h 120"/>
                <a:gd name="T2" fmla="*/ 252 w 288"/>
                <a:gd name="T3" fmla="*/ 46 h 120"/>
                <a:gd name="T4" fmla="*/ 217 w 288"/>
                <a:gd name="T5" fmla="*/ 0 h 120"/>
                <a:gd name="T6" fmla="*/ 115 w 288"/>
                <a:gd name="T7" fmla="*/ 0 h 120"/>
                <a:gd name="T8" fmla="*/ 68 w 288"/>
                <a:gd name="T9" fmla="*/ 46 h 120"/>
                <a:gd name="T10" fmla="*/ 55 w 288"/>
                <a:gd name="T11" fmla="*/ 46 h 120"/>
                <a:gd name="T12" fmla="*/ 0 w 288"/>
                <a:gd name="T13" fmla="*/ 69 h 120"/>
                <a:gd name="T14" fmla="*/ 0 w 288"/>
                <a:gd name="T15" fmla="*/ 105 h 120"/>
                <a:gd name="T16" fmla="*/ 10 w 288"/>
                <a:gd name="T17" fmla="*/ 119 h 120"/>
                <a:gd name="T18" fmla="*/ 54 w 288"/>
                <a:gd name="T19" fmla="*/ 76 h 120"/>
                <a:gd name="T20" fmla="*/ 97 w 288"/>
                <a:gd name="T21" fmla="*/ 119 h 120"/>
                <a:gd name="T22" fmla="*/ 97 w 288"/>
                <a:gd name="T23" fmla="*/ 120 h 120"/>
                <a:gd name="T24" fmla="*/ 189 w 288"/>
                <a:gd name="T25" fmla="*/ 120 h 120"/>
                <a:gd name="T26" fmla="*/ 189 w 288"/>
                <a:gd name="T27" fmla="*/ 119 h 120"/>
                <a:gd name="T28" fmla="*/ 232 w 288"/>
                <a:gd name="T29" fmla="*/ 76 h 120"/>
                <a:gd name="T30" fmla="*/ 276 w 288"/>
                <a:gd name="T31" fmla="*/ 119 h 120"/>
                <a:gd name="T32" fmla="*/ 288 w 288"/>
                <a:gd name="T33" fmla="*/ 105 h 120"/>
                <a:gd name="T34" fmla="*/ 288 w 288"/>
                <a:gd name="T35" fmla="*/ 65 h 120"/>
                <a:gd name="T36" fmla="*/ 265 w 288"/>
                <a:gd name="T37" fmla="*/ 46 h 120"/>
                <a:gd name="T38" fmla="*/ 209 w 288"/>
                <a:gd name="T39" fmla="*/ 12 h 120"/>
                <a:gd name="T40" fmla="*/ 233 w 288"/>
                <a:gd name="T41" fmla="*/ 43 h 120"/>
                <a:gd name="T42" fmla="*/ 174 w 288"/>
                <a:gd name="T43" fmla="*/ 43 h 120"/>
                <a:gd name="T44" fmla="*/ 174 w 288"/>
                <a:gd name="T45" fmla="*/ 12 h 120"/>
                <a:gd name="T46" fmla="*/ 209 w 288"/>
                <a:gd name="T47" fmla="*/ 12 h 120"/>
                <a:gd name="T48" fmla="*/ 123 w 288"/>
                <a:gd name="T49" fmla="*/ 12 h 120"/>
                <a:gd name="T50" fmla="*/ 156 w 288"/>
                <a:gd name="T51" fmla="*/ 12 h 120"/>
                <a:gd name="T52" fmla="*/ 156 w 288"/>
                <a:gd name="T53" fmla="*/ 43 h 120"/>
                <a:gd name="T54" fmla="*/ 93 w 288"/>
                <a:gd name="T55" fmla="*/ 43 h 120"/>
                <a:gd name="T56" fmla="*/ 123 w 288"/>
                <a:gd name="T57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120">
                  <a:moveTo>
                    <a:pt x="265" y="46"/>
                  </a:moveTo>
                  <a:cubicBezTo>
                    <a:pt x="252" y="46"/>
                    <a:pt x="252" y="46"/>
                    <a:pt x="252" y="46"/>
                  </a:cubicBezTo>
                  <a:cubicBezTo>
                    <a:pt x="244" y="29"/>
                    <a:pt x="223" y="0"/>
                    <a:pt x="21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8" y="0"/>
                    <a:pt x="80" y="29"/>
                    <a:pt x="68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46" y="46"/>
                    <a:pt x="0" y="48"/>
                    <a:pt x="0" y="6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4" y="117"/>
                    <a:pt x="10" y="119"/>
                  </a:cubicBezTo>
                  <a:cubicBezTo>
                    <a:pt x="11" y="95"/>
                    <a:pt x="30" y="76"/>
                    <a:pt x="54" y="76"/>
                  </a:cubicBezTo>
                  <a:cubicBezTo>
                    <a:pt x="78" y="76"/>
                    <a:pt x="97" y="95"/>
                    <a:pt x="97" y="119"/>
                  </a:cubicBezTo>
                  <a:cubicBezTo>
                    <a:pt x="97" y="119"/>
                    <a:pt x="97" y="120"/>
                    <a:pt x="97" y="120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9" y="120"/>
                    <a:pt x="189" y="119"/>
                    <a:pt x="189" y="119"/>
                  </a:cubicBezTo>
                  <a:cubicBezTo>
                    <a:pt x="189" y="95"/>
                    <a:pt x="209" y="76"/>
                    <a:pt x="232" y="76"/>
                  </a:cubicBezTo>
                  <a:cubicBezTo>
                    <a:pt x="256" y="76"/>
                    <a:pt x="276" y="95"/>
                    <a:pt x="276" y="119"/>
                  </a:cubicBezTo>
                  <a:cubicBezTo>
                    <a:pt x="283" y="118"/>
                    <a:pt x="288" y="112"/>
                    <a:pt x="288" y="10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56"/>
                    <a:pt x="273" y="46"/>
                    <a:pt x="265" y="46"/>
                  </a:cubicBezTo>
                  <a:close/>
                  <a:moveTo>
                    <a:pt x="209" y="12"/>
                  </a:moveTo>
                  <a:cubicBezTo>
                    <a:pt x="215" y="12"/>
                    <a:pt x="222" y="26"/>
                    <a:pt x="233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4" y="12"/>
                    <a:pt x="174" y="12"/>
                    <a:pt x="174" y="12"/>
                  </a:cubicBezTo>
                  <a:lnTo>
                    <a:pt x="209" y="12"/>
                  </a:lnTo>
                  <a:close/>
                  <a:moveTo>
                    <a:pt x="123" y="12"/>
                  </a:moveTo>
                  <a:cubicBezTo>
                    <a:pt x="156" y="12"/>
                    <a:pt x="156" y="12"/>
                    <a:pt x="156" y="12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106" y="27"/>
                    <a:pt x="117" y="12"/>
                    <a:pt x="12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24" name="Oval 227@|1FFC:0|FBC:0|LFC:0|LBC:16777215"/>
            <p:cNvSpPr>
              <a:spLocks noChangeArrowheads="1"/>
            </p:cNvSpPr>
            <p:nvPr/>
          </p:nvSpPr>
          <p:spPr bwMode="auto">
            <a:xfrm>
              <a:off x="2039367" y="3232024"/>
              <a:ext cx="49213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25" name="Oval 228@|1FFC:0|FBC:0|LFC:0|LBC:16777215"/>
            <p:cNvSpPr>
              <a:spLocks noChangeArrowheads="1"/>
            </p:cNvSpPr>
            <p:nvPr/>
          </p:nvSpPr>
          <p:spPr bwMode="auto">
            <a:xfrm>
              <a:off x="2199704" y="3232024"/>
              <a:ext cx="49213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26" name="AutoShape 14"/>
          <p:cNvSpPr/>
          <p:nvPr/>
        </p:nvSpPr>
        <p:spPr bwMode="auto">
          <a:xfrm rot="20054367">
            <a:off x="7851140" y="2373948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109660" y="2630722"/>
            <a:ext cx="425917" cy="389338"/>
            <a:chOff x="1496442" y="3097087"/>
            <a:chExt cx="258762" cy="236538"/>
          </a:xfrm>
          <a:solidFill>
            <a:schemeClr val="bg1"/>
          </a:solidFill>
        </p:grpSpPr>
        <p:sp>
          <p:nvSpPr>
            <p:cNvPr id="28" name="Freeform 259@|5FFC:0|FBC:0|LFC:0|LBC:16777215"/>
            <p:cNvSpPr/>
            <p:nvPr/>
          </p:nvSpPr>
          <p:spPr bwMode="auto">
            <a:xfrm>
              <a:off x="1496442" y="3097087"/>
              <a:ext cx="104775" cy="236538"/>
            </a:xfrm>
            <a:custGeom>
              <a:avLst/>
              <a:gdLst>
                <a:gd name="T0" fmla="*/ 63 w 117"/>
                <a:gd name="T1" fmla="*/ 0 h 263"/>
                <a:gd name="T2" fmla="*/ 0 w 117"/>
                <a:gd name="T3" fmla="*/ 73 h 263"/>
                <a:gd name="T4" fmla="*/ 9 w 117"/>
                <a:gd name="T5" fmla="*/ 168 h 263"/>
                <a:gd name="T6" fmla="*/ 9 w 117"/>
                <a:gd name="T7" fmla="*/ 219 h 263"/>
                <a:gd name="T8" fmla="*/ 53 w 117"/>
                <a:gd name="T9" fmla="*/ 263 h 263"/>
                <a:gd name="T10" fmla="*/ 97 w 117"/>
                <a:gd name="T11" fmla="*/ 219 h 263"/>
                <a:gd name="T12" fmla="*/ 91 w 117"/>
                <a:gd name="T13" fmla="*/ 163 h 263"/>
                <a:gd name="T14" fmla="*/ 117 w 117"/>
                <a:gd name="T15" fmla="*/ 63 h 263"/>
                <a:gd name="T16" fmla="*/ 63 w 117"/>
                <a:gd name="T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63">
                  <a:moveTo>
                    <a:pt x="63" y="0"/>
                  </a:moveTo>
                  <a:cubicBezTo>
                    <a:pt x="17" y="0"/>
                    <a:pt x="0" y="48"/>
                    <a:pt x="0" y="73"/>
                  </a:cubicBezTo>
                  <a:cubicBezTo>
                    <a:pt x="0" y="88"/>
                    <a:pt x="3" y="128"/>
                    <a:pt x="9" y="168"/>
                  </a:cubicBezTo>
                  <a:cubicBezTo>
                    <a:pt x="9" y="219"/>
                    <a:pt x="9" y="219"/>
                    <a:pt x="9" y="219"/>
                  </a:cubicBezTo>
                  <a:cubicBezTo>
                    <a:pt x="9" y="244"/>
                    <a:pt x="29" y="263"/>
                    <a:pt x="53" y="263"/>
                  </a:cubicBezTo>
                  <a:cubicBezTo>
                    <a:pt x="77" y="263"/>
                    <a:pt x="96" y="246"/>
                    <a:pt x="97" y="219"/>
                  </a:cubicBezTo>
                  <a:cubicBezTo>
                    <a:pt x="98" y="209"/>
                    <a:pt x="95" y="187"/>
                    <a:pt x="91" y="163"/>
                  </a:cubicBezTo>
                  <a:cubicBezTo>
                    <a:pt x="92" y="117"/>
                    <a:pt x="117" y="119"/>
                    <a:pt x="117" y="63"/>
                  </a:cubicBezTo>
                  <a:cubicBezTo>
                    <a:pt x="117" y="29"/>
                    <a:pt x="97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29" name="Freeform 260@|5FFC:0|FBC:0|LFC:0|LBC:16777215"/>
            <p:cNvSpPr/>
            <p:nvPr/>
          </p:nvSpPr>
          <p:spPr bwMode="auto">
            <a:xfrm>
              <a:off x="1650429" y="3097087"/>
              <a:ext cx="104775" cy="236538"/>
            </a:xfrm>
            <a:custGeom>
              <a:avLst/>
              <a:gdLst>
                <a:gd name="T0" fmla="*/ 54 w 117"/>
                <a:gd name="T1" fmla="*/ 0 h 263"/>
                <a:gd name="T2" fmla="*/ 0 w 117"/>
                <a:gd name="T3" fmla="*/ 63 h 263"/>
                <a:gd name="T4" fmla="*/ 26 w 117"/>
                <a:gd name="T5" fmla="*/ 163 h 263"/>
                <a:gd name="T6" fmla="*/ 20 w 117"/>
                <a:gd name="T7" fmla="*/ 219 h 263"/>
                <a:gd name="T8" fmla="*/ 64 w 117"/>
                <a:gd name="T9" fmla="*/ 263 h 263"/>
                <a:gd name="T10" fmla="*/ 108 w 117"/>
                <a:gd name="T11" fmla="*/ 219 h 263"/>
                <a:gd name="T12" fmla="*/ 108 w 117"/>
                <a:gd name="T13" fmla="*/ 168 h 263"/>
                <a:gd name="T14" fmla="*/ 117 w 117"/>
                <a:gd name="T15" fmla="*/ 73 h 263"/>
                <a:gd name="T16" fmla="*/ 54 w 117"/>
                <a:gd name="T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63">
                  <a:moveTo>
                    <a:pt x="54" y="0"/>
                  </a:moveTo>
                  <a:cubicBezTo>
                    <a:pt x="19" y="0"/>
                    <a:pt x="0" y="29"/>
                    <a:pt x="0" y="63"/>
                  </a:cubicBezTo>
                  <a:cubicBezTo>
                    <a:pt x="0" y="119"/>
                    <a:pt x="25" y="117"/>
                    <a:pt x="26" y="163"/>
                  </a:cubicBezTo>
                  <a:cubicBezTo>
                    <a:pt x="22" y="187"/>
                    <a:pt x="19" y="209"/>
                    <a:pt x="20" y="219"/>
                  </a:cubicBezTo>
                  <a:cubicBezTo>
                    <a:pt x="21" y="246"/>
                    <a:pt x="39" y="263"/>
                    <a:pt x="64" y="263"/>
                  </a:cubicBezTo>
                  <a:cubicBezTo>
                    <a:pt x="88" y="263"/>
                    <a:pt x="108" y="244"/>
                    <a:pt x="108" y="219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14" y="128"/>
                    <a:pt x="117" y="88"/>
                    <a:pt x="117" y="73"/>
                  </a:cubicBezTo>
                  <a:cubicBezTo>
                    <a:pt x="117" y="48"/>
                    <a:pt x="100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30" name="AutoShape 7"/>
          <p:cNvSpPr/>
          <p:nvPr/>
        </p:nvSpPr>
        <p:spPr bwMode="auto">
          <a:xfrm rot="20054367">
            <a:off x="7344728" y="3585210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21523" name="Freeform 438"/>
          <p:cNvSpPr>
            <a:spLocks noEditPoints="1"/>
          </p:cNvSpPr>
          <p:nvPr/>
        </p:nvSpPr>
        <p:spPr>
          <a:xfrm>
            <a:off x="7633653" y="3872548"/>
            <a:ext cx="331787" cy="358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66" h="288">
                <a:moveTo>
                  <a:pt x="266" y="64"/>
                </a:moveTo>
                <a:cubicBezTo>
                  <a:pt x="261" y="22"/>
                  <a:pt x="261" y="22"/>
                  <a:pt x="261" y="22"/>
                </a:cubicBezTo>
                <a:cubicBezTo>
                  <a:pt x="261" y="10"/>
                  <a:pt x="247" y="0"/>
                  <a:pt x="23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0"/>
                  <a:pt x="4" y="10"/>
                  <a:pt x="4" y="2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48"/>
                  <a:pt x="0" y="248"/>
                  <a:pt x="0" y="248"/>
                </a:cubicBezTo>
                <a:cubicBezTo>
                  <a:pt x="23" y="248"/>
                  <a:pt x="23" y="248"/>
                  <a:pt x="23" y="248"/>
                </a:cubicBezTo>
                <a:cubicBezTo>
                  <a:pt x="23" y="268"/>
                  <a:pt x="23" y="268"/>
                  <a:pt x="23" y="268"/>
                </a:cubicBezTo>
                <a:cubicBezTo>
                  <a:pt x="23" y="279"/>
                  <a:pt x="32" y="288"/>
                  <a:pt x="43" y="288"/>
                </a:cubicBezTo>
                <a:cubicBezTo>
                  <a:pt x="54" y="288"/>
                  <a:pt x="63" y="279"/>
                  <a:pt x="63" y="268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204" y="248"/>
                  <a:pt x="204" y="248"/>
                  <a:pt x="204" y="248"/>
                </a:cubicBezTo>
                <a:cubicBezTo>
                  <a:pt x="204" y="268"/>
                  <a:pt x="204" y="268"/>
                  <a:pt x="204" y="268"/>
                </a:cubicBezTo>
                <a:cubicBezTo>
                  <a:pt x="204" y="279"/>
                  <a:pt x="213" y="288"/>
                  <a:pt x="224" y="288"/>
                </a:cubicBezTo>
                <a:cubicBezTo>
                  <a:pt x="235" y="288"/>
                  <a:pt x="244" y="279"/>
                  <a:pt x="244" y="268"/>
                </a:cubicBezTo>
                <a:cubicBezTo>
                  <a:pt x="244" y="248"/>
                  <a:pt x="244" y="248"/>
                  <a:pt x="244" y="248"/>
                </a:cubicBezTo>
                <a:cubicBezTo>
                  <a:pt x="266" y="248"/>
                  <a:pt x="266" y="248"/>
                  <a:pt x="266" y="248"/>
                </a:cubicBezTo>
                <a:lnTo>
                  <a:pt x="266" y="64"/>
                </a:lnTo>
                <a:close/>
                <a:moveTo>
                  <a:pt x="101" y="16"/>
                </a:moveTo>
                <a:cubicBezTo>
                  <a:pt x="165" y="16"/>
                  <a:pt x="165" y="16"/>
                  <a:pt x="165" y="16"/>
                </a:cubicBezTo>
                <a:cubicBezTo>
                  <a:pt x="170" y="16"/>
                  <a:pt x="174" y="20"/>
                  <a:pt x="174" y="25"/>
                </a:cubicBezTo>
                <a:cubicBezTo>
                  <a:pt x="174" y="30"/>
                  <a:pt x="170" y="33"/>
                  <a:pt x="165" y="33"/>
                </a:cubicBezTo>
                <a:cubicBezTo>
                  <a:pt x="101" y="33"/>
                  <a:pt x="101" y="33"/>
                  <a:pt x="101" y="33"/>
                </a:cubicBezTo>
                <a:cubicBezTo>
                  <a:pt x="96" y="33"/>
                  <a:pt x="93" y="30"/>
                  <a:pt x="93" y="25"/>
                </a:cubicBezTo>
                <a:cubicBezTo>
                  <a:pt x="93" y="20"/>
                  <a:pt x="96" y="16"/>
                  <a:pt x="101" y="16"/>
                </a:cubicBezTo>
                <a:close/>
                <a:moveTo>
                  <a:pt x="33" y="67"/>
                </a:moveTo>
                <a:cubicBezTo>
                  <a:pt x="33" y="59"/>
                  <a:pt x="39" y="52"/>
                  <a:pt x="47" y="5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227" y="52"/>
                  <a:pt x="234" y="59"/>
                  <a:pt x="234" y="67"/>
                </a:cubicBezTo>
                <a:cubicBezTo>
                  <a:pt x="238" y="156"/>
                  <a:pt x="238" y="156"/>
                  <a:pt x="238" y="156"/>
                </a:cubicBezTo>
                <a:cubicBezTo>
                  <a:pt x="238" y="164"/>
                  <a:pt x="232" y="171"/>
                  <a:pt x="223" y="171"/>
                </a:cubicBezTo>
                <a:cubicBezTo>
                  <a:pt x="43" y="171"/>
                  <a:pt x="43" y="171"/>
                  <a:pt x="43" y="171"/>
                </a:cubicBezTo>
                <a:cubicBezTo>
                  <a:pt x="35" y="171"/>
                  <a:pt x="28" y="164"/>
                  <a:pt x="28" y="156"/>
                </a:cubicBezTo>
                <a:lnTo>
                  <a:pt x="33" y="67"/>
                </a:lnTo>
                <a:close/>
                <a:moveTo>
                  <a:pt x="63" y="223"/>
                </a:moveTo>
                <a:cubicBezTo>
                  <a:pt x="60" y="228"/>
                  <a:pt x="54" y="230"/>
                  <a:pt x="48" y="230"/>
                </a:cubicBezTo>
                <a:cubicBezTo>
                  <a:pt x="37" y="230"/>
                  <a:pt x="28" y="221"/>
                  <a:pt x="27" y="210"/>
                </a:cubicBezTo>
                <a:cubicBezTo>
                  <a:pt x="27" y="210"/>
                  <a:pt x="27" y="210"/>
                  <a:pt x="27" y="210"/>
                </a:cubicBezTo>
                <a:cubicBezTo>
                  <a:pt x="27" y="198"/>
                  <a:pt x="37" y="189"/>
                  <a:pt x="48" y="189"/>
                </a:cubicBezTo>
                <a:cubicBezTo>
                  <a:pt x="59" y="189"/>
                  <a:pt x="69" y="198"/>
                  <a:pt x="69" y="210"/>
                </a:cubicBezTo>
                <a:cubicBezTo>
                  <a:pt x="69" y="215"/>
                  <a:pt x="67" y="220"/>
                  <a:pt x="63" y="223"/>
                </a:cubicBezTo>
                <a:close/>
                <a:moveTo>
                  <a:pt x="220" y="230"/>
                </a:moveTo>
                <a:cubicBezTo>
                  <a:pt x="213" y="230"/>
                  <a:pt x="207" y="227"/>
                  <a:pt x="204" y="222"/>
                </a:cubicBezTo>
                <a:cubicBezTo>
                  <a:pt x="201" y="219"/>
                  <a:pt x="199" y="214"/>
                  <a:pt x="199" y="210"/>
                </a:cubicBezTo>
                <a:cubicBezTo>
                  <a:pt x="199" y="198"/>
                  <a:pt x="208" y="189"/>
                  <a:pt x="220" y="189"/>
                </a:cubicBezTo>
                <a:cubicBezTo>
                  <a:pt x="231" y="189"/>
                  <a:pt x="240" y="198"/>
                  <a:pt x="240" y="210"/>
                </a:cubicBezTo>
                <a:cubicBezTo>
                  <a:pt x="240" y="210"/>
                  <a:pt x="240" y="210"/>
                  <a:pt x="240" y="211"/>
                </a:cubicBezTo>
                <a:cubicBezTo>
                  <a:pt x="240" y="222"/>
                  <a:pt x="231" y="230"/>
                  <a:pt x="220" y="2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2" name="AutoShape 10"/>
          <p:cNvSpPr/>
          <p:nvPr/>
        </p:nvSpPr>
        <p:spPr bwMode="auto">
          <a:xfrm rot="20054367">
            <a:off x="7851140" y="4804410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056656" y="5110445"/>
            <a:ext cx="468467" cy="379106"/>
            <a:chOff x="4940301" y="3163888"/>
            <a:chExt cx="274637" cy="222250"/>
          </a:xfrm>
          <a:solidFill>
            <a:schemeClr val="bg1"/>
          </a:solidFill>
        </p:grpSpPr>
        <p:sp>
          <p:nvSpPr>
            <p:cNvPr id="34" name="Oval 302@|1FFC:0|FBC:0|LFC:0|LBC:16777215"/>
            <p:cNvSpPr>
              <a:spLocks noChangeArrowheads="1"/>
            </p:cNvSpPr>
            <p:nvPr/>
          </p:nvSpPr>
          <p:spPr bwMode="auto">
            <a:xfrm>
              <a:off x="5048251" y="3348038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35" name="Oval 303@|1FFC:0|FBC:0|LFC:0|LBC:16777215"/>
            <p:cNvSpPr>
              <a:spLocks noChangeArrowheads="1"/>
            </p:cNvSpPr>
            <p:nvPr/>
          </p:nvSpPr>
          <p:spPr bwMode="auto">
            <a:xfrm>
              <a:off x="5141913" y="3348038"/>
              <a:ext cx="3968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36" name="Freeform 304@|5FFC:0|FBC:0|LFC:0|LBC:16777215"/>
            <p:cNvSpPr/>
            <p:nvPr/>
          </p:nvSpPr>
          <p:spPr bwMode="auto">
            <a:xfrm>
              <a:off x="4940301" y="3163888"/>
              <a:ext cx="255588" cy="166687"/>
            </a:xfrm>
            <a:custGeom>
              <a:avLst/>
              <a:gdLst>
                <a:gd name="T0" fmla="*/ 256 w 267"/>
                <a:gd name="T1" fmla="*/ 153 h 174"/>
                <a:gd name="T2" fmla="*/ 113 w 267"/>
                <a:gd name="T3" fmla="*/ 153 h 174"/>
                <a:gd name="T4" fmla="*/ 64 w 267"/>
                <a:gd name="T5" fmla="*/ 7 h 174"/>
                <a:gd name="T6" fmla="*/ 54 w 267"/>
                <a:gd name="T7" fmla="*/ 0 h 174"/>
                <a:gd name="T8" fmla="*/ 10 w 267"/>
                <a:gd name="T9" fmla="*/ 0 h 174"/>
                <a:gd name="T10" fmla="*/ 0 w 267"/>
                <a:gd name="T11" fmla="*/ 10 h 174"/>
                <a:gd name="T12" fmla="*/ 10 w 267"/>
                <a:gd name="T13" fmla="*/ 21 h 174"/>
                <a:gd name="T14" fmla="*/ 46 w 267"/>
                <a:gd name="T15" fmla="*/ 21 h 174"/>
                <a:gd name="T16" fmla="*/ 96 w 267"/>
                <a:gd name="T17" fmla="*/ 167 h 174"/>
                <a:gd name="T18" fmla="*/ 105 w 267"/>
                <a:gd name="T19" fmla="*/ 174 h 174"/>
                <a:gd name="T20" fmla="*/ 256 w 267"/>
                <a:gd name="T21" fmla="*/ 174 h 174"/>
                <a:gd name="T22" fmla="*/ 267 w 267"/>
                <a:gd name="T23" fmla="*/ 164 h 174"/>
                <a:gd name="T24" fmla="*/ 256 w 267"/>
                <a:gd name="T25" fmla="*/ 15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174">
                  <a:moveTo>
                    <a:pt x="256" y="153"/>
                  </a:moveTo>
                  <a:cubicBezTo>
                    <a:pt x="113" y="153"/>
                    <a:pt x="113" y="153"/>
                    <a:pt x="113" y="153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3"/>
                    <a:pt x="58" y="0"/>
                    <a:pt x="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97" y="171"/>
                    <a:pt x="101" y="174"/>
                    <a:pt x="105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62" y="174"/>
                    <a:pt x="267" y="170"/>
                    <a:pt x="267" y="164"/>
                  </a:cubicBezTo>
                  <a:cubicBezTo>
                    <a:pt x="267" y="158"/>
                    <a:pt x="262" y="153"/>
                    <a:pt x="25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37" name="Freeform 305@|5FFC:0|FBC:0|LFC:0|LBC:16777215"/>
            <p:cNvSpPr/>
            <p:nvPr/>
          </p:nvSpPr>
          <p:spPr bwMode="auto">
            <a:xfrm>
              <a:off x="5027613" y="3186113"/>
              <a:ext cx="187325" cy="107950"/>
            </a:xfrm>
            <a:custGeom>
              <a:avLst/>
              <a:gdLst>
                <a:gd name="T0" fmla="*/ 187 w 196"/>
                <a:gd name="T1" fmla="*/ 16 h 112"/>
                <a:gd name="T2" fmla="*/ 9 w 196"/>
                <a:gd name="T3" fmla="*/ 1 h 112"/>
                <a:gd name="T4" fmla="*/ 2 w 196"/>
                <a:gd name="T5" fmla="*/ 10 h 112"/>
                <a:gd name="T6" fmla="*/ 33 w 196"/>
                <a:gd name="T7" fmla="*/ 102 h 112"/>
                <a:gd name="T8" fmla="*/ 47 w 196"/>
                <a:gd name="T9" fmla="*/ 112 h 112"/>
                <a:gd name="T10" fmla="*/ 176 w 196"/>
                <a:gd name="T11" fmla="*/ 112 h 112"/>
                <a:gd name="T12" fmla="*/ 188 w 196"/>
                <a:gd name="T13" fmla="*/ 101 h 112"/>
                <a:gd name="T14" fmla="*/ 196 w 196"/>
                <a:gd name="T15" fmla="*/ 28 h 112"/>
                <a:gd name="T16" fmla="*/ 187 w 196"/>
                <a:gd name="T17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12">
                  <a:moveTo>
                    <a:pt x="187" y="16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5" y="107"/>
                    <a:pt x="41" y="112"/>
                    <a:pt x="47" y="112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82" y="112"/>
                    <a:pt x="187" y="107"/>
                    <a:pt x="188" y="101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2"/>
                    <a:pt x="192" y="17"/>
                    <a:pt x="1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38" name="AutoShape 11"/>
          <p:cNvSpPr/>
          <p:nvPr/>
        </p:nvSpPr>
        <p:spPr bwMode="auto">
          <a:xfrm rot="20054367">
            <a:off x="9062403" y="5280343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332256" y="5565693"/>
            <a:ext cx="404175" cy="415996"/>
            <a:chOff x="5494338" y="4791075"/>
            <a:chExt cx="271463" cy="279400"/>
          </a:xfrm>
          <a:solidFill>
            <a:schemeClr val="bg1"/>
          </a:solidFill>
        </p:grpSpPr>
        <p:sp>
          <p:nvSpPr>
            <p:cNvPr id="40" name="Freeform 278@|5FFC:0|FBC:0|LFC:0|LBC:16777215"/>
            <p:cNvSpPr/>
            <p:nvPr/>
          </p:nvSpPr>
          <p:spPr bwMode="auto">
            <a:xfrm>
              <a:off x="5494338" y="4791075"/>
              <a:ext cx="271463" cy="279400"/>
            </a:xfrm>
            <a:custGeom>
              <a:avLst/>
              <a:gdLst>
                <a:gd name="T0" fmla="*/ 102 w 283"/>
                <a:gd name="T1" fmla="*/ 233 h 292"/>
                <a:gd name="T2" fmla="*/ 102 w 283"/>
                <a:gd name="T3" fmla="*/ 8 h 292"/>
                <a:gd name="T4" fmla="*/ 94 w 283"/>
                <a:gd name="T5" fmla="*/ 0 h 292"/>
                <a:gd name="T6" fmla="*/ 86 w 283"/>
                <a:gd name="T7" fmla="*/ 8 h 292"/>
                <a:gd name="T8" fmla="*/ 86 w 283"/>
                <a:gd name="T9" fmla="*/ 233 h 292"/>
                <a:gd name="T10" fmla="*/ 0 w 283"/>
                <a:gd name="T11" fmla="*/ 233 h 292"/>
                <a:gd name="T12" fmla="*/ 141 w 283"/>
                <a:gd name="T13" fmla="*/ 288 h 292"/>
                <a:gd name="T14" fmla="*/ 283 w 283"/>
                <a:gd name="T15" fmla="*/ 233 h 292"/>
                <a:gd name="T16" fmla="*/ 102 w 283"/>
                <a:gd name="T17" fmla="*/ 23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92">
                  <a:moveTo>
                    <a:pt x="102" y="233"/>
                  </a:moveTo>
                  <a:cubicBezTo>
                    <a:pt x="102" y="8"/>
                    <a:pt x="102" y="8"/>
                    <a:pt x="102" y="8"/>
                  </a:cubicBezTo>
                  <a:cubicBezTo>
                    <a:pt x="102" y="4"/>
                    <a:pt x="98" y="0"/>
                    <a:pt x="94" y="0"/>
                  </a:cubicBezTo>
                  <a:cubicBezTo>
                    <a:pt x="89" y="0"/>
                    <a:pt x="86" y="4"/>
                    <a:pt x="86" y="8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92"/>
                    <a:pt x="0" y="288"/>
                    <a:pt x="141" y="288"/>
                  </a:cubicBezTo>
                  <a:cubicBezTo>
                    <a:pt x="219" y="288"/>
                    <a:pt x="283" y="268"/>
                    <a:pt x="283" y="233"/>
                  </a:cubicBezTo>
                  <a:lnTo>
                    <a:pt x="102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41" name="Freeform 279@|5FFC:0|FBC:0|LFC:0|LBC:16777215"/>
            <p:cNvSpPr/>
            <p:nvPr/>
          </p:nvSpPr>
          <p:spPr bwMode="auto">
            <a:xfrm>
              <a:off x="5618163" y="4819650"/>
              <a:ext cx="122238" cy="163512"/>
            </a:xfrm>
            <a:custGeom>
              <a:avLst/>
              <a:gdLst>
                <a:gd name="T0" fmla="*/ 0 w 128"/>
                <a:gd name="T1" fmla="*/ 0 h 172"/>
                <a:gd name="T2" fmla="*/ 0 w 128"/>
                <a:gd name="T3" fmla="*/ 172 h 172"/>
                <a:gd name="T4" fmla="*/ 128 w 128"/>
                <a:gd name="T5" fmla="*/ 172 h 172"/>
                <a:gd name="T6" fmla="*/ 0 w 128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1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42" name="Freeform 280@|5FFC:0|FBC:0|LFC:0|LBC:16777215"/>
            <p:cNvSpPr/>
            <p:nvPr/>
          </p:nvSpPr>
          <p:spPr bwMode="auto">
            <a:xfrm>
              <a:off x="5503863" y="4818063"/>
              <a:ext cx="46038" cy="165100"/>
            </a:xfrm>
            <a:custGeom>
              <a:avLst/>
              <a:gdLst>
                <a:gd name="T0" fmla="*/ 49 w 49"/>
                <a:gd name="T1" fmla="*/ 0 h 173"/>
                <a:gd name="T2" fmla="*/ 0 w 49"/>
                <a:gd name="T3" fmla="*/ 173 h 173"/>
                <a:gd name="T4" fmla="*/ 49 w 49"/>
                <a:gd name="T5" fmla="*/ 173 h 173"/>
                <a:gd name="T6" fmla="*/ 49 w 49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73">
                  <a:moveTo>
                    <a:pt x="49" y="0"/>
                  </a:moveTo>
                  <a:cubicBezTo>
                    <a:pt x="49" y="0"/>
                    <a:pt x="0" y="122"/>
                    <a:pt x="0" y="173"/>
                  </a:cubicBezTo>
                  <a:cubicBezTo>
                    <a:pt x="49" y="173"/>
                    <a:pt x="49" y="173"/>
                    <a:pt x="49" y="173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43" name="AutoShape 8"/>
          <p:cNvSpPr/>
          <p:nvPr/>
        </p:nvSpPr>
        <p:spPr bwMode="auto">
          <a:xfrm rot="20054367">
            <a:off x="10788015" y="3593148"/>
            <a:ext cx="917575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21529" name="Freeform 243"/>
          <p:cNvSpPr>
            <a:spLocks noEditPoints="1"/>
          </p:cNvSpPr>
          <p:nvPr/>
        </p:nvSpPr>
        <p:spPr>
          <a:xfrm>
            <a:off x="11043603" y="3831273"/>
            <a:ext cx="415925" cy="41751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48890" y="314325"/>
            <a:ext cx="664718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charset="0"/>
                <a:cs typeface="Times New Roman" panose="02020503050405090304" charset="0"/>
                <a:sym typeface="+mn-ea"/>
              </a:rPr>
              <a:t>Data Preprocessing</a:t>
            </a:r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1380" y="2220595"/>
            <a:ext cx="5421630" cy="4322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Load the CSV file using pandas</a:t>
            </a:r>
            <a:endParaRPr lang="en-US" altLang="en-US" sz="2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read_csv() is used to import the dataset.</a:t>
            </a: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Handle missing or null values</a:t>
            </a:r>
            <a:endParaRPr lang="en-US" altLang="en-US" sz="2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Ensures dataset is complete and consistent.</a:t>
            </a: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Encode categorical variables</a:t>
            </a:r>
            <a:endParaRPr lang="en-US" altLang="en-US" sz="2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Converts text (like gender) to numerical labels.</a:t>
            </a: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en-US" sz="24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1" name="文本框 7"/>
          <p:cNvSpPr txBox="1"/>
          <p:nvPr/>
        </p:nvSpPr>
        <p:spPr>
          <a:xfrm>
            <a:off x="461963" y="169863"/>
            <a:ext cx="2281237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dirty="0">
                <a:latin typeface="Calibri" panose="020F0502020204030204" pitchFamily="34" charset="0"/>
                <a:ea typeface="SimSun" pitchFamily="2" charset="-122"/>
              </a:rPr>
              <a:t> TITLE HERE</a:t>
            </a:r>
            <a:endParaRPr lang="zh-CN" altLang="en-US" dirty="0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43200" y="311785"/>
            <a:ext cx="68605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charset="0"/>
                <a:cs typeface="Times New Roman" panose="02020503050405090304" charset="0"/>
                <a:sym typeface="+mn-ea"/>
              </a:rPr>
              <a:t>Feature Analysis</a:t>
            </a:r>
            <a:endParaRPr lang="en-US" altLang="en-US" sz="4400" b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9930" y="2425065"/>
            <a:ext cx="4718685" cy="345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Use .describe() and .groupby() methods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Summarize statistics and group-based comparisons.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Analyze key fields like age, study time, grade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Identify which features impact academic results.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Check class balance (pass/fail)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Helps determine if the dataset is skewed.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248025"/>
            <a:ext cx="5835650" cy="1624965"/>
          </a:xfrm>
          <a:prstGeom prst="rect">
            <a:avLst/>
          </a:prstGeom>
        </p:spPr>
      </p:pic>
      <p:sp>
        <p:nvSpPr>
          <p:cNvPr id="43" name="AutoShape 8"/>
          <p:cNvSpPr/>
          <p:nvPr/>
        </p:nvSpPr>
        <p:spPr bwMode="auto">
          <a:xfrm rot="20054367">
            <a:off x="11292840" y="2748598"/>
            <a:ext cx="917575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21529" name="Freeform 243"/>
          <p:cNvSpPr>
            <a:spLocks noEditPoints="1"/>
          </p:cNvSpPr>
          <p:nvPr/>
        </p:nvSpPr>
        <p:spPr>
          <a:xfrm>
            <a:off x="11543348" y="3000693"/>
            <a:ext cx="415925" cy="41751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1" name="文本框 7"/>
          <p:cNvSpPr txBox="1"/>
          <p:nvPr/>
        </p:nvSpPr>
        <p:spPr>
          <a:xfrm>
            <a:off x="461963" y="169863"/>
            <a:ext cx="2281237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dirty="0">
                <a:latin typeface="Calibri" panose="020F0502020204030204" pitchFamily="34" charset="0"/>
                <a:ea typeface="SimSun" pitchFamily="2" charset="-122"/>
              </a:rPr>
              <a:t> TITLE HERE</a:t>
            </a:r>
            <a:endParaRPr lang="zh-CN" altLang="en-US" dirty="0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43200" y="311785"/>
            <a:ext cx="68605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Visualization</a:t>
            </a:r>
            <a:endParaRPr lang="en-US" altLang="en-US" sz="4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9930" y="2425065"/>
            <a:ext cx="5445125" cy="345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Use boxplots or bar graphs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Visualize comparison of grades by study time, etc.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Use heatmap for correlations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Shows relationships between numerical features.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060" y="2748915"/>
            <a:ext cx="5251450" cy="1444625"/>
          </a:xfrm>
          <a:prstGeom prst="rect">
            <a:avLst/>
          </a:prstGeom>
        </p:spPr>
      </p:pic>
      <p:sp>
        <p:nvSpPr>
          <p:cNvPr id="15" name="AutoShape 13"/>
          <p:cNvSpPr/>
          <p:nvPr/>
        </p:nvSpPr>
        <p:spPr bwMode="auto">
          <a:xfrm rot="20054367">
            <a:off x="11122660" y="2255520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307856" y="2618705"/>
            <a:ext cx="468467" cy="379106"/>
            <a:chOff x="4940301" y="3163888"/>
            <a:chExt cx="274637" cy="222250"/>
          </a:xfrm>
          <a:solidFill>
            <a:schemeClr val="bg1"/>
          </a:solidFill>
        </p:grpSpPr>
        <p:sp>
          <p:nvSpPr>
            <p:cNvPr id="34" name="Oval 302@|1FFC:0|FBC:0|LFC:0|LBC:16777215"/>
            <p:cNvSpPr>
              <a:spLocks noChangeArrowheads="1"/>
            </p:cNvSpPr>
            <p:nvPr/>
          </p:nvSpPr>
          <p:spPr bwMode="auto">
            <a:xfrm>
              <a:off x="5048251" y="3348038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35" name="Oval 303@|1FFC:0|FBC:0|LFC:0|LBC:16777215"/>
            <p:cNvSpPr>
              <a:spLocks noChangeArrowheads="1"/>
            </p:cNvSpPr>
            <p:nvPr/>
          </p:nvSpPr>
          <p:spPr bwMode="auto">
            <a:xfrm>
              <a:off x="5141913" y="3348038"/>
              <a:ext cx="3968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36" name="Freeform 304@|5FFC:0|FBC:0|LFC:0|LBC:16777215"/>
            <p:cNvSpPr/>
            <p:nvPr/>
          </p:nvSpPr>
          <p:spPr bwMode="auto">
            <a:xfrm>
              <a:off x="4940301" y="3163888"/>
              <a:ext cx="255588" cy="166687"/>
            </a:xfrm>
            <a:custGeom>
              <a:avLst/>
              <a:gdLst>
                <a:gd name="T0" fmla="*/ 256 w 267"/>
                <a:gd name="T1" fmla="*/ 153 h 174"/>
                <a:gd name="T2" fmla="*/ 113 w 267"/>
                <a:gd name="T3" fmla="*/ 153 h 174"/>
                <a:gd name="T4" fmla="*/ 64 w 267"/>
                <a:gd name="T5" fmla="*/ 7 h 174"/>
                <a:gd name="T6" fmla="*/ 54 w 267"/>
                <a:gd name="T7" fmla="*/ 0 h 174"/>
                <a:gd name="T8" fmla="*/ 10 w 267"/>
                <a:gd name="T9" fmla="*/ 0 h 174"/>
                <a:gd name="T10" fmla="*/ 0 w 267"/>
                <a:gd name="T11" fmla="*/ 10 h 174"/>
                <a:gd name="T12" fmla="*/ 10 w 267"/>
                <a:gd name="T13" fmla="*/ 21 h 174"/>
                <a:gd name="T14" fmla="*/ 46 w 267"/>
                <a:gd name="T15" fmla="*/ 21 h 174"/>
                <a:gd name="T16" fmla="*/ 96 w 267"/>
                <a:gd name="T17" fmla="*/ 167 h 174"/>
                <a:gd name="T18" fmla="*/ 105 w 267"/>
                <a:gd name="T19" fmla="*/ 174 h 174"/>
                <a:gd name="T20" fmla="*/ 256 w 267"/>
                <a:gd name="T21" fmla="*/ 174 h 174"/>
                <a:gd name="T22" fmla="*/ 267 w 267"/>
                <a:gd name="T23" fmla="*/ 164 h 174"/>
                <a:gd name="T24" fmla="*/ 256 w 267"/>
                <a:gd name="T25" fmla="*/ 15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174">
                  <a:moveTo>
                    <a:pt x="256" y="153"/>
                  </a:moveTo>
                  <a:cubicBezTo>
                    <a:pt x="113" y="153"/>
                    <a:pt x="113" y="153"/>
                    <a:pt x="113" y="153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3"/>
                    <a:pt x="58" y="0"/>
                    <a:pt x="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97" y="171"/>
                    <a:pt x="101" y="174"/>
                    <a:pt x="105" y="174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62" y="174"/>
                    <a:pt x="267" y="170"/>
                    <a:pt x="267" y="164"/>
                  </a:cubicBezTo>
                  <a:cubicBezTo>
                    <a:pt x="267" y="158"/>
                    <a:pt x="262" y="153"/>
                    <a:pt x="25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37" name="Freeform 305@|5FFC:0|FBC:0|LFC:0|LBC:16777215"/>
            <p:cNvSpPr/>
            <p:nvPr/>
          </p:nvSpPr>
          <p:spPr bwMode="auto">
            <a:xfrm>
              <a:off x="5027613" y="3186113"/>
              <a:ext cx="187325" cy="107950"/>
            </a:xfrm>
            <a:custGeom>
              <a:avLst/>
              <a:gdLst>
                <a:gd name="T0" fmla="*/ 187 w 196"/>
                <a:gd name="T1" fmla="*/ 16 h 112"/>
                <a:gd name="T2" fmla="*/ 9 w 196"/>
                <a:gd name="T3" fmla="*/ 1 h 112"/>
                <a:gd name="T4" fmla="*/ 2 w 196"/>
                <a:gd name="T5" fmla="*/ 10 h 112"/>
                <a:gd name="T6" fmla="*/ 33 w 196"/>
                <a:gd name="T7" fmla="*/ 102 h 112"/>
                <a:gd name="T8" fmla="*/ 47 w 196"/>
                <a:gd name="T9" fmla="*/ 112 h 112"/>
                <a:gd name="T10" fmla="*/ 176 w 196"/>
                <a:gd name="T11" fmla="*/ 112 h 112"/>
                <a:gd name="T12" fmla="*/ 188 w 196"/>
                <a:gd name="T13" fmla="*/ 101 h 112"/>
                <a:gd name="T14" fmla="*/ 196 w 196"/>
                <a:gd name="T15" fmla="*/ 28 h 112"/>
                <a:gd name="T16" fmla="*/ 187 w 196"/>
                <a:gd name="T17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12">
                  <a:moveTo>
                    <a:pt x="187" y="16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5" y="107"/>
                    <a:pt x="41" y="112"/>
                    <a:pt x="47" y="112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82" y="112"/>
                    <a:pt x="187" y="107"/>
                    <a:pt x="188" y="101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2"/>
                    <a:pt x="192" y="17"/>
                    <a:pt x="1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1" name="文本框 7"/>
          <p:cNvSpPr txBox="1"/>
          <p:nvPr/>
        </p:nvSpPr>
        <p:spPr>
          <a:xfrm>
            <a:off x="461963" y="169863"/>
            <a:ext cx="2281237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dirty="0">
                <a:latin typeface="Calibri" panose="020F0502020204030204" pitchFamily="34" charset="0"/>
                <a:ea typeface="SimSun" pitchFamily="2" charset="-122"/>
              </a:rPr>
              <a:t> TITLE HERE</a:t>
            </a:r>
            <a:endParaRPr lang="zh-CN" altLang="en-US" dirty="0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43200" y="311785"/>
            <a:ext cx="68605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 ML Modeling</a:t>
            </a:r>
            <a:endParaRPr lang="en-US" altLang="en-US" sz="4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endParaRPr lang="en-US" altLang="en-US" sz="4400" b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9930" y="2425065"/>
            <a:ext cx="5445125" cy="345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Choose features (X) and label (y)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Example: Predict grade or pass/fail.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Apply Logistic Regression or Decision Tree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For classification tasks.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r>
              <a:rPr lang="en-US" altLang="en-US" sz="2000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Evaluate with accuracy and confusion matrix</a:t>
            </a:r>
            <a:endParaRPr lang="en-US" altLang="en-US" sz="2000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marL="0" indent="0">
              <a:buNone/>
            </a:pPr>
            <a:r>
              <a:rPr lang="en-US" altLang="en-US" sz="200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→ Shows how well the model performs.</a:t>
            </a:r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endParaRPr lang="en-US" altLang="en-US" sz="200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615" y="2023745"/>
            <a:ext cx="5505450" cy="3859530"/>
          </a:xfrm>
          <a:prstGeom prst="rect">
            <a:avLst/>
          </a:prstGeom>
        </p:spPr>
      </p:pic>
      <p:sp>
        <p:nvSpPr>
          <p:cNvPr id="13" name="AutoShape 9"/>
          <p:cNvSpPr/>
          <p:nvPr/>
        </p:nvSpPr>
        <p:spPr bwMode="auto">
          <a:xfrm rot="20054367">
            <a:off x="11122660" y="1364933"/>
            <a:ext cx="915988" cy="915988"/>
          </a:xfrm>
          <a:custGeom>
            <a:avLst/>
            <a:gdLst>
              <a:gd name="T0" fmla="*/ 16797 w 19678"/>
              <a:gd name="T1" fmla="*/ 2885 h 19678"/>
              <a:gd name="T2" fmla="*/ 16800 w 19678"/>
              <a:gd name="T3" fmla="*/ 16800 h 19678"/>
              <a:gd name="T4" fmla="*/ 2885 w 19678"/>
              <a:gd name="T5" fmla="*/ 16797 h 19678"/>
              <a:gd name="T6" fmla="*/ 2882 w 19678"/>
              <a:gd name="T7" fmla="*/ 2882 h 19678"/>
              <a:gd name="T8" fmla="*/ 16797 w 19678"/>
              <a:gd name="T9" fmla="*/ 2885 h 19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8" h="19678">
                <a:moveTo>
                  <a:pt x="16797" y="2885"/>
                </a:moveTo>
                <a:cubicBezTo>
                  <a:pt x="20640" y="6729"/>
                  <a:pt x="20641" y="12958"/>
                  <a:pt x="16800" y="16800"/>
                </a:cubicBezTo>
                <a:cubicBezTo>
                  <a:pt x="12958" y="20641"/>
                  <a:pt x="6729" y="20640"/>
                  <a:pt x="2885" y="16797"/>
                </a:cubicBezTo>
                <a:cubicBezTo>
                  <a:pt x="-958" y="12953"/>
                  <a:pt x="-959" y="6724"/>
                  <a:pt x="2882" y="2882"/>
                </a:cubicBezTo>
                <a:cubicBezTo>
                  <a:pt x="6724" y="-959"/>
                  <a:pt x="12953" y="-958"/>
                  <a:pt x="16797" y="2885"/>
                </a:cubicBezTo>
              </a:path>
            </a:pathLst>
          </a:cu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21515" name="Freeform 122"/>
          <p:cNvSpPr/>
          <p:nvPr/>
        </p:nvSpPr>
        <p:spPr>
          <a:xfrm>
            <a:off x="11388090" y="1639253"/>
            <a:ext cx="384175" cy="3841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9" name="文本框 7"/>
          <p:cNvSpPr txBox="1"/>
          <p:nvPr/>
        </p:nvSpPr>
        <p:spPr>
          <a:xfrm>
            <a:off x="461963" y="169863"/>
            <a:ext cx="2281237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zh-CN" dirty="0">
                <a:latin typeface="Calibri" panose="020F0502020204030204" pitchFamily="34" charset="0"/>
                <a:ea typeface="SimSun" pitchFamily="2" charset="-122"/>
              </a:rPr>
              <a:t>RE</a:t>
            </a:r>
            <a:endParaRPr lang="zh-CN" altLang="en-US" dirty="0">
              <a:latin typeface="Calibri" panose="020F0502020204030204" pitchFamily="34" charset="0"/>
              <a:ea typeface="SimSun" pitchFamily="2" charset="-122"/>
            </a:endParaRPr>
          </a:p>
        </p:txBody>
      </p:sp>
      <p:sp>
        <p:nvSpPr>
          <p:cNvPr id="30" name="Oval 2"/>
          <p:cNvSpPr/>
          <p:nvPr/>
        </p:nvSpPr>
        <p:spPr>
          <a:xfrm>
            <a:off x="8861425" y="3032760"/>
            <a:ext cx="1909763" cy="19081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31" name="Oval 37"/>
          <p:cNvSpPr/>
          <p:nvPr/>
        </p:nvSpPr>
        <p:spPr>
          <a:xfrm>
            <a:off x="10576878" y="1971993"/>
            <a:ext cx="1195388" cy="1195388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32" name="Oval 38"/>
          <p:cNvSpPr/>
          <p:nvPr/>
        </p:nvSpPr>
        <p:spPr>
          <a:xfrm>
            <a:off x="7752715" y="2116455"/>
            <a:ext cx="1193800" cy="119570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33" name="Oval 39"/>
          <p:cNvSpPr/>
          <p:nvPr/>
        </p:nvSpPr>
        <p:spPr>
          <a:xfrm>
            <a:off x="10336848" y="4948238"/>
            <a:ext cx="1195388" cy="1195388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sp>
        <p:nvSpPr>
          <p:cNvPr id="34" name="Oval 41"/>
          <p:cNvSpPr/>
          <p:nvPr/>
        </p:nvSpPr>
        <p:spPr>
          <a:xfrm>
            <a:off x="7752398" y="4773613"/>
            <a:ext cx="1193800" cy="119380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90204" pitchFamily="34" charset="0"/>
            </a:endParaRPr>
          </a:p>
        </p:txBody>
      </p:sp>
      <p:cxnSp>
        <p:nvCxnSpPr>
          <p:cNvPr id="35" name="Straight Connector 5"/>
          <p:cNvCxnSpPr>
            <a:endCxn id="30" idx="1"/>
          </p:cNvCxnSpPr>
          <p:nvPr/>
        </p:nvCxnSpPr>
        <p:spPr>
          <a:xfrm>
            <a:off x="8850948" y="3052763"/>
            <a:ext cx="290195" cy="259080"/>
          </a:xfrm>
          <a:prstGeom prst="line">
            <a:avLst/>
          </a:prstGeom>
          <a:ln w="19050"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4"/>
          <p:cNvCxnSpPr>
            <a:stCxn id="34" idx="7"/>
            <a:endCxn id="30" idx="3"/>
          </p:cNvCxnSpPr>
          <p:nvPr/>
        </p:nvCxnSpPr>
        <p:spPr>
          <a:xfrm flipV="1">
            <a:off x="8771255" y="4661536"/>
            <a:ext cx="370205" cy="287020"/>
          </a:xfrm>
          <a:prstGeom prst="line">
            <a:avLst/>
          </a:prstGeom>
          <a:ln w="19050"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6"/>
          <p:cNvCxnSpPr>
            <a:stCxn id="30" idx="7"/>
          </p:cNvCxnSpPr>
          <p:nvPr/>
        </p:nvCxnSpPr>
        <p:spPr>
          <a:xfrm flipV="1">
            <a:off x="10491470" y="3039111"/>
            <a:ext cx="307975" cy="273050"/>
          </a:xfrm>
          <a:prstGeom prst="line">
            <a:avLst/>
          </a:prstGeom>
          <a:ln w="19050"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8"/>
          <p:cNvCxnSpPr/>
          <p:nvPr/>
        </p:nvCxnSpPr>
        <p:spPr>
          <a:xfrm>
            <a:off x="10337165" y="4773613"/>
            <a:ext cx="240030" cy="269875"/>
          </a:xfrm>
          <a:prstGeom prst="line">
            <a:avLst/>
          </a:prstGeom>
          <a:ln w="19050">
            <a:solidFill>
              <a:srgbClr val="ADB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10762738" y="5270214"/>
            <a:ext cx="459343" cy="474156"/>
            <a:chOff x="6118225" y="6365876"/>
            <a:chExt cx="196850" cy="203200"/>
          </a:xfrm>
          <a:solidFill>
            <a:schemeClr val="bg1"/>
          </a:solidFill>
        </p:grpSpPr>
        <p:sp>
          <p:nvSpPr>
            <p:cNvPr id="40" name="Freeform 463"/>
            <p:cNvSpPr/>
            <p:nvPr/>
          </p:nvSpPr>
          <p:spPr bwMode="auto">
            <a:xfrm>
              <a:off x="6169025" y="6365876"/>
              <a:ext cx="63500" cy="65088"/>
            </a:xfrm>
            <a:custGeom>
              <a:avLst/>
              <a:gdLst>
                <a:gd name="T0" fmla="*/ 45 w 91"/>
                <a:gd name="T1" fmla="*/ 91 h 91"/>
                <a:gd name="T2" fmla="*/ 56 w 91"/>
                <a:gd name="T3" fmla="*/ 90 h 91"/>
                <a:gd name="T4" fmla="*/ 41 w 91"/>
                <a:gd name="T5" fmla="*/ 77 h 91"/>
                <a:gd name="T6" fmla="*/ 31 w 91"/>
                <a:gd name="T7" fmla="*/ 60 h 91"/>
                <a:gd name="T8" fmla="*/ 37 w 91"/>
                <a:gd name="T9" fmla="*/ 40 h 91"/>
                <a:gd name="T10" fmla="*/ 58 w 91"/>
                <a:gd name="T11" fmla="*/ 31 h 91"/>
                <a:gd name="T12" fmla="*/ 74 w 91"/>
                <a:gd name="T13" fmla="*/ 37 h 91"/>
                <a:gd name="T14" fmla="*/ 91 w 91"/>
                <a:gd name="T15" fmla="*/ 50 h 91"/>
                <a:gd name="T16" fmla="*/ 91 w 91"/>
                <a:gd name="T17" fmla="*/ 46 h 91"/>
                <a:gd name="T18" fmla="*/ 45 w 91"/>
                <a:gd name="T19" fmla="*/ 0 h 91"/>
                <a:gd name="T20" fmla="*/ 0 w 91"/>
                <a:gd name="T21" fmla="*/ 46 h 91"/>
                <a:gd name="T22" fmla="*/ 45 w 91"/>
                <a:gd name="T2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cubicBezTo>
                    <a:pt x="49" y="91"/>
                    <a:pt x="53" y="91"/>
                    <a:pt x="56" y="90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5" y="73"/>
                    <a:pt x="32" y="67"/>
                    <a:pt x="31" y="60"/>
                  </a:cubicBezTo>
                  <a:cubicBezTo>
                    <a:pt x="31" y="53"/>
                    <a:pt x="33" y="46"/>
                    <a:pt x="37" y="40"/>
                  </a:cubicBezTo>
                  <a:cubicBezTo>
                    <a:pt x="42" y="34"/>
                    <a:pt x="50" y="31"/>
                    <a:pt x="58" y="31"/>
                  </a:cubicBezTo>
                  <a:cubicBezTo>
                    <a:pt x="64" y="31"/>
                    <a:pt x="70" y="33"/>
                    <a:pt x="74" y="37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1" y="49"/>
                    <a:pt x="91" y="47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41" name="Freeform 464"/>
            <p:cNvSpPr/>
            <p:nvPr/>
          </p:nvSpPr>
          <p:spPr bwMode="auto">
            <a:xfrm>
              <a:off x="6200775" y="6399213"/>
              <a:ext cx="114300" cy="100013"/>
            </a:xfrm>
            <a:custGeom>
              <a:avLst/>
              <a:gdLst>
                <a:gd name="T0" fmla="*/ 104 w 163"/>
                <a:gd name="T1" fmla="*/ 26 h 143"/>
                <a:gd name="T2" fmla="*/ 79 w 163"/>
                <a:gd name="T3" fmla="*/ 31 h 143"/>
                <a:gd name="T4" fmla="*/ 66 w 163"/>
                <a:gd name="T5" fmla="*/ 40 h 143"/>
                <a:gd name="T6" fmla="*/ 20 w 163"/>
                <a:gd name="T7" fmla="*/ 2 h 143"/>
                <a:gd name="T8" fmla="*/ 13 w 163"/>
                <a:gd name="T9" fmla="*/ 0 h 143"/>
                <a:gd name="T10" fmla="*/ 4 w 163"/>
                <a:gd name="T11" fmla="*/ 4 h 143"/>
                <a:gd name="T12" fmla="*/ 5 w 163"/>
                <a:gd name="T13" fmla="*/ 20 h 143"/>
                <a:gd name="T14" fmla="*/ 52 w 163"/>
                <a:gd name="T15" fmla="*/ 58 h 143"/>
                <a:gd name="T16" fmla="*/ 46 w 163"/>
                <a:gd name="T17" fmla="*/ 73 h 143"/>
                <a:gd name="T18" fmla="*/ 45 w 163"/>
                <a:gd name="T19" fmla="*/ 81 h 143"/>
                <a:gd name="T20" fmla="*/ 73 w 163"/>
                <a:gd name="T21" fmla="*/ 66 h 143"/>
                <a:gd name="T22" fmla="*/ 89 w 163"/>
                <a:gd name="T23" fmla="*/ 62 h 143"/>
                <a:gd name="T24" fmla="*/ 119 w 163"/>
                <a:gd name="T25" fmla="*/ 79 h 143"/>
                <a:gd name="T26" fmla="*/ 106 w 163"/>
                <a:gd name="T27" fmla="*/ 125 h 143"/>
                <a:gd name="T28" fmla="*/ 82 w 163"/>
                <a:gd name="T29" fmla="*/ 139 h 143"/>
                <a:gd name="T30" fmla="*/ 104 w 163"/>
                <a:gd name="T31" fmla="*/ 143 h 143"/>
                <a:gd name="T32" fmla="*/ 163 w 163"/>
                <a:gd name="T33" fmla="*/ 84 h 143"/>
                <a:gd name="T34" fmla="*/ 104 w 163"/>
                <a:gd name="T35" fmla="*/ 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143">
                  <a:moveTo>
                    <a:pt x="104" y="26"/>
                  </a:moveTo>
                  <a:cubicBezTo>
                    <a:pt x="95" y="26"/>
                    <a:pt x="86" y="28"/>
                    <a:pt x="79" y="31"/>
                  </a:cubicBezTo>
                  <a:cubicBezTo>
                    <a:pt x="74" y="34"/>
                    <a:pt x="70" y="36"/>
                    <a:pt x="66" y="4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5" y="0"/>
                    <a:pt x="13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0" y="9"/>
                    <a:pt x="1" y="16"/>
                    <a:pt x="5" y="20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9" y="62"/>
                    <a:pt x="47" y="67"/>
                    <a:pt x="46" y="73"/>
                  </a:cubicBezTo>
                  <a:cubicBezTo>
                    <a:pt x="46" y="75"/>
                    <a:pt x="45" y="78"/>
                    <a:pt x="45" y="81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78" y="63"/>
                    <a:pt x="84" y="62"/>
                    <a:pt x="89" y="62"/>
                  </a:cubicBezTo>
                  <a:cubicBezTo>
                    <a:pt x="102" y="62"/>
                    <a:pt x="113" y="68"/>
                    <a:pt x="119" y="79"/>
                  </a:cubicBezTo>
                  <a:cubicBezTo>
                    <a:pt x="128" y="95"/>
                    <a:pt x="122" y="116"/>
                    <a:pt x="106" y="125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8" y="141"/>
                    <a:pt x="96" y="143"/>
                    <a:pt x="104" y="143"/>
                  </a:cubicBezTo>
                  <a:cubicBezTo>
                    <a:pt x="136" y="143"/>
                    <a:pt x="163" y="117"/>
                    <a:pt x="163" y="84"/>
                  </a:cubicBezTo>
                  <a:cubicBezTo>
                    <a:pt x="163" y="52"/>
                    <a:pt x="136" y="26"/>
                    <a:pt x="10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42" name="Freeform 465"/>
            <p:cNvSpPr/>
            <p:nvPr/>
          </p:nvSpPr>
          <p:spPr bwMode="auto">
            <a:xfrm>
              <a:off x="6118225" y="6453188"/>
              <a:ext cx="160337" cy="115888"/>
            </a:xfrm>
            <a:custGeom>
              <a:avLst/>
              <a:gdLst>
                <a:gd name="T0" fmla="*/ 152 w 227"/>
                <a:gd name="T1" fmla="*/ 69 h 165"/>
                <a:gd name="T2" fmla="*/ 215 w 227"/>
                <a:gd name="T3" fmla="*/ 35 h 165"/>
                <a:gd name="T4" fmla="*/ 222 w 227"/>
                <a:gd name="T5" fmla="*/ 9 h 165"/>
                <a:gd name="T6" fmla="*/ 205 w 227"/>
                <a:gd name="T7" fmla="*/ 0 h 165"/>
                <a:gd name="T8" fmla="*/ 196 w 227"/>
                <a:gd name="T9" fmla="*/ 2 h 165"/>
                <a:gd name="T10" fmla="*/ 135 w 227"/>
                <a:gd name="T11" fmla="*/ 36 h 165"/>
                <a:gd name="T12" fmla="*/ 123 w 227"/>
                <a:gd name="T13" fmla="*/ 26 h 165"/>
                <a:gd name="T14" fmla="*/ 77 w 227"/>
                <a:gd name="T15" fmla="*/ 11 h 165"/>
                <a:gd name="T16" fmla="*/ 0 w 227"/>
                <a:gd name="T17" fmla="*/ 88 h 165"/>
                <a:gd name="T18" fmla="*/ 77 w 227"/>
                <a:gd name="T19" fmla="*/ 165 h 165"/>
                <a:gd name="T20" fmla="*/ 155 w 227"/>
                <a:gd name="T21" fmla="*/ 88 h 165"/>
                <a:gd name="T22" fmla="*/ 154 w 227"/>
                <a:gd name="T23" fmla="*/ 85 h 165"/>
                <a:gd name="T24" fmla="*/ 152 w 227"/>
                <a:gd name="T25" fmla="*/ 6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165">
                  <a:moveTo>
                    <a:pt x="152" y="69"/>
                  </a:moveTo>
                  <a:cubicBezTo>
                    <a:pt x="215" y="35"/>
                    <a:pt x="215" y="35"/>
                    <a:pt x="215" y="35"/>
                  </a:cubicBezTo>
                  <a:cubicBezTo>
                    <a:pt x="224" y="30"/>
                    <a:pt x="227" y="18"/>
                    <a:pt x="222" y="9"/>
                  </a:cubicBezTo>
                  <a:cubicBezTo>
                    <a:pt x="219" y="3"/>
                    <a:pt x="212" y="0"/>
                    <a:pt x="205" y="0"/>
                  </a:cubicBezTo>
                  <a:cubicBezTo>
                    <a:pt x="202" y="0"/>
                    <a:pt x="199" y="0"/>
                    <a:pt x="196" y="2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1" y="32"/>
                    <a:pt x="127" y="29"/>
                    <a:pt x="123" y="26"/>
                  </a:cubicBezTo>
                  <a:cubicBezTo>
                    <a:pt x="110" y="16"/>
                    <a:pt x="94" y="11"/>
                    <a:pt x="77" y="11"/>
                  </a:cubicBezTo>
                  <a:cubicBezTo>
                    <a:pt x="35" y="11"/>
                    <a:pt x="0" y="45"/>
                    <a:pt x="0" y="88"/>
                  </a:cubicBezTo>
                  <a:cubicBezTo>
                    <a:pt x="0" y="131"/>
                    <a:pt x="35" y="165"/>
                    <a:pt x="77" y="165"/>
                  </a:cubicBezTo>
                  <a:cubicBezTo>
                    <a:pt x="120" y="165"/>
                    <a:pt x="155" y="131"/>
                    <a:pt x="155" y="88"/>
                  </a:cubicBezTo>
                  <a:cubicBezTo>
                    <a:pt x="155" y="87"/>
                    <a:pt x="155" y="86"/>
                    <a:pt x="154" y="85"/>
                  </a:cubicBezTo>
                  <a:cubicBezTo>
                    <a:pt x="154" y="80"/>
                    <a:pt x="154" y="75"/>
                    <a:pt x="152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955962" y="2361913"/>
            <a:ext cx="450891" cy="447396"/>
            <a:chOff x="2447925" y="3514725"/>
            <a:chExt cx="204787" cy="203200"/>
          </a:xfrm>
          <a:solidFill>
            <a:schemeClr val="bg1"/>
          </a:solidFill>
        </p:grpSpPr>
        <p:sp>
          <p:nvSpPr>
            <p:cNvPr id="44" name="Freeform 690"/>
            <p:cNvSpPr>
              <a:spLocks noEditPoints="1"/>
            </p:cNvSpPr>
            <p:nvPr/>
          </p:nvSpPr>
          <p:spPr bwMode="auto">
            <a:xfrm>
              <a:off x="2562225" y="3632200"/>
              <a:ext cx="88900" cy="85725"/>
            </a:xfrm>
            <a:custGeom>
              <a:avLst/>
              <a:gdLst>
                <a:gd name="T0" fmla="*/ 27 w 124"/>
                <a:gd name="T1" fmla="*/ 1 h 121"/>
                <a:gd name="T2" fmla="*/ 31 w 124"/>
                <a:gd name="T3" fmla="*/ 8 h 121"/>
                <a:gd name="T4" fmla="*/ 23 w 124"/>
                <a:gd name="T5" fmla="*/ 17 h 121"/>
                <a:gd name="T6" fmla="*/ 16 w 124"/>
                <a:gd name="T7" fmla="*/ 24 h 121"/>
                <a:gd name="T8" fmla="*/ 0 w 124"/>
                <a:gd name="T9" fmla="*/ 34 h 121"/>
                <a:gd name="T10" fmla="*/ 51 w 124"/>
                <a:gd name="T11" fmla="*/ 85 h 121"/>
                <a:gd name="T12" fmla="*/ 75 w 124"/>
                <a:gd name="T13" fmla="*/ 117 h 121"/>
                <a:gd name="T14" fmla="*/ 88 w 124"/>
                <a:gd name="T15" fmla="*/ 121 h 121"/>
                <a:gd name="T16" fmla="*/ 124 w 124"/>
                <a:gd name="T17" fmla="*/ 85 h 121"/>
                <a:gd name="T18" fmla="*/ 120 w 124"/>
                <a:gd name="T19" fmla="*/ 72 h 121"/>
                <a:gd name="T20" fmla="*/ 88 w 124"/>
                <a:gd name="T21" fmla="*/ 48 h 121"/>
                <a:gd name="T22" fmla="*/ 40 w 124"/>
                <a:gd name="T23" fmla="*/ 0 h 121"/>
                <a:gd name="T24" fmla="*/ 35 w 124"/>
                <a:gd name="T25" fmla="*/ 5 h 121"/>
                <a:gd name="T26" fmla="*/ 27 w 124"/>
                <a:gd name="T27" fmla="*/ 1 h 121"/>
                <a:gd name="T28" fmla="*/ 85 w 124"/>
                <a:gd name="T29" fmla="*/ 66 h 121"/>
                <a:gd name="T30" fmla="*/ 100 w 124"/>
                <a:gd name="T31" fmla="*/ 81 h 121"/>
                <a:gd name="T32" fmla="*/ 85 w 124"/>
                <a:gd name="T33" fmla="*/ 96 h 121"/>
                <a:gd name="T34" fmla="*/ 70 w 124"/>
                <a:gd name="T35" fmla="*/ 81 h 121"/>
                <a:gd name="T36" fmla="*/ 85 w 124"/>
                <a:gd name="T37" fmla="*/ 6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121">
                  <a:moveTo>
                    <a:pt x="27" y="1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1" y="29"/>
                    <a:pt x="6" y="32"/>
                    <a:pt x="0" y="34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27" y="1"/>
                  </a:lnTo>
                  <a:close/>
                  <a:moveTo>
                    <a:pt x="85" y="66"/>
                  </a:moveTo>
                  <a:cubicBezTo>
                    <a:pt x="93" y="66"/>
                    <a:pt x="100" y="73"/>
                    <a:pt x="100" y="81"/>
                  </a:cubicBezTo>
                  <a:cubicBezTo>
                    <a:pt x="100" y="90"/>
                    <a:pt x="93" y="96"/>
                    <a:pt x="85" y="96"/>
                  </a:cubicBezTo>
                  <a:cubicBezTo>
                    <a:pt x="76" y="96"/>
                    <a:pt x="70" y="90"/>
                    <a:pt x="70" y="81"/>
                  </a:cubicBezTo>
                  <a:cubicBezTo>
                    <a:pt x="70" y="73"/>
                    <a:pt x="76" y="66"/>
                    <a:pt x="8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45" name="Freeform 691"/>
            <p:cNvSpPr/>
            <p:nvPr/>
          </p:nvSpPr>
          <p:spPr bwMode="auto">
            <a:xfrm>
              <a:off x="2447925" y="3514725"/>
              <a:ext cx="90487" cy="92075"/>
            </a:xfrm>
            <a:custGeom>
              <a:avLst/>
              <a:gdLst>
                <a:gd name="T0" fmla="*/ 105 w 129"/>
                <a:gd name="T1" fmla="*/ 102 h 129"/>
                <a:gd name="T2" fmla="*/ 113 w 129"/>
                <a:gd name="T3" fmla="*/ 93 h 129"/>
                <a:gd name="T4" fmla="*/ 121 w 129"/>
                <a:gd name="T5" fmla="*/ 97 h 129"/>
                <a:gd name="T6" fmla="*/ 117 w 129"/>
                <a:gd name="T7" fmla="*/ 90 h 129"/>
                <a:gd name="T8" fmla="*/ 125 w 129"/>
                <a:gd name="T9" fmla="*/ 82 h 129"/>
                <a:gd name="T10" fmla="*/ 126 w 129"/>
                <a:gd name="T11" fmla="*/ 81 h 129"/>
                <a:gd name="T12" fmla="*/ 129 w 129"/>
                <a:gd name="T13" fmla="*/ 67 h 129"/>
                <a:gd name="T14" fmla="*/ 62 w 129"/>
                <a:gd name="T15" fmla="*/ 0 h 129"/>
                <a:gd name="T16" fmla="*/ 56 w 129"/>
                <a:gd name="T17" fmla="*/ 6 h 129"/>
                <a:gd name="T18" fmla="*/ 81 w 129"/>
                <a:gd name="T19" fmla="*/ 46 h 129"/>
                <a:gd name="T20" fmla="*/ 46 w 129"/>
                <a:gd name="T21" fmla="*/ 81 h 129"/>
                <a:gd name="T22" fmla="*/ 6 w 129"/>
                <a:gd name="T23" fmla="*/ 56 h 129"/>
                <a:gd name="T24" fmla="*/ 0 w 129"/>
                <a:gd name="T25" fmla="*/ 62 h 129"/>
                <a:gd name="T26" fmla="*/ 67 w 129"/>
                <a:gd name="T27" fmla="*/ 129 h 129"/>
                <a:gd name="T28" fmla="*/ 86 w 129"/>
                <a:gd name="T29" fmla="*/ 123 h 129"/>
                <a:gd name="T30" fmla="*/ 88 w 129"/>
                <a:gd name="T31" fmla="*/ 125 h 129"/>
                <a:gd name="T32" fmla="*/ 98 w 129"/>
                <a:gd name="T33" fmla="*/ 109 h 129"/>
                <a:gd name="T34" fmla="*/ 105 w 129"/>
                <a:gd name="T35" fmla="*/ 10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29">
                  <a:moveTo>
                    <a:pt x="105" y="102"/>
                  </a:moveTo>
                  <a:cubicBezTo>
                    <a:pt x="113" y="93"/>
                    <a:pt x="113" y="93"/>
                    <a:pt x="113" y="93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8" y="76"/>
                    <a:pt x="129" y="71"/>
                    <a:pt x="129" y="67"/>
                  </a:cubicBezTo>
                  <a:cubicBezTo>
                    <a:pt x="129" y="33"/>
                    <a:pt x="96" y="0"/>
                    <a:pt x="62" y="0"/>
                  </a:cubicBezTo>
                  <a:cubicBezTo>
                    <a:pt x="62" y="0"/>
                    <a:pt x="58" y="4"/>
                    <a:pt x="56" y="6"/>
                  </a:cubicBezTo>
                  <a:cubicBezTo>
                    <a:pt x="83" y="33"/>
                    <a:pt x="81" y="29"/>
                    <a:pt x="81" y="46"/>
                  </a:cubicBezTo>
                  <a:cubicBezTo>
                    <a:pt x="81" y="59"/>
                    <a:pt x="59" y="81"/>
                    <a:pt x="46" y="81"/>
                  </a:cubicBezTo>
                  <a:cubicBezTo>
                    <a:pt x="29" y="81"/>
                    <a:pt x="34" y="84"/>
                    <a:pt x="6" y="56"/>
                  </a:cubicBezTo>
                  <a:cubicBezTo>
                    <a:pt x="4" y="58"/>
                    <a:pt x="0" y="62"/>
                    <a:pt x="0" y="62"/>
                  </a:cubicBezTo>
                  <a:cubicBezTo>
                    <a:pt x="1" y="96"/>
                    <a:pt x="33" y="129"/>
                    <a:pt x="67" y="129"/>
                  </a:cubicBezTo>
                  <a:cubicBezTo>
                    <a:pt x="73" y="129"/>
                    <a:pt x="80" y="127"/>
                    <a:pt x="86" y="123"/>
                  </a:cubicBezTo>
                  <a:cubicBezTo>
                    <a:pt x="88" y="125"/>
                    <a:pt x="88" y="125"/>
                    <a:pt x="88" y="125"/>
                  </a:cubicBezTo>
                  <a:cubicBezTo>
                    <a:pt x="90" y="119"/>
                    <a:pt x="93" y="114"/>
                    <a:pt x="98" y="109"/>
                  </a:cubicBezTo>
                  <a:lnTo>
                    <a:pt x="105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46" name="Freeform 692"/>
            <p:cNvSpPr/>
            <p:nvPr/>
          </p:nvSpPr>
          <p:spPr bwMode="auto">
            <a:xfrm>
              <a:off x="2447925" y="3514725"/>
              <a:ext cx="204787" cy="203200"/>
            </a:xfrm>
            <a:custGeom>
              <a:avLst/>
              <a:gdLst>
                <a:gd name="T0" fmla="*/ 280 w 291"/>
                <a:gd name="T1" fmla="*/ 27 h 287"/>
                <a:gd name="T2" fmla="*/ 260 w 291"/>
                <a:gd name="T3" fmla="*/ 8 h 287"/>
                <a:gd name="T4" fmla="*/ 241 w 291"/>
                <a:gd name="T5" fmla="*/ 0 h 287"/>
                <a:gd name="T6" fmla="*/ 222 w 291"/>
                <a:gd name="T7" fmla="*/ 8 h 287"/>
                <a:gd name="T8" fmla="*/ 137 w 291"/>
                <a:gd name="T9" fmla="*/ 93 h 287"/>
                <a:gd name="T10" fmla="*/ 133 w 291"/>
                <a:gd name="T11" fmla="*/ 110 h 287"/>
                <a:gd name="T12" fmla="*/ 122 w 291"/>
                <a:gd name="T13" fmla="*/ 114 h 287"/>
                <a:gd name="T14" fmla="*/ 116 w 291"/>
                <a:gd name="T15" fmla="*/ 113 h 287"/>
                <a:gd name="T16" fmla="*/ 109 w 291"/>
                <a:gd name="T17" fmla="*/ 120 h 287"/>
                <a:gd name="T18" fmla="*/ 109 w 291"/>
                <a:gd name="T19" fmla="*/ 159 h 287"/>
                <a:gd name="T20" fmla="*/ 110 w 291"/>
                <a:gd name="T21" fmla="*/ 160 h 287"/>
                <a:gd name="T22" fmla="*/ 44 w 291"/>
                <a:gd name="T23" fmla="*/ 227 h 287"/>
                <a:gd name="T24" fmla="*/ 26 w 291"/>
                <a:gd name="T25" fmla="*/ 234 h 287"/>
                <a:gd name="T26" fmla="*/ 0 w 291"/>
                <a:gd name="T27" fmla="*/ 271 h 287"/>
                <a:gd name="T28" fmla="*/ 17 w 291"/>
                <a:gd name="T29" fmla="*/ 287 h 287"/>
                <a:gd name="T30" fmla="*/ 54 w 291"/>
                <a:gd name="T31" fmla="*/ 261 h 287"/>
                <a:gd name="T32" fmla="*/ 60 w 291"/>
                <a:gd name="T33" fmla="*/ 243 h 287"/>
                <a:gd name="T34" fmla="*/ 127 w 291"/>
                <a:gd name="T35" fmla="*/ 177 h 287"/>
                <a:gd name="T36" fmla="*/ 129 w 291"/>
                <a:gd name="T37" fmla="*/ 179 h 287"/>
                <a:gd name="T38" fmla="*/ 148 w 291"/>
                <a:gd name="T39" fmla="*/ 187 h 287"/>
                <a:gd name="T40" fmla="*/ 167 w 291"/>
                <a:gd name="T41" fmla="*/ 179 h 287"/>
                <a:gd name="T42" fmla="*/ 175 w 291"/>
                <a:gd name="T43" fmla="*/ 171 h 287"/>
                <a:gd name="T44" fmla="*/ 178 w 291"/>
                <a:gd name="T45" fmla="*/ 155 h 287"/>
                <a:gd name="T46" fmla="*/ 190 w 291"/>
                <a:gd name="T47" fmla="*/ 150 h 287"/>
                <a:gd name="T48" fmla="*/ 195 w 291"/>
                <a:gd name="T49" fmla="*/ 151 h 287"/>
                <a:gd name="T50" fmla="*/ 280 w 291"/>
                <a:gd name="T51" fmla="*/ 66 h 287"/>
                <a:gd name="T52" fmla="*/ 280 w 291"/>
                <a:gd name="T53" fmla="*/ 2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287">
                  <a:moveTo>
                    <a:pt x="280" y="27"/>
                  </a:moveTo>
                  <a:cubicBezTo>
                    <a:pt x="260" y="8"/>
                    <a:pt x="260" y="8"/>
                    <a:pt x="260" y="8"/>
                  </a:cubicBezTo>
                  <a:cubicBezTo>
                    <a:pt x="255" y="2"/>
                    <a:pt x="248" y="0"/>
                    <a:pt x="241" y="0"/>
                  </a:cubicBezTo>
                  <a:cubicBezTo>
                    <a:pt x="234" y="0"/>
                    <a:pt x="227" y="2"/>
                    <a:pt x="222" y="8"/>
                  </a:cubicBezTo>
                  <a:cubicBezTo>
                    <a:pt x="137" y="93"/>
                    <a:pt x="137" y="93"/>
                    <a:pt x="137" y="93"/>
                  </a:cubicBezTo>
                  <a:cubicBezTo>
                    <a:pt x="139" y="98"/>
                    <a:pt x="137" y="106"/>
                    <a:pt x="133" y="110"/>
                  </a:cubicBezTo>
                  <a:cubicBezTo>
                    <a:pt x="130" y="112"/>
                    <a:pt x="126" y="114"/>
                    <a:pt x="122" y="114"/>
                  </a:cubicBezTo>
                  <a:cubicBezTo>
                    <a:pt x="120" y="114"/>
                    <a:pt x="118" y="114"/>
                    <a:pt x="116" y="113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98" y="131"/>
                    <a:pt x="98" y="148"/>
                    <a:pt x="109" y="159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44" y="227"/>
                    <a:pt x="44" y="227"/>
                    <a:pt x="44" y="227"/>
                  </a:cubicBezTo>
                  <a:cubicBezTo>
                    <a:pt x="26" y="234"/>
                    <a:pt x="26" y="234"/>
                    <a:pt x="26" y="234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54" y="261"/>
                    <a:pt x="54" y="261"/>
                    <a:pt x="54" y="261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127" y="177"/>
                    <a:pt x="127" y="177"/>
                    <a:pt x="127" y="177"/>
                  </a:cubicBezTo>
                  <a:cubicBezTo>
                    <a:pt x="129" y="179"/>
                    <a:pt x="129" y="179"/>
                    <a:pt x="129" y="179"/>
                  </a:cubicBezTo>
                  <a:cubicBezTo>
                    <a:pt x="134" y="184"/>
                    <a:pt x="141" y="187"/>
                    <a:pt x="148" y="187"/>
                  </a:cubicBezTo>
                  <a:cubicBezTo>
                    <a:pt x="155" y="187"/>
                    <a:pt x="162" y="184"/>
                    <a:pt x="167" y="179"/>
                  </a:cubicBezTo>
                  <a:cubicBezTo>
                    <a:pt x="175" y="171"/>
                    <a:pt x="175" y="171"/>
                    <a:pt x="175" y="171"/>
                  </a:cubicBezTo>
                  <a:cubicBezTo>
                    <a:pt x="172" y="166"/>
                    <a:pt x="174" y="159"/>
                    <a:pt x="178" y="155"/>
                  </a:cubicBezTo>
                  <a:cubicBezTo>
                    <a:pt x="181" y="152"/>
                    <a:pt x="185" y="150"/>
                    <a:pt x="190" y="150"/>
                  </a:cubicBezTo>
                  <a:cubicBezTo>
                    <a:pt x="191" y="150"/>
                    <a:pt x="193" y="150"/>
                    <a:pt x="195" y="151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91" y="55"/>
                    <a:pt x="291" y="38"/>
                    <a:pt x="28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grpSp>
        <p:nvGrpSpPr>
          <p:cNvPr id="26642" name="组合 46"/>
          <p:cNvGrpSpPr/>
          <p:nvPr/>
        </p:nvGrpSpPr>
        <p:grpSpPr>
          <a:xfrm>
            <a:off x="8161338" y="5160963"/>
            <a:ext cx="363537" cy="363537"/>
            <a:chOff x="749300" y="4614863"/>
            <a:chExt cx="414338" cy="414337"/>
          </a:xfrm>
        </p:grpSpPr>
        <p:sp>
          <p:nvSpPr>
            <p:cNvPr id="48" name="Oval 69"/>
            <p:cNvSpPr>
              <a:spLocks noChangeArrowheads="1"/>
            </p:cNvSpPr>
            <p:nvPr/>
          </p:nvSpPr>
          <p:spPr bwMode="auto">
            <a:xfrm>
              <a:off x="749300" y="4614863"/>
              <a:ext cx="414338" cy="41433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  <p:sp>
          <p:nvSpPr>
            <p:cNvPr id="49" name="Freeform 70"/>
            <p:cNvSpPr/>
            <p:nvPr/>
          </p:nvSpPr>
          <p:spPr bwMode="auto">
            <a:xfrm>
              <a:off x="839767" y="4739707"/>
              <a:ext cx="197217" cy="199027"/>
            </a:xfrm>
            <a:custGeom>
              <a:avLst/>
              <a:gdLst>
                <a:gd name="T0" fmla="*/ 139 w 208"/>
                <a:gd name="T1" fmla="*/ 208 h 208"/>
                <a:gd name="T2" fmla="*/ 104 w 208"/>
                <a:gd name="T3" fmla="*/ 104 h 208"/>
                <a:gd name="T4" fmla="*/ 0 w 208"/>
                <a:gd name="T5" fmla="*/ 69 h 208"/>
                <a:gd name="T6" fmla="*/ 208 w 208"/>
                <a:gd name="T7" fmla="*/ 0 h 208"/>
                <a:gd name="T8" fmla="*/ 139 w 208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139" y="208"/>
                  </a:moveTo>
                  <a:lnTo>
                    <a:pt x="104" y="104"/>
                  </a:lnTo>
                  <a:lnTo>
                    <a:pt x="0" y="69"/>
                  </a:lnTo>
                  <a:lnTo>
                    <a:pt x="208" y="0"/>
                  </a:lnTo>
                  <a:lnTo>
                    <a:pt x="139" y="20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icrosoft YaHei" panose="020B0503020204020204" pitchFamily="34" charset="-122"/>
                <a:cs typeface="+mn-cs"/>
                <a:sym typeface="Arial" panose="020B0604020202090204" pitchFamily="34" charset="0"/>
              </a:endParaRPr>
            </a:p>
          </p:txBody>
        </p:sp>
      </p:grpSp>
      <p:sp>
        <p:nvSpPr>
          <p:cNvPr id="50" name="Freeform 94"/>
          <p:cNvSpPr/>
          <p:nvPr/>
        </p:nvSpPr>
        <p:spPr bwMode="auto">
          <a:xfrm>
            <a:off x="8128635" y="2468880"/>
            <a:ext cx="447675" cy="468630"/>
          </a:xfrm>
          <a:custGeom>
            <a:avLst/>
            <a:gdLst>
              <a:gd name="T0" fmla="*/ 176 w 192"/>
              <a:gd name="T1" fmla="*/ 147 h 192"/>
              <a:gd name="T2" fmla="*/ 192 w 192"/>
              <a:gd name="T3" fmla="*/ 120 h 192"/>
              <a:gd name="T4" fmla="*/ 176 w 192"/>
              <a:gd name="T5" fmla="*/ 92 h 192"/>
              <a:gd name="T6" fmla="*/ 176 w 192"/>
              <a:gd name="T7" fmla="*/ 91 h 192"/>
              <a:gd name="T8" fmla="*/ 176 w 192"/>
              <a:gd name="T9" fmla="*/ 48 h 192"/>
              <a:gd name="T10" fmla="*/ 176 w 192"/>
              <a:gd name="T11" fmla="*/ 46 h 192"/>
              <a:gd name="T12" fmla="*/ 96 w 192"/>
              <a:gd name="T13" fmla="*/ 0 h 192"/>
              <a:gd name="T14" fmla="*/ 17 w 192"/>
              <a:gd name="T15" fmla="*/ 46 h 192"/>
              <a:gd name="T16" fmla="*/ 17 w 192"/>
              <a:gd name="T17" fmla="*/ 46 h 192"/>
              <a:gd name="T18" fmla="*/ 16 w 192"/>
              <a:gd name="T19" fmla="*/ 47 h 192"/>
              <a:gd name="T20" fmla="*/ 16 w 192"/>
              <a:gd name="T21" fmla="*/ 48 h 192"/>
              <a:gd name="T22" fmla="*/ 16 w 192"/>
              <a:gd name="T23" fmla="*/ 48 h 192"/>
              <a:gd name="T24" fmla="*/ 16 w 192"/>
              <a:gd name="T25" fmla="*/ 91 h 192"/>
              <a:gd name="T26" fmla="*/ 16 w 192"/>
              <a:gd name="T27" fmla="*/ 92 h 192"/>
              <a:gd name="T28" fmla="*/ 0 w 192"/>
              <a:gd name="T29" fmla="*/ 120 h 192"/>
              <a:gd name="T30" fmla="*/ 32 w 192"/>
              <a:gd name="T31" fmla="*/ 152 h 192"/>
              <a:gd name="T32" fmla="*/ 33 w 192"/>
              <a:gd name="T33" fmla="*/ 152 h 192"/>
              <a:gd name="T34" fmla="*/ 44 w 192"/>
              <a:gd name="T35" fmla="*/ 160 h 192"/>
              <a:gd name="T36" fmla="*/ 56 w 192"/>
              <a:gd name="T37" fmla="*/ 148 h 192"/>
              <a:gd name="T38" fmla="*/ 56 w 192"/>
              <a:gd name="T39" fmla="*/ 92 h 192"/>
              <a:gd name="T40" fmla="*/ 44 w 192"/>
              <a:gd name="T41" fmla="*/ 80 h 192"/>
              <a:gd name="T42" fmla="*/ 33 w 192"/>
              <a:gd name="T43" fmla="*/ 88 h 192"/>
              <a:gd name="T44" fmla="*/ 32 w 192"/>
              <a:gd name="T45" fmla="*/ 88 h 192"/>
              <a:gd name="T46" fmla="*/ 24 w 192"/>
              <a:gd name="T47" fmla="*/ 89 h 192"/>
              <a:gd name="T48" fmla="*/ 24 w 192"/>
              <a:gd name="T49" fmla="*/ 49 h 192"/>
              <a:gd name="T50" fmla="*/ 46 w 192"/>
              <a:gd name="T51" fmla="*/ 24 h 192"/>
              <a:gd name="T52" fmla="*/ 52 w 192"/>
              <a:gd name="T53" fmla="*/ 31 h 192"/>
              <a:gd name="T54" fmla="*/ 57 w 192"/>
              <a:gd name="T55" fmla="*/ 31 h 192"/>
              <a:gd name="T56" fmla="*/ 96 w 192"/>
              <a:gd name="T57" fmla="*/ 24 h 192"/>
              <a:gd name="T58" fmla="*/ 135 w 192"/>
              <a:gd name="T59" fmla="*/ 31 h 192"/>
              <a:gd name="T60" fmla="*/ 137 w 192"/>
              <a:gd name="T61" fmla="*/ 32 h 192"/>
              <a:gd name="T62" fmla="*/ 140 w 192"/>
              <a:gd name="T63" fmla="*/ 31 h 192"/>
              <a:gd name="T64" fmla="*/ 147 w 192"/>
              <a:gd name="T65" fmla="*/ 24 h 192"/>
              <a:gd name="T66" fmla="*/ 168 w 192"/>
              <a:gd name="T67" fmla="*/ 49 h 192"/>
              <a:gd name="T68" fmla="*/ 168 w 192"/>
              <a:gd name="T69" fmla="*/ 89 h 192"/>
              <a:gd name="T70" fmla="*/ 160 w 192"/>
              <a:gd name="T71" fmla="*/ 88 h 192"/>
              <a:gd name="T72" fmla="*/ 159 w 192"/>
              <a:gd name="T73" fmla="*/ 88 h 192"/>
              <a:gd name="T74" fmla="*/ 148 w 192"/>
              <a:gd name="T75" fmla="*/ 80 h 192"/>
              <a:gd name="T76" fmla="*/ 136 w 192"/>
              <a:gd name="T77" fmla="*/ 92 h 192"/>
              <a:gd name="T78" fmla="*/ 136 w 192"/>
              <a:gd name="T79" fmla="*/ 148 h 192"/>
              <a:gd name="T80" fmla="*/ 148 w 192"/>
              <a:gd name="T81" fmla="*/ 160 h 192"/>
              <a:gd name="T82" fmla="*/ 159 w 192"/>
              <a:gd name="T83" fmla="*/ 152 h 192"/>
              <a:gd name="T84" fmla="*/ 160 w 192"/>
              <a:gd name="T85" fmla="*/ 152 h 192"/>
              <a:gd name="T86" fmla="*/ 169 w 192"/>
              <a:gd name="T87" fmla="*/ 151 h 192"/>
              <a:gd name="T88" fmla="*/ 175 w 192"/>
              <a:gd name="T89" fmla="*/ 162 h 192"/>
              <a:gd name="T90" fmla="*/ 143 w 192"/>
              <a:gd name="T91" fmla="*/ 174 h 192"/>
              <a:gd name="T92" fmla="*/ 141 w 192"/>
              <a:gd name="T93" fmla="*/ 171 h 192"/>
              <a:gd name="T94" fmla="*/ 132 w 192"/>
              <a:gd name="T95" fmla="*/ 168 h 192"/>
              <a:gd name="T96" fmla="*/ 116 w 192"/>
              <a:gd name="T97" fmla="*/ 168 h 192"/>
              <a:gd name="T98" fmla="*/ 104 w 192"/>
              <a:gd name="T99" fmla="*/ 180 h 192"/>
              <a:gd name="T100" fmla="*/ 116 w 192"/>
              <a:gd name="T101" fmla="*/ 192 h 192"/>
              <a:gd name="T102" fmla="*/ 132 w 192"/>
              <a:gd name="T103" fmla="*/ 192 h 192"/>
              <a:gd name="T104" fmla="*/ 144 w 192"/>
              <a:gd name="T105" fmla="*/ 183 h 192"/>
              <a:gd name="T106" fmla="*/ 182 w 192"/>
              <a:gd name="T107" fmla="*/ 167 h 192"/>
              <a:gd name="T108" fmla="*/ 184 w 192"/>
              <a:gd name="T109" fmla="*/ 165 h 192"/>
              <a:gd name="T110" fmla="*/ 184 w 192"/>
              <a:gd name="T111" fmla="*/ 162 h 192"/>
              <a:gd name="T112" fmla="*/ 176 w 192"/>
              <a:gd name="T113" fmla="*/ 1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2" h="192">
                <a:moveTo>
                  <a:pt x="176" y="147"/>
                </a:moveTo>
                <a:cubicBezTo>
                  <a:pt x="186" y="142"/>
                  <a:pt x="192" y="132"/>
                  <a:pt x="192" y="120"/>
                </a:cubicBezTo>
                <a:cubicBezTo>
                  <a:pt x="192" y="108"/>
                  <a:pt x="186" y="98"/>
                  <a:pt x="176" y="92"/>
                </a:cubicBezTo>
                <a:cubicBezTo>
                  <a:pt x="176" y="92"/>
                  <a:pt x="176" y="92"/>
                  <a:pt x="176" y="91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7"/>
                  <a:pt x="176" y="47"/>
                  <a:pt x="176" y="46"/>
                </a:cubicBezTo>
                <a:cubicBezTo>
                  <a:pt x="166" y="23"/>
                  <a:pt x="135" y="0"/>
                  <a:pt x="96" y="0"/>
                </a:cubicBezTo>
                <a:cubicBezTo>
                  <a:pt x="57" y="0"/>
                  <a:pt x="27" y="23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7"/>
                  <a:pt x="16" y="47"/>
                </a:cubicBezTo>
                <a:cubicBezTo>
                  <a:pt x="16" y="47"/>
                  <a:pt x="16" y="47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92"/>
                  <a:pt x="16" y="92"/>
                  <a:pt x="16" y="92"/>
                </a:cubicBezTo>
                <a:cubicBezTo>
                  <a:pt x="7" y="98"/>
                  <a:pt x="0" y="108"/>
                  <a:pt x="0" y="120"/>
                </a:cubicBezTo>
                <a:cubicBezTo>
                  <a:pt x="0" y="138"/>
                  <a:pt x="14" y="152"/>
                  <a:pt x="32" y="152"/>
                </a:cubicBezTo>
                <a:cubicBezTo>
                  <a:pt x="33" y="152"/>
                  <a:pt x="33" y="152"/>
                  <a:pt x="33" y="152"/>
                </a:cubicBezTo>
                <a:cubicBezTo>
                  <a:pt x="35" y="157"/>
                  <a:pt x="39" y="160"/>
                  <a:pt x="44" y="160"/>
                </a:cubicBezTo>
                <a:cubicBezTo>
                  <a:pt x="51" y="160"/>
                  <a:pt x="56" y="154"/>
                  <a:pt x="56" y="148"/>
                </a:cubicBezTo>
                <a:cubicBezTo>
                  <a:pt x="56" y="92"/>
                  <a:pt x="56" y="92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9" y="80"/>
                  <a:pt x="35" y="83"/>
                  <a:pt x="33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29" y="88"/>
                  <a:pt x="27" y="88"/>
                  <a:pt x="24" y="89"/>
                </a:cubicBezTo>
                <a:cubicBezTo>
                  <a:pt x="24" y="49"/>
                  <a:pt x="24" y="49"/>
                  <a:pt x="24" y="49"/>
                </a:cubicBezTo>
                <a:cubicBezTo>
                  <a:pt x="28" y="40"/>
                  <a:pt x="36" y="31"/>
                  <a:pt x="46" y="24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6" y="32"/>
                  <a:pt x="57" y="31"/>
                </a:cubicBezTo>
                <a:cubicBezTo>
                  <a:pt x="57" y="31"/>
                  <a:pt x="69" y="24"/>
                  <a:pt x="96" y="24"/>
                </a:cubicBezTo>
                <a:cubicBezTo>
                  <a:pt x="123" y="24"/>
                  <a:pt x="135" y="31"/>
                  <a:pt x="135" y="31"/>
                </a:cubicBezTo>
                <a:cubicBezTo>
                  <a:pt x="136" y="32"/>
                  <a:pt x="136" y="32"/>
                  <a:pt x="137" y="32"/>
                </a:cubicBezTo>
                <a:cubicBezTo>
                  <a:pt x="138" y="32"/>
                  <a:pt x="139" y="31"/>
                  <a:pt x="140" y="31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57" y="31"/>
                  <a:pt x="164" y="40"/>
                  <a:pt x="168" y="49"/>
                </a:cubicBezTo>
                <a:cubicBezTo>
                  <a:pt x="168" y="89"/>
                  <a:pt x="168" y="89"/>
                  <a:pt x="168" y="89"/>
                </a:cubicBezTo>
                <a:cubicBezTo>
                  <a:pt x="166" y="88"/>
                  <a:pt x="163" y="88"/>
                  <a:pt x="160" y="88"/>
                </a:cubicBezTo>
                <a:cubicBezTo>
                  <a:pt x="159" y="88"/>
                  <a:pt x="159" y="88"/>
                  <a:pt x="159" y="88"/>
                </a:cubicBezTo>
                <a:cubicBezTo>
                  <a:pt x="158" y="83"/>
                  <a:pt x="153" y="80"/>
                  <a:pt x="148" y="80"/>
                </a:cubicBezTo>
                <a:cubicBezTo>
                  <a:pt x="142" y="80"/>
                  <a:pt x="136" y="85"/>
                  <a:pt x="136" y="92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36" y="154"/>
                  <a:pt x="142" y="160"/>
                  <a:pt x="148" y="160"/>
                </a:cubicBezTo>
                <a:cubicBezTo>
                  <a:pt x="153" y="160"/>
                  <a:pt x="158" y="157"/>
                  <a:pt x="159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3" y="152"/>
                  <a:pt x="166" y="151"/>
                  <a:pt x="169" y="151"/>
                </a:cubicBezTo>
                <a:cubicBezTo>
                  <a:pt x="175" y="162"/>
                  <a:pt x="175" y="162"/>
                  <a:pt x="175" y="162"/>
                </a:cubicBezTo>
                <a:cubicBezTo>
                  <a:pt x="143" y="174"/>
                  <a:pt x="143" y="174"/>
                  <a:pt x="143" y="174"/>
                </a:cubicBezTo>
                <a:cubicBezTo>
                  <a:pt x="142" y="173"/>
                  <a:pt x="142" y="172"/>
                  <a:pt x="141" y="171"/>
                </a:cubicBezTo>
                <a:cubicBezTo>
                  <a:pt x="138" y="169"/>
                  <a:pt x="135" y="168"/>
                  <a:pt x="132" y="168"/>
                </a:cubicBezTo>
                <a:cubicBezTo>
                  <a:pt x="116" y="168"/>
                  <a:pt x="116" y="168"/>
                  <a:pt x="116" y="168"/>
                </a:cubicBezTo>
                <a:cubicBezTo>
                  <a:pt x="110" y="168"/>
                  <a:pt x="104" y="173"/>
                  <a:pt x="104" y="180"/>
                </a:cubicBezTo>
                <a:cubicBezTo>
                  <a:pt x="104" y="186"/>
                  <a:pt x="110" y="192"/>
                  <a:pt x="116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38" y="192"/>
                  <a:pt x="142" y="188"/>
                  <a:pt x="144" y="183"/>
                </a:cubicBezTo>
                <a:cubicBezTo>
                  <a:pt x="182" y="167"/>
                  <a:pt x="182" y="167"/>
                  <a:pt x="182" y="167"/>
                </a:cubicBezTo>
                <a:cubicBezTo>
                  <a:pt x="183" y="167"/>
                  <a:pt x="184" y="166"/>
                  <a:pt x="184" y="165"/>
                </a:cubicBezTo>
                <a:cubicBezTo>
                  <a:pt x="184" y="164"/>
                  <a:pt x="184" y="163"/>
                  <a:pt x="184" y="162"/>
                </a:cubicBezTo>
                <a:lnTo>
                  <a:pt x="176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icrosoft YaHei" panose="020B0503020204020204" pitchFamily="3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9358102" y="3591703"/>
            <a:ext cx="860471" cy="814722"/>
            <a:chOff x="6977064" y="2671763"/>
            <a:chExt cx="1104900" cy="10461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9" name="Oval 108"/>
            <p:cNvSpPr>
              <a:spLocks noChangeArrowheads="1"/>
            </p:cNvSpPr>
            <p:nvPr/>
          </p:nvSpPr>
          <p:spPr bwMode="auto">
            <a:xfrm>
              <a:off x="7350126" y="2671763"/>
              <a:ext cx="360363" cy="361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109"/>
            <p:cNvSpPr/>
            <p:nvPr/>
          </p:nvSpPr>
          <p:spPr bwMode="auto">
            <a:xfrm>
              <a:off x="7480301" y="3089276"/>
              <a:ext cx="101600" cy="53975"/>
            </a:xfrm>
            <a:custGeom>
              <a:avLst/>
              <a:gdLst>
                <a:gd name="T0" fmla="*/ 0 w 61"/>
                <a:gd name="T1" fmla="*/ 0 h 33"/>
                <a:gd name="T2" fmla="*/ 0 w 61"/>
                <a:gd name="T3" fmla="*/ 0 h 33"/>
                <a:gd name="T4" fmla="*/ 0 w 61"/>
                <a:gd name="T5" fmla="*/ 6 h 33"/>
                <a:gd name="T6" fmla="*/ 27 w 61"/>
                <a:gd name="T7" fmla="*/ 33 h 33"/>
                <a:gd name="T8" fmla="*/ 34 w 61"/>
                <a:gd name="T9" fmla="*/ 33 h 33"/>
                <a:gd name="T10" fmla="*/ 61 w 61"/>
                <a:gd name="T11" fmla="*/ 6 h 33"/>
                <a:gd name="T12" fmla="*/ 61 w 61"/>
                <a:gd name="T13" fmla="*/ 0 h 33"/>
                <a:gd name="T14" fmla="*/ 61 w 61"/>
                <a:gd name="T15" fmla="*/ 0 h 33"/>
                <a:gd name="T16" fmla="*/ 0 w 61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1"/>
                    <a:pt x="12" y="33"/>
                    <a:pt x="27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8" y="33"/>
                    <a:pt x="61" y="21"/>
                    <a:pt x="61" y="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110"/>
            <p:cNvSpPr/>
            <p:nvPr/>
          </p:nvSpPr>
          <p:spPr bwMode="auto">
            <a:xfrm>
              <a:off x="7129464" y="3089276"/>
              <a:ext cx="338138" cy="384175"/>
            </a:xfrm>
            <a:custGeom>
              <a:avLst/>
              <a:gdLst>
                <a:gd name="T0" fmla="*/ 141 w 203"/>
                <a:gd name="T1" fmla="*/ 231 h 231"/>
                <a:gd name="T2" fmla="*/ 141 w 203"/>
                <a:gd name="T3" fmla="*/ 142 h 231"/>
                <a:gd name="T4" fmla="*/ 160 w 203"/>
                <a:gd name="T5" fmla="*/ 124 h 231"/>
                <a:gd name="T6" fmla="*/ 203 w 203"/>
                <a:gd name="T7" fmla="*/ 124 h 231"/>
                <a:gd name="T8" fmla="*/ 144 w 203"/>
                <a:gd name="T9" fmla="*/ 0 h 231"/>
                <a:gd name="T10" fmla="*/ 105 w 203"/>
                <a:gd name="T11" fmla="*/ 0 h 231"/>
                <a:gd name="T12" fmla="*/ 0 w 203"/>
                <a:gd name="T13" fmla="*/ 105 h 231"/>
                <a:gd name="T14" fmla="*/ 28 w 203"/>
                <a:gd name="T15" fmla="*/ 174 h 231"/>
                <a:gd name="T16" fmla="*/ 112 w 203"/>
                <a:gd name="T17" fmla="*/ 174 h 231"/>
                <a:gd name="T18" fmla="*/ 112 w 203"/>
                <a:gd name="T19" fmla="*/ 231 h 231"/>
                <a:gd name="T20" fmla="*/ 141 w 203"/>
                <a:gd name="T2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231">
                  <a:moveTo>
                    <a:pt x="141" y="231"/>
                  </a:moveTo>
                  <a:cubicBezTo>
                    <a:pt x="141" y="142"/>
                    <a:pt x="141" y="142"/>
                    <a:pt x="141" y="142"/>
                  </a:cubicBezTo>
                  <a:cubicBezTo>
                    <a:pt x="141" y="130"/>
                    <a:pt x="148" y="124"/>
                    <a:pt x="160" y="124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06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2"/>
                    <a:pt x="11" y="160"/>
                    <a:pt x="28" y="174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2" y="231"/>
                    <a:pt x="112" y="231"/>
                    <a:pt x="112" y="231"/>
                  </a:cubicBezTo>
                  <a:lnTo>
                    <a:pt x="141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Freeform 111"/>
            <p:cNvSpPr/>
            <p:nvPr/>
          </p:nvSpPr>
          <p:spPr bwMode="auto">
            <a:xfrm>
              <a:off x="6977064" y="3109913"/>
              <a:ext cx="485775" cy="536575"/>
            </a:xfrm>
            <a:custGeom>
              <a:avLst/>
              <a:gdLst>
                <a:gd name="T0" fmla="*/ 265 w 292"/>
                <a:gd name="T1" fmla="*/ 228 h 322"/>
                <a:gd name="T2" fmla="*/ 137 w 292"/>
                <a:gd name="T3" fmla="*/ 229 h 322"/>
                <a:gd name="T4" fmla="*/ 215 w 292"/>
                <a:gd name="T5" fmla="*/ 108 h 322"/>
                <a:gd name="T6" fmla="*/ 216 w 292"/>
                <a:gd name="T7" fmla="*/ 106 h 322"/>
                <a:gd name="T8" fmla="*/ 219 w 292"/>
                <a:gd name="T9" fmla="*/ 101 h 322"/>
                <a:gd name="T10" fmla="*/ 219 w 292"/>
                <a:gd name="T11" fmla="*/ 101 h 322"/>
                <a:gd name="T12" fmla="*/ 221 w 292"/>
                <a:gd name="T13" fmla="*/ 96 h 322"/>
                <a:gd name="T14" fmla="*/ 189 w 292"/>
                <a:gd name="T15" fmla="*/ 12 h 322"/>
                <a:gd name="T16" fmla="*/ 116 w 292"/>
                <a:gd name="T17" fmla="*/ 27 h 322"/>
                <a:gd name="T18" fmla="*/ 105 w 292"/>
                <a:gd name="T19" fmla="*/ 42 h 322"/>
                <a:gd name="T20" fmla="*/ 105 w 292"/>
                <a:gd name="T21" fmla="*/ 43 h 322"/>
                <a:gd name="T22" fmla="*/ 104 w 292"/>
                <a:gd name="T23" fmla="*/ 44 h 322"/>
                <a:gd name="T24" fmla="*/ 11 w 292"/>
                <a:gd name="T25" fmla="*/ 258 h 322"/>
                <a:gd name="T26" fmla="*/ 34 w 292"/>
                <a:gd name="T27" fmla="*/ 318 h 322"/>
                <a:gd name="T28" fmla="*/ 54 w 292"/>
                <a:gd name="T29" fmla="*/ 322 h 322"/>
                <a:gd name="T30" fmla="*/ 55 w 292"/>
                <a:gd name="T31" fmla="*/ 322 h 322"/>
                <a:gd name="T32" fmla="*/ 56 w 292"/>
                <a:gd name="T33" fmla="*/ 322 h 322"/>
                <a:gd name="T34" fmla="*/ 57 w 292"/>
                <a:gd name="T35" fmla="*/ 322 h 322"/>
                <a:gd name="T36" fmla="*/ 266 w 292"/>
                <a:gd name="T37" fmla="*/ 320 h 322"/>
                <a:gd name="T38" fmla="*/ 292 w 292"/>
                <a:gd name="T39" fmla="*/ 294 h 322"/>
                <a:gd name="T40" fmla="*/ 291 w 292"/>
                <a:gd name="T41" fmla="*/ 254 h 322"/>
                <a:gd name="T42" fmla="*/ 265 w 292"/>
                <a:gd name="T43" fmla="*/ 22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322">
                  <a:moveTo>
                    <a:pt x="265" y="228"/>
                  </a:moveTo>
                  <a:cubicBezTo>
                    <a:pt x="137" y="229"/>
                    <a:pt x="137" y="229"/>
                    <a:pt x="137" y="229"/>
                  </a:cubicBezTo>
                  <a:cubicBezTo>
                    <a:pt x="215" y="108"/>
                    <a:pt x="215" y="108"/>
                    <a:pt x="215" y="108"/>
                  </a:cubicBezTo>
                  <a:cubicBezTo>
                    <a:pt x="215" y="107"/>
                    <a:pt x="215" y="106"/>
                    <a:pt x="216" y="106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20" y="99"/>
                    <a:pt x="221" y="98"/>
                    <a:pt x="221" y="96"/>
                  </a:cubicBezTo>
                  <a:cubicBezTo>
                    <a:pt x="236" y="63"/>
                    <a:pt x="221" y="26"/>
                    <a:pt x="189" y="12"/>
                  </a:cubicBezTo>
                  <a:cubicBezTo>
                    <a:pt x="163" y="0"/>
                    <a:pt x="134" y="7"/>
                    <a:pt x="116" y="27"/>
                  </a:cubicBezTo>
                  <a:cubicBezTo>
                    <a:pt x="111" y="31"/>
                    <a:pt x="108" y="36"/>
                    <a:pt x="105" y="42"/>
                  </a:cubicBezTo>
                  <a:cubicBezTo>
                    <a:pt x="105" y="42"/>
                    <a:pt x="105" y="43"/>
                    <a:pt x="105" y="43"/>
                  </a:cubicBezTo>
                  <a:cubicBezTo>
                    <a:pt x="105" y="44"/>
                    <a:pt x="104" y="44"/>
                    <a:pt x="104" y="44"/>
                  </a:cubicBezTo>
                  <a:cubicBezTo>
                    <a:pt x="11" y="258"/>
                    <a:pt x="11" y="258"/>
                    <a:pt x="11" y="258"/>
                  </a:cubicBezTo>
                  <a:cubicBezTo>
                    <a:pt x="0" y="281"/>
                    <a:pt x="11" y="308"/>
                    <a:pt x="34" y="318"/>
                  </a:cubicBezTo>
                  <a:cubicBezTo>
                    <a:pt x="41" y="321"/>
                    <a:pt x="47" y="322"/>
                    <a:pt x="54" y="322"/>
                  </a:cubicBezTo>
                  <a:cubicBezTo>
                    <a:pt x="54" y="322"/>
                    <a:pt x="54" y="322"/>
                    <a:pt x="55" y="322"/>
                  </a:cubicBezTo>
                  <a:cubicBezTo>
                    <a:pt x="55" y="322"/>
                    <a:pt x="56" y="322"/>
                    <a:pt x="56" y="322"/>
                  </a:cubicBezTo>
                  <a:cubicBezTo>
                    <a:pt x="57" y="322"/>
                    <a:pt x="57" y="322"/>
                    <a:pt x="57" y="322"/>
                  </a:cubicBezTo>
                  <a:cubicBezTo>
                    <a:pt x="266" y="320"/>
                    <a:pt x="266" y="320"/>
                    <a:pt x="266" y="320"/>
                  </a:cubicBezTo>
                  <a:cubicBezTo>
                    <a:pt x="281" y="320"/>
                    <a:pt x="292" y="308"/>
                    <a:pt x="292" y="294"/>
                  </a:cubicBezTo>
                  <a:cubicBezTo>
                    <a:pt x="291" y="254"/>
                    <a:pt x="291" y="254"/>
                    <a:pt x="291" y="254"/>
                  </a:cubicBezTo>
                  <a:cubicBezTo>
                    <a:pt x="291" y="239"/>
                    <a:pt x="280" y="228"/>
                    <a:pt x="265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Freeform 112"/>
            <p:cNvSpPr/>
            <p:nvPr/>
          </p:nvSpPr>
          <p:spPr bwMode="auto">
            <a:xfrm>
              <a:off x="7486651" y="3173413"/>
              <a:ext cx="84138" cy="122238"/>
            </a:xfrm>
            <a:custGeom>
              <a:avLst/>
              <a:gdLst>
                <a:gd name="T0" fmla="*/ 51 w 51"/>
                <a:gd name="T1" fmla="*/ 73 h 73"/>
                <a:gd name="T2" fmla="*/ 51 w 51"/>
                <a:gd name="T3" fmla="*/ 21 h 73"/>
                <a:gd name="T4" fmla="*/ 29 w 51"/>
                <a:gd name="T5" fmla="*/ 0 h 73"/>
                <a:gd name="T6" fmla="*/ 24 w 51"/>
                <a:gd name="T7" fmla="*/ 0 h 73"/>
                <a:gd name="T8" fmla="*/ 0 w 51"/>
                <a:gd name="T9" fmla="*/ 21 h 73"/>
                <a:gd name="T10" fmla="*/ 0 w 51"/>
                <a:gd name="T11" fmla="*/ 73 h 73"/>
                <a:gd name="T12" fmla="*/ 51 w 51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3">
                  <a:moveTo>
                    <a:pt x="51" y="73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8"/>
                    <a:pt x="42" y="0"/>
                    <a:pt x="2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8"/>
                    <a:pt x="0" y="21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51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Freeform 113"/>
            <p:cNvSpPr>
              <a:spLocks noEditPoints="1"/>
            </p:cNvSpPr>
            <p:nvPr/>
          </p:nvSpPr>
          <p:spPr bwMode="auto">
            <a:xfrm>
              <a:off x="7377114" y="3306763"/>
              <a:ext cx="303213" cy="411163"/>
            </a:xfrm>
            <a:custGeom>
              <a:avLst/>
              <a:gdLst>
                <a:gd name="T0" fmla="*/ 158 w 182"/>
                <a:gd name="T1" fmla="*/ 213 h 247"/>
                <a:gd name="T2" fmla="*/ 121 w 182"/>
                <a:gd name="T3" fmla="*/ 176 h 247"/>
                <a:gd name="T4" fmla="*/ 122 w 182"/>
                <a:gd name="T5" fmla="*/ 135 h 247"/>
                <a:gd name="T6" fmla="*/ 159 w 182"/>
                <a:gd name="T7" fmla="*/ 99 h 247"/>
                <a:gd name="T8" fmla="*/ 182 w 182"/>
                <a:gd name="T9" fmla="*/ 99 h 247"/>
                <a:gd name="T10" fmla="*/ 182 w 182"/>
                <a:gd name="T11" fmla="*/ 11 h 247"/>
                <a:gd name="T12" fmla="*/ 171 w 182"/>
                <a:gd name="T13" fmla="*/ 0 h 247"/>
                <a:gd name="T14" fmla="*/ 11 w 182"/>
                <a:gd name="T15" fmla="*/ 0 h 247"/>
                <a:gd name="T16" fmla="*/ 0 w 182"/>
                <a:gd name="T17" fmla="*/ 11 h 247"/>
                <a:gd name="T18" fmla="*/ 0 w 182"/>
                <a:gd name="T19" fmla="*/ 99 h 247"/>
                <a:gd name="T20" fmla="*/ 25 w 182"/>
                <a:gd name="T21" fmla="*/ 99 h 247"/>
                <a:gd name="T22" fmla="*/ 62 w 182"/>
                <a:gd name="T23" fmla="*/ 135 h 247"/>
                <a:gd name="T24" fmla="*/ 63 w 182"/>
                <a:gd name="T25" fmla="*/ 176 h 247"/>
                <a:gd name="T26" fmla="*/ 27 w 182"/>
                <a:gd name="T27" fmla="*/ 213 h 247"/>
                <a:gd name="T28" fmla="*/ 0 w 182"/>
                <a:gd name="T29" fmla="*/ 213 h 247"/>
                <a:gd name="T30" fmla="*/ 0 w 182"/>
                <a:gd name="T31" fmla="*/ 236 h 247"/>
                <a:gd name="T32" fmla="*/ 11 w 182"/>
                <a:gd name="T33" fmla="*/ 247 h 247"/>
                <a:gd name="T34" fmla="*/ 171 w 182"/>
                <a:gd name="T35" fmla="*/ 247 h 247"/>
                <a:gd name="T36" fmla="*/ 182 w 182"/>
                <a:gd name="T37" fmla="*/ 236 h 247"/>
                <a:gd name="T38" fmla="*/ 182 w 182"/>
                <a:gd name="T39" fmla="*/ 213 h 247"/>
                <a:gd name="T40" fmla="*/ 158 w 182"/>
                <a:gd name="T41" fmla="*/ 213 h 247"/>
                <a:gd name="T42" fmla="*/ 161 w 182"/>
                <a:gd name="T43" fmla="*/ 11 h 247"/>
                <a:gd name="T44" fmla="*/ 169 w 182"/>
                <a:gd name="T45" fmla="*/ 20 h 247"/>
                <a:gd name="T46" fmla="*/ 161 w 182"/>
                <a:gd name="T47" fmla="*/ 28 h 247"/>
                <a:gd name="T48" fmla="*/ 152 w 182"/>
                <a:gd name="T49" fmla="*/ 20 h 247"/>
                <a:gd name="T50" fmla="*/ 161 w 182"/>
                <a:gd name="T51" fmla="*/ 1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2" h="247">
                  <a:moveTo>
                    <a:pt x="158" y="213"/>
                  </a:moveTo>
                  <a:cubicBezTo>
                    <a:pt x="137" y="212"/>
                    <a:pt x="121" y="196"/>
                    <a:pt x="121" y="176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15"/>
                    <a:pt x="139" y="99"/>
                    <a:pt x="159" y="99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5"/>
                    <a:pt x="177" y="0"/>
                    <a:pt x="17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46" y="99"/>
                    <a:pt x="62" y="115"/>
                    <a:pt x="62" y="135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63" y="196"/>
                    <a:pt x="47" y="212"/>
                    <a:pt x="27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42"/>
                    <a:pt x="5" y="247"/>
                    <a:pt x="11" y="247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7" y="247"/>
                    <a:pt x="182" y="242"/>
                    <a:pt x="182" y="236"/>
                  </a:cubicBezTo>
                  <a:cubicBezTo>
                    <a:pt x="182" y="213"/>
                    <a:pt x="182" y="213"/>
                    <a:pt x="182" y="213"/>
                  </a:cubicBezTo>
                  <a:lnTo>
                    <a:pt x="158" y="213"/>
                  </a:lnTo>
                  <a:close/>
                  <a:moveTo>
                    <a:pt x="161" y="11"/>
                  </a:moveTo>
                  <a:cubicBezTo>
                    <a:pt x="165" y="11"/>
                    <a:pt x="169" y="15"/>
                    <a:pt x="169" y="20"/>
                  </a:cubicBezTo>
                  <a:cubicBezTo>
                    <a:pt x="169" y="25"/>
                    <a:pt x="165" y="28"/>
                    <a:pt x="161" y="28"/>
                  </a:cubicBezTo>
                  <a:cubicBezTo>
                    <a:pt x="156" y="28"/>
                    <a:pt x="152" y="25"/>
                    <a:pt x="152" y="20"/>
                  </a:cubicBezTo>
                  <a:cubicBezTo>
                    <a:pt x="152" y="15"/>
                    <a:pt x="156" y="11"/>
                    <a:pt x="16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Freeform 114"/>
            <p:cNvSpPr>
              <a:spLocks noEditPoints="1"/>
            </p:cNvSpPr>
            <p:nvPr/>
          </p:nvSpPr>
          <p:spPr bwMode="auto">
            <a:xfrm>
              <a:off x="7591426" y="3089276"/>
              <a:ext cx="490538" cy="557213"/>
            </a:xfrm>
            <a:custGeom>
              <a:avLst/>
              <a:gdLst>
                <a:gd name="T0" fmla="*/ 285 w 295"/>
                <a:gd name="T1" fmla="*/ 271 h 335"/>
                <a:gd name="T2" fmla="*/ 196 w 295"/>
                <a:gd name="T3" fmla="*/ 69 h 335"/>
                <a:gd name="T4" fmla="*/ 190 w 295"/>
                <a:gd name="T5" fmla="*/ 55 h 335"/>
                <a:gd name="T6" fmla="*/ 190 w 295"/>
                <a:gd name="T7" fmla="*/ 55 h 335"/>
                <a:gd name="T8" fmla="*/ 190 w 295"/>
                <a:gd name="T9" fmla="*/ 55 h 335"/>
                <a:gd name="T10" fmla="*/ 189 w 295"/>
                <a:gd name="T11" fmla="*/ 53 h 335"/>
                <a:gd name="T12" fmla="*/ 184 w 295"/>
                <a:gd name="T13" fmla="*/ 46 h 335"/>
                <a:gd name="T14" fmla="*/ 97 w 295"/>
                <a:gd name="T15" fmla="*/ 0 h 335"/>
                <a:gd name="T16" fmla="*/ 59 w 295"/>
                <a:gd name="T17" fmla="*/ 2 h 335"/>
                <a:gd name="T18" fmla="*/ 0 w 295"/>
                <a:gd name="T19" fmla="*/ 124 h 335"/>
                <a:gd name="T20" fmla="*/ 43 w 295"/>
                <a:gd name="T21" fmla="*/ 124 h 335"/>
                <a:gd name="T22" fmla="*/ 60 w 295"/>
                <a:gd name="T23" fmla="*/ 142 h 335"/>
                <a:gd name="T24" fmla="*/ 60 w 295"/>
                <a:gd name="T25" fmla="*/ 230 h 335"/>
                <a:gd name="T26" fmla="*/ 96 w 295"/>
                <a:gd name="T27" fmla="*/ 231 h 335"/>
                <a:gd name="T28" fmla="*/ 96 w 295"/>
                <a:gd name="T29" fmla="*/ 174 h 335"/>
                <a:gd name="T30" fmla="*/ 115 w 295"/>
                <a:gd name="T31" fmla="*/ 174 h 335"/>
                <a:gd name="T32" fmla="*/ 158 w 295"/>
                <a:gd name="T33" fmla="*/ 242 h 335"/>
                <a:gd name="T34" fmla="*/ 30 w 295"/>
                <a:gd name="T35" fmla="*/ 241 h 335"/>
                <a:gd name="T36" fmla="*/ 4 w 295"/>
                <a:gd name="T37" fmla="*/ 267 h 335"/>
                <a:gd name="T38" fmla="*/ 3 w 295"/>
                <a:gd name="T39" fmla="*/ 307 h 335"/>
                <a:gd name="T40" fmla="*/ 29 w 295"/>
                <a:gd name="T41" fmla="*/ 333 h 335"/>
                <a:gd name="T42" fmla="*/ 238 w 295"/>
                <a:gd name="T43" fmla="*/ 335 h 335"/>
                <a:gd name="T44" fmla="*/ 239 w 295"/>
                <a:gd name="T45" fmla="*/ 335 h 335"/>
                <a:gd name="T46" fmla="*/ 240 w 295"/>
                <a:gd name="T47" fmla="*/ 335 h 335"/>
                <a:gd name="T48" fmla="*/ 242 w 295"/>
                <a:gd name="T49" fmla="*/ 335 h 335"/>
                <a:gd name="T50" fmla="*/ 261 w 295"/>
                <a:gd name="T51" fmla="*/ 331 h 335"/>
                <a:gd name="T52" fmla="*/ 285 w 295"/>
                <a:gd name="T53" fmla="*/ 271 h 335"/>
                <a:gd name="T54" fmla="*/ 76 w 295"/>
                <a:gd name="T55" fmla="*/ 131 h 335"/>
                <a:gd name="T56" fmla="*/ 53 w 295"/>
                <a:gd name="T57" fmla="*/ 109 h 335"/>
                <a:gd name="T58" fmla="*/ 53 w 295"/>
                <a:gd name="T59" fmla="*/ 98 h 335"/>
                <a:gd name="T60" fmla="*/ 87 w 295"/>
                <a:gd name="T61" fmla="*/ 131 h 335"/>
                <a:gd name="T62" fmla="*/ 76 w 295"/>
                <a:gd name="T63" fmla="*/ 131 h 335"/>
                <a:gd name="T64" fmla="*/ 109 w 295"/>
                <a:gd name="T65" fmla="*/ 131 h 335"/>
                <a:gd name="T66" fmla="*/ 53 w 295"/>
                <a:gd name="T67" fmla="*/ 74 h 335"/>
                <a:gd name="T68" fmla="*/ 53 w 295"/>
                <a:gd name="T69" fmla="*/ 64 h 335"/>
                <a:gd name="T70" fmla="*/ 120 w 295"/>
                <a:gd name="T71" fmla="*/ 131 h 335"/>
                <a:gd name="T72" fmla="*/ 109 w 295"/>
                <a:gd name="T73" fmla="*/ 1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5" h="335">
                  <a:moveTo>
                    <a:pt x="285" y="271"/>
                  </a:moveTo>
                  <a:cubicBezTo>
                    <a:pt x="196" y="69"/>
                    <a:pt x="196" y="69"/>
                    <a:pt x="196" y="69"/>
                  </a:cubicBezTo>
                  <a:cubicBezTo>
                    <a:pt x="194" y="64"/>
                    <a:pt x="192" y="59"/>
                    <a:pt x="190" y="5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90" y="54"/>
                    <a:pt x="189" y="54"/>
                    <a:pt x="189" y="53"/>
                  </a:cubicBezTo>
                  <a:cubicBezTo>
                    <a:pt x="188" y="51"/>
                    <a:pt x="186" y="48"/>
                    <a:pt x="184" y="46"/>
                  </a:cubicBezTo>
                  <a:cubicBezTo>
                    <a:pt x="166" y="18"/>
                    <a:pt x="134" y="0"/>
                    <a:pt x="97" y="0"/>
                  </a:cubicBezTo>
                  <a:cubicBezTo>
                    <a:pt x="97" y="0"/>
                    <a:pt x="59" y="2"/>
                    <a:pt x="59" y="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55" y="124"/>
                    <a:pt x="60" y="130"/>
                    <a:pt x="60" y="142"/>
                  </a:cubicBezTo>
                  <a:cubicBezTo>
                    <a:pt x="60" y="230"/>
                    <a:pt x="60" y="230"/>
                    <a:pt x="60" y="230"/>
                  </a:cubicBezTo>
                  <a:cubicBezTo>
                    <a:pt x="96" y="231"/>
                    <a:pt x="96" y="231"/>
                    <a:pt x="96" y="231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158" y="242"/>
                    <a:pt x="158" y="242"/>
                    <a:pt x="158" y="242"/>
                  </a:cubicBezTo>
                  <a:cubicBezTo>
                    <a:pt x="30" y="241"/>
                    <a:pt x="30" y="241"/>
                    <a:pt x="30" y="241"/>
                  </a:cubicBezTo>
                  <a:cubicBezTo>
                    <a:pt x="16" y="241"/>
                    <a:pt x="4" y="252"/>
                    <a:pt x="4" y="267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21"/>
                    <a:pt x="15" y="333"/>
                    <a:pt x="29" y="333"/>
                  </a:cubicBezTo>
                  <a:cubicBezTo>
                    <a:pt x="238" y="335"/>
                    <a:pt x="238" y="335"/>
                    <a:pt x="238" y="335"/>
                  </a:cubicBezTo>
                  <a:cubicBezTo>
                    <a:pt x="238" y="335"/>
                    <a:pt x="239" y="335"/>
                    <a:pt x="239" y="335"/>
                  </a:cubicBezTo>
                  <a:cubicBezTo>
                    <a:pt x="240" y="335"/>
                    <a:pt x="240" y="335"/>
                    <a:pt x="240" y="335"/>
                  </a:cubicBezTo>
                  <a:cubicBezTo>
                    <a:pt x="241" y="335"/>
                    <a:pt x="241" y="335"/>
                    <a:pt x="242" y="335"/>
                  </a:cubicBezTo>
                  <a:cubicBezTo>
                    <a:pt x="248" y="335"/>
                    <a:pt x="255" y="334"/>
                    <a:pt x="261" y="331"/>
                  </a:cubicBezTo>
                  <a:cubicBezTo>
                    <a:pt x="284" y="321"/>
                    <a:pt x="295" y="294"/>
                    <a:pt x="285" y="271"/>
                  </a:cubicBezTo>
                  <a:close/>
                  <a:moveTo>
                    <a:pt x="76" y="131"/>
                  </a:moveTo>
                  <a:cubicBezTo>
                    <a:pt x="75" y="119"/>
                    <a:pt x="65" y="109"/>
                    <a:pt x="53" y="109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71" y="99"/>
                    <a:pt x="86" y="113"/>
                    <a:pt x="87" y="131"/>
                  </a:cubicBezTo>
                  <a:lnTo>
                    <a:pt x="76" y="131"/>
                  </a:lnTo>
                  <a:close/>
                  <a:moveTo>
                    <a:pt x="109" y="131"/>
                  </a:moveTo>
                  <a:cubicBezTo>
                    <a:pt x="108" y="100"/>
                    <a:pt x="83" y="75"/>
                    <a:pt x="53" y="7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89" y="64"/>
                    <a:pt x="119" y="94"/>
                    <a:pt x="120" y="131"/>
                  </a:cubicBezTo>
                  <a:lnTo>
                    <a:pt x="109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902585" y="339090"/>
            <a:ext cx="4064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Conclusion</a:t>
            </a:r>
            <a:endParaRPr lang="en-US" altLang="en-US" sz="4400" b="1">
              <a:solidFill>
                <a:schemeClr val="bg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algn="ctr"/>
            <a:endParaRPr lang="en-US" altLang="en-US" sz="4400" b="1">
              <a:solidFill>
                <a:schemeClr val="bg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2280" y="2113915"/>
            <a:ext cx="6117590" cy="4040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Student data successfully analyzed</a:t>
            </a:r>
            <a:endParaRPr lang="en-US" altLang="en-US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sym typeface="+mn-ea"/>
              </a:rPr>
              <a:t>→ Dataset explored in terms of academics and behavior.</a:t>
            </a:r>
            <a:endParaRPr lang="en-US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Key patterns found through graphs</a:t>
            </a:r>
            <a:endParaRPr lang="en-US" altLang="en-US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sym typeface="+mn-ea"/>
              </a:rPr>
              <a:t>→ Study time and grade correlation observed.</a:t>
            </a:r>
            <a:endParaRPr lang="en-US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altLang="en-US" sz="240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en-US" altLang="en-US" sz="2400" b="1">
                <a:solidFill>
                  <a:schemeClr val="bg1"/>
                </a:solidFill>
                <a:sym typeface="+mn-ea"/>
              </a:rPr>
              <a:t>Dataset ready for reporting or modeling</a:t>
            </a:r>
            <a:endParaRPr lang="en-US" altLang="en-US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bg1"/>
                </a:solidFill>
                <a:sym typeface="+mn-ea"/>
              </a:rPr>
              <a:t>→ Can be used for educational predictions.</a:t>
            </a:r>
            <a:endParaRPr lang="en-US" altLang="en-US" sz="2400">
              <a:solidFill>
                <a:schemeClr val="bg1"/>
              </a:solidFill>
            </a:endParaRPr>
          </a:p>
          <a:p>
            <a:pPr algn="l">
              <a:buFont typeface="Wingdings" panose="05000000000000000000" charset="0"/>
            </a:pPr>
            <a:endParaRPr lang="en-US" altLang="en-US" sz="24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1902</Words>
  <Application>WPS Presentation</Application>
  <PresentationFormat/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Helvetica Neue</vt:lpstr>
      <vt:lpstr>汉仪书宋二KW</vt:lpstr>
      <vt:lpstr>迷你简菱心</vt:lpstr>
      <vt:lpstr>Thonburi</vt:lpstr>
      <vt:lpstr>Times New Roman Regular</vt:lpstr>
      <vt:lpstr>Times New Roman Bold</vt:lpstr>
      <vt:lpstr>Impact</vt:lpstr>
      <vt:lpstr>Microsoft YaHei</vt:lpstr>
      <vt:lpstr>Times New Roman</vt:lpstr>
      <vt:lpstr>Wingdings</vt:lpstr>
      <vt:lpstr>汉仪旗黑</vt:lpstr>
      <vt:lpstr>FontAwesome</vt:lpstr>
      <vt:lpstr>Microsoft YaHei</vt:lpstr>
      <vt:lpstr>Arial Unicode MS</vt:lpstr>
      <vt:lpstr>苹方-简</vt:lpstr>
      <vt:lpstr>方正兰亭超细黑简体</vt:lpstr>
      <vt:lpstr>黑体-简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Maham Nisar</cp:lastModifiedBy>
  <cp:revision>47</cp:revision>
  <dcterms:created xsi:type="dcterms:W3CDTF">2025-06-16T13:56:30Z</dcterms:created>
  <dcterms:modified xsi:type="dcterms:W3CDTF">2025-06-16T13:56:30Z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1033-6.14.0.8718</vt:lpwstr>
  </property>
  <property fmtid="{D5CDD505-2E9C-101B-9397-08002B2CF9AE}" pid="3" name="ICV">
    <vt:lpwstr>612DF1D672C16EE98E225068CA8CFBCA_43</vt:lpwstr>
  </property>
</Properties>
</file>