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3" r:id="rId6"/>
    <p:sldId id="269" r:id="rId7"/>
    <p:sldId id="267" r:id="rId8"/>
    <p:sldId id="278" r:id="rId9"/>
    <p:sldId id="287" r:id="rId10"/>
    <p:sldId id="266" r:id="rId11"/>
    <p:sldId id="288" r:id="rId12"/>
    <p:sldId id="282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f86c53-5d99-465b-8289-43e66b6eb163}">
          <p14:sldIdLst>
            <p14:sldId id="256"/>
            <p14:sldId id="258"/>
            <p14:sldId id="263"/>
          </p14:sldIdLst>
        </p14:section>
        <p14:section name="Untitled Section" id="{254ede87-260f-418f-8ae4-0ae0f8617f8b}">
          <p14:sldIdLst>
            <p14:sldId id="269"/>
            <p14:sldId id="267"/>
            <p14:sldId id="278"/>
            <p14:sldId id="287"/>
            <p14:sldId id="266"/>
            <p14:sldId id="288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52081002" name="Maham Nisar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D5B161"/>
    <a:srgbClr val="CEBE15"/>
    <a:srgbClr val="C4BF5A"/>
    <a:srgbClr val="F6CA76"/>
    <a:srgbClr val="DCD459"/>
    <a:srgbClr val="938D21"/>
    <a:srgbClr val="6A3C7C"/>
    <a:srgbClr val="F07474"/>
    <a:srgbClr val="FFBF53"/>
    <a:srgbClr val="02B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8" y="62"/>
      </p:cViewPr>
      <p:guideLst>
        <p:guide orient="horz" pos="219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F961280-9167-4333-AB7F-454BDCF08643}" type="slidenum"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base"/>
            <a:r>
              <a:rPr lang="zh-CN" altLang="en-US" sz="4200" strike="noStrike" noProof="1" dirty="0">
                <a:sym typeface="+mn-ea"/>
              </a:rPr>
              <a:t>Click here to edit the master text style</a:t>
            </a:r>
            <a:endParaRPr lang="zh-CN" altLang="en-US" sz="4200" strike="noStrike" noProof="1" dirty="0"/>
          </a:p>
          <a:p>
            <a:pPr lvl="1" fontAlgn="base"/>
            <a:r>
              <a:rPr lang="zh-CN" altLang="en-US" sz="4200" strike="noStrike" noProof="1" dirty="0">
                <a:sym typeface="+mn-ea"/>
              </a:rPr>
              <a:t>The second level</a:t>
            </a:r>
            <a:endParaRPr lang="zh-CN" altLang="en-US" sz="4200" strike="noStrike" noProof="1" dirty="0"/>
          </a:p>
          <a:p>
            <a:pPr lvl="2" fontAlgn="base"/>
            <a:r>
              <a:rPr lang="zh-CN" altLang="en-US" sz="4200" strike="noStrike" noProof="1" dirty="0">
                <a:sym typeface="+mn-ea"/>
              </a:rPr>
              <a:t>The third level</a:t>
            </a:r>
            <a:endParaRPr lang="zh-CN" altLang="en-US" sz="4200" strike="noStrike" noProof="1" dirty="0"/>
          </a:p>
          <a:p>
            <a:pPr lvl="3" fontAlgn="base"/>
            <a:r>
              <a:rPr lang="zh-CN" altLang="en-US" sz="4200" strike="noStrike" noProof="1" dirty="0">
                <a:sym typeface="+mn-ea"/>
              </a:rPr>
              <a:t>The fourth level</a:t>
            </a:r>
            <a:endParaRPr lang="zh-CN" altLang="en-US" sz="4200" strike="noStrike" noProof="1" dirty="0"/>
          </a:p>
          <a:p>
            <a:pPr lvl="4" fontAlgn="base"/>
            <a:r>
              <a:rPr lang="zh-CN" altLang="en-US" sz="4200" strike="noStrike" noProof="1" dirty="0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F961280-9167-4333-AB7F-454BDCF08643}" type="slidenum"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-37973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37973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30353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30353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30353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F961280-9167-4333-AB7F-454BDCF08643}" type="slidenum"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迷你简菱心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/>
          <a:cs typeface="迷你简菱心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/>
          <a:cs typeface="迷你简菱心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/>
          <a:cs typeface="迷你简菱心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/>
          <a:cs typeface="迷你简菱心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/>
          <a:cs typeface="迷你简菱心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/>
          <a:cs typeface="迷你简菱心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/>
          <a:cs typeface="迷你简菱心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/>
          <a:cs typeface="迷你简菱心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 rot="20997683">
            <a:off x="4241800" y="1543050"/>
            <a:ext cx="3768725" cy="3802063"/>
          </a:xfrm>
          <a:prstGeom prst="rect">
            <a:avLst/>
          </a:pr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 rot="19845060">
            <a:off x="4241800" y="1543050"/>
            <a:ext cx="3768725" cy="3802063"/>
          </a:xfrm>
          <a:prstGeom prst="rect">
            <a:avLst/>
          </a:prstGeom>
          <a:solidFill>
            <a:srgbClr val="8BBF20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5"/>
          <p:cNvSpPr/>
          <p:nvPr/>
        </p:nvSpPr>
        <p:spPr>
          <a:xfrm rot="17775156">
            <a:off x="4041775" y="1350963"/>
            <a:ext cx="4187825" cy="4168775"/>
          </a:xfrm>
          <a:custGeom>
            <a:avLst/>
            <a:gdLst>
              <a:gd name="connsiteX0" fmla="*/ 0 w 3768706"/>
              <a:gd name="connsiteY0" fmla="*/ 0 h 3801416"/>
              <a:gd name="connsiteX1" fmla="*/ 3768706 w 3768706"/>
              <a:gd name="connsiteY1" fmla="*/ 0 h 3801416"/>
              <a:gd name="connsiteX2" fmla="*/ 3768706 w 3768706"/>
              <a:gd name="connsiteY2" fmla="*/ 3801416 h 3801416"/>
              <a:gd name="connsiteX3" fmla="*/ 0 w 3768706"/>
              <a:gd name="connsiteY3" fmla="*/ 3801416 h 3801416"/>
              <a:gd name="connsiteX4" fmla="*/ 0 w 3768706"/>
              <a:gd name="connsiteY4" fmla="*/ 0 h 3801416"/>
              <a:gd name="connsiteX0-1" fmla="*/ 0 w 4088332"/>
              <a:gd name="connsiteY0-2" fmla="*/ 0 h 3801416"/>
              <a:gd name="connsiteX1-3" fmla="*/ 3768706 w 4088332"/>
              <a:gd name="connsiteY1-4" fmla="*/ 0 h 3801416"/>
              <a:gd name="connsiteX2-5" fmla="*/ 4088332 w 4088332"/>
              <a:gd name="connsiteY2-6" fmla="*/ 3504783 h 3801416"/>
              <a:gd name="connsiteX3-7" fmla="*/ 0 w 4088332"/>
              <a:gd name="connsiteY3-8" fmla="*/ 3801416 h 3801416"/>
              <a:gd name="connsiteX4-9" fmla="*/ 0 w 4088332"/>
              <a:gd name="connsiteY4-10" fmla="*/ 0 h 3801416"/>
              <a:gd name="connsiteX0-11" fmla="*/ 0 w 4088332"/>
              <a:gd name="connsiteY0-12" fmla="*/ 270638 h 4072054"/>
              <a:gd name="connsiteX1-13" fmla="*/ 3772200 w 4088332"/>
              <a:gd name="connsiteY1-14" fmla="*/ 0 h 4072054"/>
              <a:gd name="connsiteX2-15" fmla="*/ 4088332 w 4088332"/>
              <a:gd name="connsiteY2-16" fmla="*/ 3775421 h 4072054"/>
              <a:gd name="connsiteX3-17" fmla="*/ 0 w 4088332"/>
              <a:gd name="connsiteY3-18" fmla="*/ 4072054 h 4072054"/>
              <a:gd name="connsiteX4-19" fmla="*/ 0 w 4088332"/>
              <a:gd name="connsiteY4-20" fmla="*/ 270638 h 4072054"/>
              <a:gd name="connsiteX0-21" fmla="*/ 0 w 4088332"/>
              <a:gd name="connsiteY0-22" fmla="*/ 270638 h 4068322"/>
              <a:gd name="connsiteX1-23" fmla="*/ 3772200 w 4088332"/>
              <a:gd name="connsiteY1-24" fmla="*/ 0 h 4068322"/>
              <a:gd name="connsiteX2-25" fmla="*/ 4088332 w 4088332"/>
              <a:gd name="connsiteY2-26" fmla="*/ 3775421 h 4068322"/>
              <a:gd name="connsiteX3-27" fmla="*/ 293289 w 4088332"/>
              <a:gd name="connsiteY3-28" fmla="*/ 4068322 h 4068322"/>
              <a:gd name="connsiteX4-29" fmla="*/ 0 w 4088332"/>
              <a:gd name="connsiteY4-30" fmla="*/ 270638 h 4068322"/>
              <a:gd name="connsiteX0-31" fmla="*/ 0 w 4088332"/>
              <a:gd name="connsiteY0-32" fmla="*/ 313484 h 4111168"/>
              <a:gd name="connsiteX1-33" fmla="*/ 3762923 w 4088332"/>
              <a:gd name="connsiteY1-34" fmla="*/ 0 h 4111168"/>
              <a:gd name="connsiteX2-35" fmla="*/ 4088332 w 4088332"/>
              <a:gd name="connsiteY2-36" fmla="*/ 3818267 h 4111168"/>
              <a:gd name="connsiteX3-37" fmla="*/ 293289 w 4088332"/>
              <a:gd name="connsiteY3-38" fmla="*/ 4111168 h 4111168"/>
              <a:gd name="connsiteX4-39" fmla="*/ 0 w 4088332"/>
              <a:gd name="connsiteY4-40" fmla="*/ 313484 h 4111168"/>
              <a:gd name="connsiteX0-41" fmla="*/ 0 w 4145677"/>
              <a:gd name="connsiteY0-42" fmla="*/ 313484 h 4111168"/>
              <a:gd name="connsiteX1-43" fmla="*/ 3762923 w 4145677"/>
              <a:gd name="connsiteY1-44" fmla="*/ 0 h 4111168"/>
              <a:gd name="connsiteX2-45" fmla="*/ 4145677 w 4145677"/>
              <a:gd name="connsiteY2-46" fmla="*/ 3766274 h 4111168"/>
              <a:gd name="connsiteX3-47" fmla="*/ 293289 w 4145677"/>
              <a:gd name="connsiteY3-48" fmla="*/ 4111168 h 4111168"/>
              <a:gd name="connsiteX4-49" fmla="*/ 0 w 4145677"/>
              <a:gd name="connsiteY4-50" fmla="*/ 313484 h 4111168"/>
              <a:gd name="connsiteX0-51" fmla="*/ 0 w 4145677"/>
              <a:gd name="connsiteY0-52" fmla="*/ 313484 h 4168513"/>
              <a:gd name="connsiteX1-53" fmla="*/ 3762923 w 4145677"/>
              <a:gd name="connsiteY1-54" fmla="*/ 0 h 4168513"/>
              <a:gd name="connsiteX2-55" fmla="*/ 4145677 w 4145677"/>
              <a:gd name="connsiteY2-56" fmla="*/ 3766274 h 4168513"/>
              <a:gd name="connsiteX3-57" fmla="*/ 345282 w 4145677"/>
              <a:gd name="connsiteY3-58" fmla="*/ 4168513 h 4168513"/>
              <a:gd name="connsiteX4-59" fmla="*/ 0 w 4145677"/>
              <a:gd name="connsiteY4-60" fmla="*/ 313484 h 4168513"/>
              <a:gd name="connsiteX0-61" fmla="*/ 0 w 4188912"/>
              <a:gd name="connsiteY0-62" fmla="*/ 394085 h 4168513"/>
              <a:gd name="connsiteX1-63" fmla="*/ 3806158 w 4188912"/>
              <a:gd name="connsiteY1-64" fmla="*/ 0 h 4168513"/>
              <a:gd name="connsiteX2-65" fmla="*/ 4188912 w 4188912"/>
              <a:gd name="connsiteY2-66" fmla="*/ 3766274 h 4168513"/>
              <a:gd name="connsiteX3-67" fmla="*/ 388517 w 4188912"/>
              <a:gd name="connsiteY3-68" fmla="*/ 4168513 h 4168513"/>
              <a:gd name="connsiteX4-69" fmla="*/ 0 w 4188912"/>
              <a:gd name="connsiteY4-70" fmla="*/ 394085 h 41685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188912" h="4168513">
                <a:moveTo>
                  <a:pt x="0" y="394085"/>
                </a:moveTo>
                <a:lnTo>
                  <a:pt x="3806158" y="0"/>
                </a:lnTo>
                <a:lnTo>
                  <a:pt x="4188912" y="3766274"/>
                </a:lnTo>
                <a:lnTo>
                  <a:pt x="388517" y="4168513"/>
                </a:lnTo>
                <a:lnTo>
                  <a:pt x="0" y="394085"/>
                </a:ln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5"/>
          <p:cNvSpPr/>
          <p:nvPr/>
        </p:nvSpPr>
        <p:spPr>
          <a:xfrm rot="13377911">
            <a:off x="4127500" y="1420813"/>
            <a:ext cx="3992563" cy="3998913"/>
          </a:xfrm>
          <a:custGeom>
            <a:avLst/>
            <a:gdLst>
              <a:gd name="connsiteX0" fmla="*/ 0 w 3768706"/>
              <a:gd name="connsiteY0" fmla="*/ 0 h 3801416"/>
              <a:gd name="connsiteX1" fmla="*/ 3768706 w 3768706"/>
              <a:gd name="connsiteY1" fmla="*/ 0 h 3801416"/>
              <a:gd name="connsiteX2" fmla="*/ 3768706 w 3768706"/>
              <a:gd name="connsiteY2" fmla="*/ 3801416 h 3801416"/>
              <a:gd name="connsiteX3" fmla="*/ 0 w 3768706"/>
              <a:gd name="connsiteY3" fmla="*/ 3801416 h 3801416"/>
              <a:gd name="connsiteX4" fmla="*/ 0 w 3768706"/>
              <a:gd name="connsiteY4" fmla="*/ 0 h 3801416"/>
              <a:gd name="connsiteX0-1" fmla="*/ 0 w 4088332"/>
              <a:gd name="connsiteY0-2" fmla="*/ 0 h 3801416"/>
              <a:gd name="connsiteX1-3" fmla="*/ 3768706 w 4088332"/>
              <a:gd name="connsiteY1-4" fmla="*/ 0 h 3801416"/>
              <a:gd name="connsiteX2-5" fmla="*/ 4088332 w 4088332"/>
              <a:gd name="connsiteY2-6" fmla="*/ 3504783 h 3801416"/>
              <a:gd name="connsiteX3-7" fmla="*/ 0 w 4088332"/>
              <a:gd name="connsiteY3-8" fmla="*/ 3801416 h 3801416"/>
              <a:gd name="connsiteX4-9" fmla="*/ 0 w 4088332"/>
              <a:gd name="connsiteY4-10" fmla="*/ 0 h 3801416"/>
              <a:gd name="connsiteX0-11" fmla="*/ 0 w 4088332"/>
              <a:gd name="connsiteY0-12" fmla="*/ 270638 h 4072054"/>
              <a:gd name="connsiteX1-13" fmla="*/ 3772200 w 4088332"/>
              <a:gd name="connsiteY1-14" fmla="*/ 0 h 4072054"/>
              <a:gd name="connsiteX2-15" fmla="*/ 4088332 w 4088332"/>
              <a:gd name="connsiteY2-16" fmla="*/ 3775421 h 4072054"/>
              <a:gd name="connsiteX3-17" fmla="*/ 0 w 4088332"/>
              <a:gd name="connsiteY3-18" fmla="*/ 4072054 h 4072054"/>
              <a:gd name="connsiteX4-19" fmla="*/ 0 w 4088332"/>
              <a:gd name="connsiteY4-20" fmla="*/ 270638 h 4072054"/>
              <a:gd name="connsiteX0-21" fmla="*/ 0 w 4088332"/>
              <a:gd name="connsiteY0-22" fmla="*/ 270638 h 4068322"/>
              <a:gd name="connsiteX1-23" fmla="*/ 3772200 w 4088332"/>
              <a:gd name="connsiteY1-24" fmla="*/ 0 h 4068322"/>
              <a:gd name="connsiteX2-25" fmla="*/ 4088332 w 4088332"/>
              <a:gd name="connsiteY2-26" fmla="*/ 3775421 h 4068322"/>
              <a:gd name="connsiteX3-27" fmla="*/ 293289 w 4088332"/>
              <a:gd name="connsiteY3-28" fmla="*/ 4068322 h 4068322"/>
              <a:gd name="connsiteX4-29" fmla="*/ 0 w 4088332"/>
              <a:gd name="connsiteY4-30" fmla="*/ 270638 h 4068322"/>
              <a:gd name="connsiteX0-31" fmla="*/ 0 w 4088332"/>
              <a:gd name="connsiteY0-32" fmla="*/ 313484 h 4111168"/>
              <a:gd name="connsiteX1-33" fmla="*/ 3762923 w 4088332"/>
              <a:gd name="connsiteY1-34" fmla="*/ 0 h 4111168"/>
              <a:gd name="connsiteX2-35" fmla="*/ 4088332 w 4088332"/>
              <a:gd name="connsiteY2-36" fmla="*/ 3818267 h 4111168"/>
              <a:gd name="connsiteX3-37" fmla="*/ 293289 w 4088332"/>
              <a:gd name="connsiteY3-38" fmla="*/ 4111168 h 4111168"/>
              <a:gd name="connsiteX4-39" fmla="*/ 0 w 4088332"/>
              <a:gd name="connsiteY4-40" fmla="*/ 313484 h 4111168"/>
              <a:gd name="connsiteX0-41" fmla="*/ 0 w 4145677"/>
              <a:gd name="connsiteY0-42" fmla="*/ 313484 h 4111168"/>
              <a:gd name="connsiteX1-43" fmla="*/ 3762923 w 4145677"/>
              <a:gd name="connsiteY1-44" fmla="*/ 0 h 4111168"/>
              <a:gd name="connsiteX2-45" fmla="*/ 4145677 w 4145677"/>
              <a:gd name="connsiteY2-46" fmla="*/ 3766274 h 4111168"/>
              <a:gd name="connsiteX3-47" fmla="*/ 293289 w 4145677"/>
              <a:gd name="connsiteY3-48" fmla="*/ 4111168 h 4111168"/>
              <a:gd name="connsiteX4-49" fmla="*/ 0 w 4145677"/>
              <a:gd name="connsiteY4-50" fmla="*/ 313484 h 4111168"/>
              <a:gd name="connsiteX0-51" fmla="*/ 0 w 4145677"/>
              <a:gd name="connsiteY0-52" fmla="*/ 313484 h 4168513"/>
              <a:gd name="connsiteX1-53" fmla="*/ 3762923 w 4145677"/>
              <a:gd name="connsiteY1-54" fmla="*/ 0 h 4168513"/>
              <a:gd name="connsiteX2-55" fmla="*/ 4145677 w 4145677"/>
              <a:gd name="connsiteY2-56" fmla="*/ 3766274 h 4168513"/>
              <a:gd name="connsiteX3-57" fmla="*/ 345282 w 4145677"/>
              <a:gd name="connsiteY3-58" fmla="*/ 4168513 h 4168513"/>
              <a:gd name="connsiteX4-59" fmla="*/ 0 w 4145677"/>
              <a:gd name="connsiteY4-60" fmla="*/ 313484 h 4168513"/>
              <a:gd name="connsiteX0-61" fmla="*/ 0 w 4188912"/>
              <a:gd name="connsiteY0-62" fmla="*/ 394085 h 4168513"/>
              <a:gd name="connsiteX1-63" fmla="*/ 3806158 w 4188912"/>
              <a:gd name="connsiteY1-64" fmla="*/ 0 h 4168513"/>
              <a:gd name="connsiteX2-65" fmla="*/ 4188912 w 4188912"/>
              <a:gd name="connsiteY2-66" fmla="*/ 3766274 h 4168513"/>
              <a:gd name="connsiteX3-67" fmla="*/ 388517 w 4188912"/>
              <a:gd name="connsiteY3-68" fmla="*/ 4168513 h 4168513"/>
              <a:gd name="connsiteX4-69" fmla="*/ 0 w 4188912"/>
              <a:gd name="connsiteY4-70" fmla="*/ 394085 h 4168513"/>
              <a:gd name="connsiteX0-71" fmla="*/ 0 w 4647665"/>
              <a:gd name="connsiteY0-72" fmla="*/ 394085 h 4617638"/>
              <a:gd name="connsiteX1-73" fmla="*/ 3806158 w 4647665"/>
              <a:gd name="connsiteY1-74" fmla="*/ 0 h 4617638"/>
              <a:gd name="connsiteX2-75" fmla="*/ 4647665 w 4647665"/>
              <a:gd name="connsiteY2-76" fmla="*/ 4617638 h 4617638"/>
              <a:gd name="connsiteX3-77" fmla="*/ 388517 w 4647665"/>
              <a:gd name="connsiteY3-78" fmla="*/ 4168513 h 4617638"/>
              <a:gd name="connsiteX4-79" fmla="*/ 0 w 4647665"/>
              <a:gd name="connsiteY4-80" fmla="*/ 394085 h 4617638"/>
              <a:gd name="connsiteX0-81" fmla="*/ 0 w 4647665"/>
              <a:gd name="connsiteY0-82" fmla="*/ 394085 h 4810029"/>
              <a:gd name="connsiteX1-83" fmla="*/ 3806158 w 4647665"/>
              <a:gd name="connsiteY1-84" fmla="*/ 0 h 4810029"/>
              <a:gd name="connsiteX2-85" fmla="*/ 4647665 w 4647665"/>
              <a:gd name="connsiteY2-86" fmla="*/ 4617638 h 4810029"/>
              <a:gd name="connsiteX3-87" fmla="*/ 869771 w 4647665"/>
              <a:gd name="connsiteY3-88" fmla="*/ 4810029 h 4810029"/>
              <a:gd name="connsiteX4-89" fmla="*/ 0 w 4647665"/>
              <a:gd name="connsiteY4-90" fmla="*/ 394085 h 4810029"/>
              <a:gd name="connsiteX0-91" fmla="*/ 0 w 4647665"/>
              <a:gd name="connsiteY0-92" fmla="*/ 0 h 4415944"/>
              <a:gd name="connsiteX1-93" fmla="*/ 4431812 w 4647665"/>
              <a:gd name="connsiteY1-94" fmla="*/ 418070 h 4415944"/>
              <a:gd name="connsiteX2-95" fmla="*/ 4647665 w 4647665"/>
              <a:gd name="connsiteY2-96" fmla="*/ 4223553 h 4415944"/>
              <a:gd name="connsiteX3-97" fmla="*/ 869771 w 4647665"/>
              <a:gd name="connsiteY3-98" fmla="*/ 4415944 h 4415944"/>
              <a:gd name="connsiteX4-99" fmla="*/ 0 w 4647665"/>
              <a:gd name="connsiteY4-100" fmla="*/ 0 h 4415944"/>
              <a:gd name="connsiteX0-101" fmla="*/ 0 w 3992262"/>
              <a:gd name="connsiteY0-102" fmla="*/ 192018 h 3997874"/>
              <a:gd name="connsiteX1-103" fmla="*/ 3776409 w 3992262"/>
              <a:gd name="connsiteY1-104" fmla="*/ 0 h 3997874"/>
              <a:gd name="connsiteX2-105" fmla="*/ 3992262 w 3992262"/>
              <a:gd name="connsiteY2-106" fmla="*/ 3805483 h 3997874"/>
              <a:gd name="connsiteX3-107" fmla="*/ 214368 w 3992262"/>
              <a:gd name="connsiteY3-108" fmla="*/ 3997874 h 3997874"/>
              <a:gd name="connsiteX4-109" fmla="*/ 0 w 3992262"/>
              <a:gd name="connsiteY4-110" fmla="*/ 192018 h 39978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92262" h="3997874">
                <a:moveTo>
                  <a:pt x="0" y="192018"/>
                </a:moveTo>
                <a:lnTo>
                  <a:pt x="3776409" y="0"/>
                </a:lnTo>
                <a:lnTo>
                  <a:pt x="3992262" y="3805483"/>
                </a:lnTo>
                <a:lnTo>
                  <a:pt x="214368" y="3997874"/>
                </a:lnTo>
                <a:lnTo>
                  <a:pt x="0" y="192018"/>
                </a:lnTo>
                <a:close/>
              </a:path>
            </a:pathLst>
          </a:cu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5"/>
          <p:cNvSpPr/>
          <p:nvPr/>
        </p:nvSpPr>
        <p:spPr>
          <a:xfrm rot="10800000">
            <a:off x="4222750" y="1504950"/>
            <a:ext cx="3811588" cy="3848100"/>
          </a:xfrm>
          <a:custGeom>
            <a:avLst/>
            <a:gdLst>
              <a:gd name="connsiteX0" fmla="*/ 0 w 3768706"/>
              <a:gd name="connsiteY0" fmla="*/ 0 h 3801416"/>
              <a:gd name="connsiteX1" fmla="*/ 3768706 w 3768706"/>
              <a:gd name="connsiteY1" fmla="*/ 0 h 3801416"/>
              <a:gd name="connsiteX2" fmla="*/ 3768706 w 3768706"/>
              <a:gd name="connsiteY2" fmla="*/ 3801416 h 3801416"/>
              <a:gd name="connsiteX3" fmla="*/ 0 w 3768706"/>
              <a:gd name="connsiteY3" fmla="*/ 3801416 h 3801416"/>
              <a:gd name="connsiteX4" fmla="*/ 0 w 3768706"/>
              <a:gd name="connsiteY4" fmla="*/ 0 h 3801416"/>
              <a:gd name="connsiteX0-1" fmla="*/ 0 w 4088332"/>
              <a:gd name="connsiteY0-2" fmla="*/ 0 h 3801416"/>
              <a:gd name="connsiteX1-3" fmla="*/ 3768706 w 4088332"/>
              <a:gd name="connsiteY1-4" fmla="*/ 0 h 3801416"/>
              <a:gd name="connsiteX2-5" fmla="*/ 4088332 w 4088332"/>
              <a:gd name="connsiteY2-6" fmla="*/ 3504783 h 3801416"/>
              <a:gd name="connsiteX3-7" fmla="*/ 0 w 4088332"/>
              <a:gd name="connsiteY3-8" fmla="*/ 3801416 h 3801416"/>
              <a:gd name="connsiteX4-9" fmla="*/ 0 w 4088332"/>
              <a:gd name="connsiteY4-10" fmla="*/ 0 h 3801416"/>
              <a:gd name="connsiteX0-11" fmla="*/ 0 w 4088332"/>
              <a:gd name="connsiteY0-12" fmla="*/ 270638 h 4072054"/>
              <a:gd name="connsiteX1-13" fmla="*/ 3772200 w 4088332"/>
              <a:gd name="connsiteY1-14" fmla="*/ 0 h 4072054"/>
              <a:gd name="connsiteX2-15" fmla="*/ 4088332 w 4088332"/>
              <a:gd name="connsiteY2-16" fmla="*/ 3775421 h 4072054"/>
              <a:gd name="connsiteX3-17" fmla="*/ 0 w 4088332"/>
              <a:gd name="connsiteY3-18" fmla="*/ 4072054 h 4072054"/>
              <a:gd name="connsiteX4-19" fmla="*/ 0 w 4088332"/>
              <a:gd name="connsiteY4-20" fmla="*/ 270638 h 4072054"/>
              <a:gd name="connsiteX0-21" fmla="*/ 0 w 4088332"/>
              <a:gd name="connsiteY0-22" fmla="*/ 270638 h 4068322"/>
              <a:gd name="connsiteX1-23" fmla="*/ 3772200 w 4088332"/>
              <a:gd name="connsiteY1-24" fmla="*/ 0 h 4068322"/>
              <a:gd name="connsiteX2-25" fmla="*/ 4088332 w 4088332"/>
              <a:gd name="connsiteY2-26" fmla="*/ 3775421 h 4068322"/>
              <a:gd name="connsiteX3-27" fmla="*/ 293289 w 4088332"/>
              <a:gd name="connsiteY3-28" fmla="*/ 4068322 h 4068322"/>
              <a:gd name="connsiteX4-29" fmla="*/ 0 w 4088332"/>
              <a:gd name="connsiteY4-30" fmla="*/ 270638 h 4068322"/>
              <a:gd name="connsiteX0-31" fmla="*/ 0 w 4088332"/>
              <a:gd name="connsiteY0-32" fmla="*/ 313484 h 4111168"/>
              <a:gd name="connsiteX1-33" fmla="*/ 3762923 w 4088332"/>
              <a:gd name="connsiteY1-34" fmla="*/ 0 h 4111168"/>
              <a:gd name="connsiteX2-35" fmla="*/ 4088332 w 4088332"/>
              <a:gd name="connsiteY2-36" fmla="*/ 3818267 h 4111168"/>
              <a:gd name="connsiteX3-37" fmla="*/ 293289 w 4088332"/>
              <a:gd name="connsiteY3-38" fmla="*/ 4111168 h 4111168"/>
              <a:gd name="connsiteX4-39" fmla="*/ 0 w 4088332"/>
              <a:gd name="connsiteY4-40" fmla="*/ 313484 h 4111168"/>
              <a:gd name="connsiteX0-41" fmla="*/ 0 w 4145677"/>
              <a:gd name="connsiteY0-42" fmla="*/ 313484 h 4111168"/>
              <a:gd name="connsiteX1-43" fmla="*/ 3762923 w 4145677"/>
              <a:gd name="connsiteY1-44" fmla="*/ 0 h 4111168"/>
              <a:gd name="connsiteX2-45" fmla="*/ 4145677 w 4145677"/>
              <a:gd name="connsiteY2-46" fmla="*/ 3766274 h 4111168"/>
              <a:gd name="connsiteX3-47" fmla="*/ 293289 w 4145677"/>
              <a:gd name="connsiteY3-48" fmla="*/ 4111168 h 4111168"/>
              <a:gd name="connsiteX4-49" fmla="*/ 0 w 4145677"/>
              <a:gd name="connsiteY4-50" fmla="*/ 313484 h 4111168"/>
              <a:gd name="connsiteX0-51" fmla="*/ 0 w 4145677"/>
              <a:gd name="connsiteY0-52" fmla="*/ 313484 h 4168513"/>
              <a:gd name="connsiteX1-53" fmla="*/ 3762923 w 4145677"/>
              <a:gd name="connsiteY1-54" fmla="*/ 0 h 4168513"/>
              <a:gd name="connsiteX2-55" fmla="*/ 4145677 w 4145677"/>
              <a:gd name="connsiteY2-56" fmla="*/ 3766274 h 4168513"/>
              <a:gd name="connsiteX3-57" fmla="*/ 345282 w 4145677"/>
              <a:gd name="connsiteY3-58" fmla="*/ 4168513 h 4168513"/>
              <a:gd name="connsiteX4-59" fmla="*/ 0 w 4145677"/>
              <a:gd name="connsiteY4-60" fmla="*/ 313484 h 4168513"/>
              <a:gd name="connsiteX0-61" fmla="*/ 0 w 4188912"/>
              <a:gd name="connsiteY0-62" fmla="*/ 394085 h 4168513"/>
              <a:gd name="connsiteX1-63" fmla="*/ 3806158 w 4188912"/>
              <a:gd name="connsiteY1-64" fmla="*/ 0 h 4168513"/>
              <a:gd name="connsiteX2-65" fmla="*/ 4188912 w 4188912"/>
              <a:gd name="connsiteY2-66" fmla="*/ 3766274 h 4168513"/>
              <a:gd name="connsiteX3-67" fmla="*/ 388517 w 4188912"/>
              <a:gd name="connsiteY3-68" fmla="*/ 4168513 h 4168513"/>
              <a:gd name="connsiteX4-69" fmla="*/ 0 w 4188912"/>
              <a:gd name="connsiteY4-70" fmla="*/ 394085 h 4168513"/>
              <a:gd name="connsiteX0-71" fmla="*/ 0 w 4647665"/>
              <a:gd name="connsiteY0-72" fmla="*/ 394085 h 4617638"/>
              <a:gd name="connsiteX1-73" fmla="*/ 3806158 w 4647665"/>
              <a:gd name="connsiteY1-74" fmla="*/ 0 h 4617638"/>
              <a:gd name="connsiteX2-75" fmla="*/ 4647665 w 4647665"/>
              <a:gd name="connsiteY2-76" fmla="*/ 4617638 h 4617638"/>
              <a:gd name="connsiteX3-77" fmla="*/ 388517 w 4647665"/>
              <a:gd name="connsiteY3-78" fmla="*/ 4168513 h 4617638"/>
              <a:gd name="connsiteX4-79" fmla="*/ 0 w 4647665"/>
              <a:gd name="connsiteY4-80" fmla="*/ 394085 h 4617638"/>
              <a:gd name="connsiteX0-81" fmla="*/ 0 w 4647665"/>
              <a:gd name="connsiteY0-82" fmla="*/ 394085 h 4810029"/>
              <a:gd name="connsiteX1-83" fmla="*/ 3806158 w 4647665"/>
              <a:gd name="connsiteY1-84" fmla="*/ 0 h 4810029"/>
              <a:gd name="connsiteX2-85" fmla="*/ 4647665 w 4647665"/>
              <a:gd name="connsiteY2-86" fmla="*/ 4617638 h 4810029"/>
              <a:gd name="connsiteX3-87" fmla="*/ 869771 w 4647665"/>
              <a:gd name="connsiteY3-88" fmla="*/ 4810029 h 4810029"/>
              <a:gd name="connsiteX4-89" fmla="*/ 0 w 4647665"/>
              <a:gd name="connsiteY4-90" fmla="*/ 394085 h 4810029"/>
              <a:gd name="connsiteX0-91" fmla="*/ 0 w 4647665"/>
              <a:gd name="connsiteY0-92" fmla="*/ 0 h 4415944"/>
              <a:gd name="connsiteX1-93" fmla="*/ 4431812 w 4647665"/>
              <a:gd name="connsiteY1-94" fmla="*/ 418070 h 4415944"/>
              <a:gd name="connsiteX2-95" fmla="*/ 4647665 w 4647665"/>
              <a:gd name="connsiteY2-96" fmla="*/ 4223553 h 4415944"/>
              <a:gd name="connsiteX3-97" fmla="*/ 869771 w 4647665"/>
              <a:gd name="connsiteY3-98" fmla="*/ 4415944 h 4415944"/>
              <a:gd name="connsiteX4-99" fmla="*/ 0 w 4647665"/>
              <a:gd name="connsiteY4-100" fmla="*/ 0 h 4415944"/>
              <a:gd name="connsiteX0-101" fmla="*/ 0 w 3992262"/>
              <a:gd name="connsiteY0-102" fmla="*/ 192018 h 3997874"/>
              <a:gd name="connsiteX1-103" fmla="*/ 3776409 w 3992262"/>
              <a:gd name="connsiteY1-104" fmla="*/ 0 h 3997874"/>
              <a:gd name="connsiteX2-105" fmla="*/ 3992262 w 3992262"/>
              <a:gd name="connsiteY2-106" fmla="*/ 3805483 h 3997874"/>
              <a:gd name="connsiteX3-107" fmla="*/ 214368 w 3992262"/>
              <a:gd name="connsiteY3-108" fmla="*/ 3997874 h 3997874"/>
              <a:gd name="connsiteX4-109" fmla="*/ 0 w 3992262"/>
              <a:gd name="connsiteY4-110" fmla="*/ 192018 h 3997874"/>
              <a:gd name="connsiteX0-111" fmla="*/ 0 w 3992262"/>
              <a:gd name="connsiteY0-112" fmla="*/ 192018 h 3997874"/>
              <a:gd name="connsiteX1-113" fmla="*/ 3776409 w 3992262"/>
              <a:gd name="connsiteY1-114" fmla="*/ 0 h 3997874"/>
              <a:gd name="connsiteX2-115" fmla="*/ 3992262 w 3992262"/>
              <a:gd name="connsiteY2-116" fmla="*/ 3858646 h 3997874"/>
              <a:gd name="connsiteX3-117" fmla="*/ 214368 w 3992262"/>
              <a:gd name="connsiteY3-118" fmla="*/ 3997874 h 3997874"/>
              <a:gd name="connsiteX4-119" fmla="*/ 0 w 3992262"/>
              <a:gd name="connsiteY4-120" fmla="*/ 192018 h 3997874"/>
              <a:gd name="connsiteX0-121" fmla="*/ 0 w 3992262"/>
              <a:gd name="connsiteY0-122" fmla="*/ 192018 h 3891548"/>
              <a:gd name="connsiteX1-123" fmla="*/ 3776409 w 3992262"/>
              <a:gd name="connsiteY1-124" fmla="*/ 0 h 3891548"/>
              <a:gd name="connsiteX2-125" fmla="*/ 3992262 w 3992262"/>
              <a:gd name="connsiteY2-126" fmla="*/ 3858646 h 3891548"/>
              <a:gd name="connsiteX3-127" fmla="*/ 193103 w 3992262"/>
              <a:gd name="connsiteY3-128" fmla="*/ 3891548 h 3891548"/>
              <a:gd name="connsiteX4-129" fmla="*/ 0 w 3992262"/>
              <a:gd name="connsiteY4-130" fmla="*/ 192018 h 3891548"/>
              <a:gd name="connsiteX0-131" fmla="*/ 0 w 3811508"/>
              <a:gd name="connsiteY0-132" fmla="*/ 96325 h 3891548"/>
              <a:gd name="connsiteX1-133" fmla="*/ 3595655 w 3811508"/>
              <a:gd name="connsiteY1-134" fmla="*/ 0 h 3891548"/>
              <a:gd name="connsiteX2-135" fmla="*/ 3811508 w 3811508"/>
              <a:gd name="connsiteY2-136" fmla="*/ 3858646 h 3891548"/>
              <a:gd name="connsiteX3-137" fmla="*/ 12349 w 3811508"/>
              <a:gd name="connsiteY3-138" fmla="*/ 3891548 h 3891548"/>
              <a:gd name="connsiteX4-139" fmla="*/ 0 w 3811508"/>
              <a:gd name="connsiteY4-140" fmla="*/ 96325 h 3891548"/>
              <a:gd name="connsiteX0-141" fmla="*/ 0 w 3811508"/>
              <a:gd name="connsiteY0-142" fmla="*/ 53795 h 3849018"/>
              <a:gd name="connsiteX1-143" fmla="*/ 3787041 w 3811508"/>
              <a:gd name="connsiteY1-144" fmla="*/ 0 h 3849018"/>
              <a:gd name="connsiteX2-145" fmla="*/ 3811508 w 3811508"/>
              <a:gd name="connsiteY2-146" fmla="*/ 3816116 h 3849018"/>
              <a:gd name="connsiteX3-147" fmla="*/ 12349 w 3811508"/>
              <a:gd name="connsiteY3-148" fmla="*/ 3849018 h 3849018"/>
              <a:gd name="connsiteX4-149" fmla="*/ 0 w 3811508"/>
              <a:gd name="connsiteY4-150" fmla="*/ 53795 h 38490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11508" h="3849018">
                <a:moveTo>
                  <a:pt x="0" y="53795"/>
                </a:moveTo>
                <a:lnTo>
                  <a:pt x="3787041" y="0"/>
                </a:lnTo>
                <a:lnTo>
                  <a:pt x="3811508" y="3816116"/>
                </a:lnTo>
                <a:lnTo>
                  <a:pt x="12349" y="3849018"/>
                </a:lnTo>
                <a:cubicBezTo>
                  <a:pt x="8233" y="2583944"/>
                  <a:pt x="4116" y="1318869"/>
                  <a:pt x="0" y="53795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403090" y="1970405"/>
            <a:ext cx="3395345" cy="29527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5" name="文本框 15"/>
          <p:cNvSpPr txBox="1"/>
          <p:nvPr/>
        </p:nvSpPr>
        <p:spPr>
          <a:xfrm>
            <a:off x="4107815" y="2327275"/>
            <a:ext cx="3926840" cy="16389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 algn="ctr">
              <a:buFont typeface="Arial" panose="020B0604020202090204" pitchFamily="34" charset="0"/>
            </a:pPr>
            <a:endParaRPr lang="en-US" sz="2000">
              <a:sym typeface="+mn-ea"/>
            </a:endParaRPr>
          </a:p>
          <a:p>
            <a:pPr algn="ctr">
              <a:buFont typeface="Arial" panose="020B0604020202090204" pitchFamily="34" charset="0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ML PROJECT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algn="ctr">
              <a:buFont typeface="Arial" panose="020B0604020202090204" pitchFamily="34" charset="0"/>
            </a:pP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sym typeface="+mn-ea"/>
            </a:endParaRPr>
          </a:p>
          <a:p>
            <a:pPr algn="ctr">
              <a:buFont typeface="Arial" panose="020B0604020202090204" pitchFamily="34" charset="0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Maham Nisar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buFont typeface="Arial" panose="020B0604020202090204" pitchFamily="34" charset="0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2023-BS-AI-058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buFont typeface="Arial" panose="020B0604020202090204" pitchFamily="34" charset="0"/>
            </a:pPr>
            <a:endParaRPr lang="en-US" sz="2000"/>
          </a:p>
          <a:p>
            <a:pPr algn="ctr">
              <a:buFont typeface="Arial" panose="020B0604020202090204" pitchFamily="34" charset="0"/>
            </a:pPr>
            <a:endParaRPr lang="zh-CN" altLang="en-US" sz="2000" dirty="0">
              <a:solidFill>
                <a:srgbClr val="000000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 rot="20997683">
            <a:off x="4241800" y="1543050"/>
            <a:ext cx="3768725" cy="3802063"/>
          </a:xfrm>
          <a:prstGeom prst="rect">
            <a:avLst/>
          </a:pr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 rot="19845060">
            <a:off x="4241800" y="1543050"/>
            <a:ext cx="3768725" cy="3802063"/>
          </a:xfrm>
          <a:prstGeom prst="rect">
            <a:avLst/>
          </a:prstGeom>
          <a:solidFill>
            <a:srgbClr val="8BBF20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5"/>
          <p:cNvSpPr/>
          <p:nvPr/>
        </p:nvSpPr>
        <p:spPr>
          <a:xfrm rot="17775156">
            <a:off x="4041775" y="1350963"/>
            <a:ext cx="4187825" cy="4168775"/>
          </a:xfrm>
          <a:custGeom>
            <a:avLst/>
            <a:gdLst>
              <a:gd name="connsiteX0" fmla="*/ 0 w 3768706"/>
              <a:gd name="connsiteY0" fmla="*/ 0 h 3801416"/>
              <a:gd name="connsiteX1" fmla="*/ 3768706 w 3768706"/>
              <a:gd name="connsiteY1" fmla="*/ 0 h 3801416"/>
              <a:gd name="connsiteX2" fmla="*/ 3768706 w 3768706"/>
              <a:gd name="connsiteY2" fmla="*/ 3801416 h 3801416"/>
              <a:gd name="connsiteX3" fmla="*/ 0 w 3768706"/>
              <a:gd name="connsiteY3" fmla="*/ 3801416 h 3801416"/>
              <a:gd name="connsiteX4" fmla="*/ 0 w 3768706"/>
              <a:gd name="connsiteY4" fmla="*/ 0 h 3801416"/>
              <a:gd name="connsiteX0-1" fmla="*/ 0 w 4088332"/>
              <a:gd name="connsiteY0-2" fmla="*/ 0 h 3801416"/>
              <a:gd name="connsiteX1-3" fmla="*/ 3768706 w 4088332"/>
              <a:gd name="connsiteY1-4" fmla="*/ 0 h 3801416"/>
              <a:gd name="connsiteX2-5" fmla="*/ 4088332 w 4088332"/>
              <a:gd name="connsiteY2-6" fmla="*/ 3504783 h 3801416"/>
              <a:gd name="connsiteX3-7" fmla="*/ 0 w 4088332"/>
              <a:gd name="connsiteY3-8" fmla="*/ 3801416 h 3801416"/>
              <a:gd name="connsiteX4-9" fmla="*/ 0 w 4088332"/>
              <a:gd name="connsiteY4-10" fmla="*/ 0 h 3801416"/>
              <a:gd name="connsiteX0-11" fmla="*/ 0 w 4088332"/>
              <a:gd name="connsiteY0-12" fmla="*/ 270638 h 4072054"/>
              <a:gd name="connsiteX1-13" fmla="*/ 3772200 w 4088332"/>
              <a:gd name="connsiteY1-14" fmla="*/ 0 h 4072054"/>
              <a:gd name="connsiteX2-15" fmla="*/ 4088332 w 4088332"/>
              <a:gd name="connsiteY2-16" fmla="*/ 3775421 h 4072054"/>
              <a:gd name="connsiteX3-17" fmla="*/ 0 w 4088332"/>
              <a:gd name="connsiteY3-18" fmla="*/ 4072054 h 4072054"/>
              <a:gd name="connsiteX4-19" fmla="*/ 0 w 4088332"/>
              <a:gd name="connsiteY4-20" fmla="*/ 270638 h 4072054"/>
              <a:gd name="connsiteX0-21" fmla="*/ 0 w 4088332"/>
              <a:gd name="connsiteY0-22" fmla="*/ 270638 h 4068322"/>
              <a:gd name="connsiteX1-23" fmla="*/ 3772200 w 4088332"/>
              <a:gd name="connsiteY1-24" fmla="*/ 0 h 4068322"/>
              <a:gd name="connsiteX2-25" fmla="*/ 4088332 w 4088332"/>
              <a:gd name="connsiteY2-26" fmla="*/ 3775421 h 4068322"/>
              <a:gd name="connsiteX3-27" fmla="*/ 293289 w 4088332"/>
              <a:gd name="connsiteY3-28" fmla="*/ 4068322 h 4068322"/>
              <a:gd name="connsiteX4-29" fmla="*/ 0 w 4088332"/>
              <a:gd name="connsiteY4-30" fmla="*/ 270638 h 4068322"/>
              <a:gd name="connsiteX0-31" fmla="*/ 0 w 4088332"/>
              <a:gd name="connsiteY0-32" fmla="*/ 313484 h 4111168"/>
              <a:gd name="connsiteX1-33" fmla="*/ 3762923 w 4088332"/>
              <a:gd name="connsiteY1-34" fmla="*/ 0 h 4111168"/>
              <a:gd name="connsiteX2-35" fmla="*/ 4088332 w 4088332"/>
              <a:gd name="connsiteY2-36" fmla="*/ 3818267 h 4111168"/>
              <a:gd name="connsiteX3-37" fmla="*/ 293289 w 4088332"/>
              <a:gd name="connsiteY3-38" fmla="*/ 4111168 h 4111168"/>
              <a:gd name="connsiteX4-39" fmla="*/ 0 w 4088332"/>
              <a:gd name="connsiteY4-40" fmla="*/ 313484 h 4111168"/>
              <a:gd name="connsiteX0-41" fmla="*/ 0 w 4145677"/>
              <a:gd name="connsiteY0-42" fmla="*/ 313484 h 4111168"/>
              <a:gd name="connsiteX1-43" fmla="*/ 3762923 w 4145677"/>
              <a:gd name="connsiteY1-44" fmla="*/ 0 h 4111168"/>
              <a:gd name="connsiteX2-45" fmla="*/ 4145677 w 4145677"/>
              <a:gd name="connsiteY2-46" fmla="*/ 3766274 h 4111168"/>
              <a:gd name="connsiteX3-47" fmla="*/ 293289 w 4145677"/>
              <a:gd name="connsiteY3-48" fmla="*/ 4111168 h 4111168"/>
              <a:gd name="connsiteX4-49" fmla="*/ 0 w 4145677"/>
              <a:gd name="connsiteY4-50" fmla="*/ 313484 h 4111168"/>
              <a:gd name="connsiteX0-51" fmla="*/ 0 w 4145677"/>
              <a:gd name="connsiteY0-52" fmla="*/ 313484 h 4168513"/>
              <a:gd name="connsiteX1-53" fmla="*/ 3762923 w 4145677"/>
              <a:gd name="connsiteY1-54" fmla="*/ 0 h 4168513"/>
              <a:gd name="connsiteX2-55" fmla="*/ 4145677 w 4145677"/>
              <a:gd name="connsiteY2-56" fmla="*/ 3766274 h 4168513"/>
              <a:gd name="connsiteX3-57" fmla="*/ 345282 w 4145677"/>
              <a:gd name="connsiteY3-58" fmla="*/ 4168513 h 4168513"/>
              <a:gd name="connsiteX4-59" fmla="*/ 0 w 4145677"/>
              <a:gd name="connsiteY4-60" fmla="*/ 313484 h 4168513"/>
              <a:gd name="connsiteX0-61" fmla="*/ 0 w 4188912"/>
              <a:gd name="connsiteY0-62" fmla="*/ 394085 h 4168513"/>
              <a:gd name="connsiteX1-63" fmla="*/ 3806158 w 4188912"/>
              <a:gd name="connsiteY1-64" fmla="*/ 0 h 4168513"/>
              <a:gd name="connsiteX2-65" fmla="*/ 4188912 w 4188912"/>
              <a:gd name="connsiteY2-66" fmla="*/ 3766274 h 4168513"/>
              <a:gd name="connsiteX3-67" fmla="*/ 388517 w 4188912"/>
              <a:gd name="connsiteY3-68" fmla="*/ 4168513 h 4168513"/>
              <a:gd name="connsiteX4-69" fmla="*/ 0 w 4188912"/>
              <a:gd name="connsiteY4-70" fmla="*/ 394085 h 41685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188912" h="4168513">
                <a:moveTo>
                  <a:pt x="0" y="394085"/>
                </a:moveTo>
                <a:lnTo>
                  <a:pt x="3806158" y="0"/>
                </a:lnTo>
                <a:lnTo>
                  <a:pt x="4188912" y="3766274"/>
                </a:lnTo>
                <a:lnTo>
                  <a:pt x="388517" y="4168513"/>
                </a:lnTo>
                <a:lnTo>
                  <a:pt x="0" y="394085"/>
                </a:ln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5"/>
          <p:cNvSpPr/>
          <p:nvPr/>
        </p:nvSpPr>
        <p:spPr>
          <a:xfrm rot="13377911">
            <a:off x="4127500" y="1420813"/>
            <a:ext cx="3992563" cy="3998913"/>
          </a:xfrm>
          <a:custGeom>
            <a:avLst/>
            <a:gdLst>
              <a:gd name="connsiteX0" fmla="*/ 0 w 3768706"/>
              <a:gd name="connsiteY0" fmla="*/ 0 h 3801416"/>
              <a:gd name="connsiteX1" fmla="*/ 3768706 w 3768706"/>
              <a:gd name="connsiteY1" fmla="*/ 0 h 3801416"/>
              <a:gd name="connsiteX2" fmla="*/ 3768706 w 3768706"/>
              <a:gd name="connsiteY2" fmla="*/ 3801416 h 3801416"/>
              <a:gd name="connsiteX3" fmla="*/ 0 w 3768706"/>
              <a:gd name="connsiteY3" fmla="*/ 3801416 h 3801416"/>
              <a:gd name="connsiteX4" fmla="*/ 0 w 3768706"/>
              <a:gd name="connsiteY4" fmla="*/ 0 h 3801416"/>
              <a:gd name="connsiteX0-1" fmla="*/ 0 w 4088332"/>
              <a:gd name="connsiteY0-2" fmla="*/ 0 h 3801416"/>
              <a:gd name="connsiteX1-3" fmla="*/ 3768706 w 4088332"/>
              <a:gd name="connsiteY1-4" fmla="*/ 0 h 3801416"/>
              <a:gd name="connsiteX2-5" fmla="*/ 4088332 w 4088332"/>
              <a:gd name="connsiteY2-6" fmla="*/ 3504783 h 3801416"/>
              <a:gd name="connsiteX3-7" fmla="*/ 0 w 4088332"/>
              <a:gd name="connsiteY3-8" fmla="*/ 3801416 h 3801416"/>
              <a:gd name="connsiteX4-9" fmla="*/ 0 w 4088332"/>
              <a:gd name="connsiteY4-10" fmla="*/ 0 h 3801416"/>
              <a:gd name="connsiteX0-11" fmla="*/ 0 w 4088332"/>
              <a:gd name="connsiteY0-12" fmla="*/ 270638 h 4072054"/>
              <a:gd name="connsiteX1-13" fmla="*/ 3772200 w 4088332"/>
              <a:gd name="connsiteY1-14" fmla="*/ 0 h 4072054"/>
              <a:gd name="connsiteX2-15" fmla="*/ 4088332 w 4088332"/>
              <a:gd name="connsiteY2-16" fmla="*/ 3775421 h 4072054"/>
              <a:gd name="connsiteX3-17" fmla="*/ 0 w 4088332"/>
              <a:gd name="connsiteY3-18" fmla="*/ 4072054 h 4072054"/>
              <a:gd name="connsiteX4-19" fmla="*/ 0 w 4088332"/>
              <a:gd name="connsiteY4-20" fmla="*/ 270638 h 4072054"/>
              <a:gd name="connsiteX0-21" fmla="*/ 0 w 4088332"/>
              <a:gd name="connsiteY0-22" fmla="*/ 270638 h 4068322"/>
              <a:gd name="connsiteX1-23" fmla="*/ 3772200 w 4088332"/>
              <a:gd name="connsiteY1-24" fmla="*/ 0 h 4068322"/>
              <a:gd name="connsiteX2-25" fmla="*/ 4088332 w 4088332"/>
              <a:gd name="connsiteY2-26" fmla="*/ 3775421 h 4068322"/>
              <a:gd name="connsiteX3-27" fmla="*/ 293289 w 4088332"/>
              <a:gd name="connsiteY3-28" fmla="*/ 4068322 h 4068322"/>
              <a:gd name="connsiteX4-29" fmla="*/ 0 w 4088332"/>
              <a:gd name="connsiteY4-30" fmla="*/ 270638 h 4068322"/>
              <a:gd name="connsiteX0-31" fmla="*/ 0 w 4088332"/>
              <a:gd name="connsiteY0-32" fmla="*/ 313484 h 4111168"/>
              <a:gd name="connsiteX1-33" fmla="*/ 3762923 w 4088332"/>
              <a:gd name="connsiteY1-34" fmla="*/ 0 h 4111168"/>
              <a:gd name="connsiteX2-35" fmla="*/ 4088332 w 4088332"/>
              <a:gd name="connsiteY2-36" fmla="*/ 3818267 h 4111168"/>
              <a:gd name="connsiteX3-37" fmla="*/ 293289 w 4088332"/>
              <a:gd name="connsiteY3-38" fmla="*/ 4111168 h 4111168"/>
              <a:gd name="connsiteX4-39" fmla="*/ 0 w 4088332"/>
              <a:gd name="connsiteY4-40" fmla="*/ 313484 h 4111168"/>
              <a:gd name="connsiteX0-41" fmla="*/ 0 w 4145677"/>
              <a:gd name="connsiteY0-42" fmla="*/ 313484 h 4111168"/>
              <a:gd name="connsiteX1-43" fmla="*/ 3762923 w 4145677"/>
              <a:gd name="connsiteY1-44" fmla="*/ 0 h 4111168"/>
              <a:gd name="connsiteX2-45" fmla="*/ 4145677 w 4145677"/>
              <a:gd name="connsiteY2-46" fmla="*/ 3766274 h 4111168"/>
              <a:gd name="connsiteX3-47" fmla="*/ 293289 w 4145677"/>
              <a:gd name="connsiteY3-48" fmla="*/ 4111168 h 4111168"/>
              <a:gd name="connsiteX4-49" fmla="*/ 0 w 4145677"/>
              <a:gd name="connsiteY4-50" fmla="*/ 313484 h 4111168"/>
              <a:gd name="connsiteX0-51" fmla="*/ 0 w 4145677"/>
              <a:gd name="connsiteY0-52" fmla="*/ 313484 h 4168513"/>
              <a:gd name="connsiteX1-53" fmla="*/ 3762923 w 4145677"/>
              <a:gd name="connsiteY1-54" fmla="*/ 0 h 4168513"/>
              <a:gd name="connsiteX2-55" fmla="*/ 4145677 w 4145677"/>
              <a:gd name="connsiteY2-56" fmla="*/ 3766274 h 4168513"/>
              <a:gd name="connsiteX3-57" fmla="*/ 345282 w 4145677"/>
              <a:gd name="connsiteY3-58" fmla="*/ 4168513 h 4168513"/>
              <a:gd name="connsiteX4-59" fmla="*/ 0 w 4145677"/>
              <a:gd name="connsiteY4-60" fmla="*/ 313484 h 4168513"/>
              <a:gd name="connsiteX0-61" fmla="*/ 0 w 4188912"/>
              <a:gd name="connsiteY0-62" fmla="*/ 394085 h 4168513"/>
              <a:gd name="connsiteX1-63" fmla="*/ 3806158 w 4188912"/>
              <a:gd name="connsiteY1-64" fmla="*/ 0 h 4168513"/>
              <a:gd name="connsiteX2-65" fmla="*/ 4188912 w 4188912"/>
              <a:gd name="connsiteY2-66" fmla="*/ 3766274 h 4168513"/>
              <a:gd name="connsiteX3-67" fmla="*/ 388517 w 4188912"/>
              <a:gd name="connsiteY3-68" fmla="*/ 4168513 h 4168513"/>
              <a:gd name="connsiteX4-69" fmla="*/ 0 w 4188912"/>
              <a:gd name="connsiteY4-70" fmla="*/ 394085 h 4168513"/>
              <a:gd name="connsiteX0-71" fmla="*/ 0 w 4647665"/>
              <a:gd name="connsiteY0-72" fmla="*/ 394085 h 4617638"/>
              <a:gd name="connsiteX1-73" fmla="*/ 3806158 w 4647665"/>
              <a:gd name="connsiteY1-74" fmla="*/ 0 h 4617638"/>
              <a:gd name="connsiteX2-75" fmla="*/ 4647665 w 4647665"/>
              <a:gd name="connsiteY2-76" fmla="*/ 4617638 h 4617638"/>
              <a:gd name="connsiteX3-77" fmla="*/ 388517 w 4647665"/>
              <a:gd name="connsiteY3-78" fmla="*/ 4168513 h 4617638"/>
              <a:gd name="connsiteX4-79" fmla="*/ 0 w 4647665"/>
              <a:gd name="connsiteY4-80" fmla="*/ 394085 h 4617638"/>
              <a:gd name="connsiteX0-81" fmla="*/ 0 w 4647665"/>
              <a:gd name="connsiteY0-82" fmla="*/ 394085 h 4810029"/>
              <a:gd name="connsiteX1-83" fmla="*/ 3806158 w 4647665"/>
              <a:gd name="connsiteY1-84" fmla="*/ 0 h 4810029"/>
              <a:gd name="connsiteX2-85" fmla="*/ 4647665 w 4647665"/>
              <a:gd name="connsiteY2-86" fmla="*/ 4617638 h 4810029"/>
              <a:gd name="connsiteX3-87" fmla="*/ 869771 w 4647665"/>
              <a:gd name="connsiteY3-88" fmla="*/ 4810029 h 4810029"/>
              <a:gd name="connsiteX4-89" fmla="*/ 0 w 4647665"/>
              <a:gd name="connsiteY4-90" fmla="*/ 394085 h 4810029"/>
              <a:gd name="connsiteX0-91" fmla="*/ 0 w 4647665"/>
              <a:gd name="connsiteY0-92" fmla="*/ 0 h 4415944"/>
              <a:gd name="connsiteX1-93" fmla="*/ 4431812 w 4647665"/>
              <a:gd name="connsiteY1-94" fmla="*/ 418070 h 4415944"/>
              <a:gd name="connsiteX2-95" fmla="*/ 4647665 w 4647665"/>
              <a:gd name="connsiteY2-96" fmla="*/ 4223553 h 4415944"/>
              <a:gd name="connsiteX3-97" fmla="*/ 869771 w 4647665"/>
              <a:gd name="connsiteY3-98" fmla="*/ 4415944 h 4415944"/>
              <a:gd name="connsiteX4-99" fmla="*/ 0 w 4647665"/>
              <a:gd name="connsiteY4-100" fmla="*/ 0 h 4415944"/>
              <a:gd name="connsiteX0-101" fmla="*/ 0 w 3992262"/>
              <a:gd name="connsiteY0-102" fmla="*/ 192018 h 3997874"/>
              <a:gd name="connsiteX1-103" fmla="*/ 3776409 w 3992262"/>
              <a:gd name="connsiteY1-104" fmla="*/ 0 h 3997874"/>
              <a:gd name="connsiteX2-105" fmla="*/ 3992262 w 3992262"/>
              <a:gd name="connsiteY2-106" fmla="*/ 3805483 h 3997874"/>
              <a:gd name="connsiteX3-107" fmla="*/ 214368 w 3992262"/>
              <a:gd name="connsiteY3-108" fmla="*/ 3997874 h 3997874"/>
              <a:gd name="connsiteX4-109" fmla="*/ 0 w 3992262"/>
              <a:gd name="connsiteY4-110" fmla="*/ 192018 h 39978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92262" h="3997874">
                <a:moveTo>
                  <a:pt x="0" y="192018"/>
                </a:moveTo>
                <a:lnTo>
                  <a:pt x="3776409" y="0"/>
                </a:lnTo>
                <a:lnTo>
                  <a:pt x="3992262" y="3805483"/>
                </a:lnTo>
                <a:lnTo>
                  <a:pt x="214368" y="3997874"/>
                </a:lnTo>
                <a:lnTo>
                  <a:pt x="0" y="192018"/>
                </a:lnTo>
                <a:close/>
              </a:path>
            </a:pathLst>
          </a:cu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5"/>
          <p:cNvSpPr/>
          <p:nvPr/>
        </p:nvSpPr>
        <p:spPr>
          <a:xfrm rot="10800000">
            <a:off x="4222750" y="1504950"/>
            <a:ext cx="3811588" cy="3848100"/>
          </a:xfrm>
          <a:custGeom>
            <a:avLst/>
            <a:gdLst>
              <a:gd name="connsiteX0" fmla="*/ 0 w 3768706"/>
              <a:gd name="connsiteY0" fmla="*/ 0 h 3801416"/>
              <a:gd name="connsiteX1" fmla="*/ 3768706 w 3768706"/>
              <a:gd name="connsiteY1" fmla="*/ 0 h 3801416"/>
              <a:gd name="connsiteX2" fmla="*/ 3768706 w 3768706"/>
              <a:gd name="connsiteY2" fmla="*/ 3801416 h 3801416"/>
              <a:gd name="connsiteX3" fmla="*/ 0 w 3768706"/>
              <a:gd name="connsiteY3" fmla="*/ 3801416 h 3801416"/>
              <a:gd name="connsiteX4" fmla="*/ 0 w 3768706"/>
              <a:gd name="connsiteY4" fmla="*/ 0 h 3801416"/>
              <a:gd name="connsiteX0-1" fmla="*/ 0 w 4088332"/>
              <a:gd name="connsiteY0-2" fmla="*/ 0 h 3801416"/>
              <a:gd name="connsiteX1-3" fmla="*/ 3768706 w 4088332"/>
              <a:gd name="connsiteY1-4" fmla="*/ 0 h 3801416"/>
              <a:gd name="connsiteX2-5" fmla="*/ 4088332 w 4088332"/>
              <a:gd name="connsiteY2-6" fmla="*/ 3504783 h 3801416"/>
              <a:gd name="connsiteX3-7" fmla="*/ 0 w 4088332"/>
              <a:gd name="connsiteY3-8" fmla="*/ 3801416 h 3801416"/>
              <a:gd name="connsiteX4-9" fmla="*/ 0 w 4088332"/>
              <a:gd name="connsiteY4-10" fmla="*/ 0 h 3801416"/>
              <a:gd name="connsiteX0-11" fmla="*/ 0 w 4088332"/>
              <a:gd name="connsiteY0-12" fmla="*/ 270638 h 4072054"/>
              <a:gd name="connsiteX1-13" fmla="*/ 3772200 w 4088332"/>
              <a:gd name="connsiteY1-14" fmla="*/ 0 h 4072054"/>
              <a:gd name="connsiteX2-15" fmla="*/ 4088332 w 4088332"/>
              <a:gd name="connsiteY2-16" fmla="*/ 3775421 h 4072054"/>
              <a:gd name="connsiteX3-17" fmla="*/ 0 w 4088332"/>
              <a:gd name="connsiteY3-18" fmla="*/ 4072054 h 4072054"/>
              <a:gd name="connsiteX4-19" fmla="*/ 0 w 4088332"/>
              <a:gd name="connsiteY4-20" fmla="*/ 270638 h 4072054"/>
              <a:gd name="connsiteX0-21" fmla="*/ 0 w 4088332"/>
              <a:gd name="connsiteY0-22" fmla="*/ 270638 h 4068322"/>
              <a:gd name="connsiteX1-23" fmla="*/ 3772200 w 4088332"/>
              <a:gd name="connsiteY1-24" fmla="*/ 0 h 4068322"/>
              <a:gd name="connsiteX2-25" fmla="*/ 4088332 w 4088332"/>
              <a:gd name="connsiteY2-26" fmla="*/ 3775421 h 4068322"/>
              <a:gd name="connsiteX3-27" fmla="*/ 293289 w 4088332"/>
              <a:gd name="connsiteY3-28" fmla="*/ 4068322 h 4068322"/>
              <a:gd name="connsiteX4-29" fmla="*/ 0 w 4088332"/>
              <a:gd name="connsiteY4-30" fmla="*/ 270638 h 4068322"/>
              <a:gd name="connsiteX0-31" fmla="*/ 0 w 4088332"/>
              <a:gd name="connsiteY0-32" fmla="*/ 313484 h 4111168"/>
              <a:gd name="connsiteX1-33" fmla="*/ 3762923 w 4088332"/>
              <a:gd name="connsiteY1-34" fmla="*/ 0 h 4111168"/>
              <a:gd name="connsiteX2-35" fmla="*/ 4088332 w 4088332"/>
              <a:gd name="connsiteY2-36" fmla="*/ 3818267 h 4111168"/>
              <a:gd name="connsiteX3-37" fmla="*/ 293289 w 4088332"/>
              <a:gd name="connsiteY3-38" fmla="*/ 4111168 h 4111168"/>
              <a:gd name="connsiteX4-39" fmla="*/ 0 w 4088332"/>
              <a:gd name="connsiteY4-40" fmla="*/ 313484 h 4111168"/>
              <a:gd name="connsiteX0-41" fmla="*/ 0 w 4145677"/>
              <a:gd name="connsiteY0-42" fmla="*/ 313484 h 4111168"/>
              <a:gd name="connsiteX1-43" fmla="*/ 3762923 w 4145677"/>
              <a:gd name="connsiteY1-44" fmla="*/ 0 h 4111168"/>
              <a:gd name="connsiteX2-45" fmla="*/ 4145677 w 4145677"/>
              <a:gd name="connsiteY2-46" fmla="*/ 3766274 h 4111168"/>
              <a:gd name="connsiteX3-47" fmla="*/ 293289 w 4145677"/>
              <a:gd name="connsiteY3-48" fmla="*/ 4111168 h 4111168"/>
              <a:gd name="connsiteX4-49" fmla="*/ 0 w 4145677"/>
              <a:gd name="connsiteY4-50" fmla="*/ 313484 h 4111168"/>
              <a:gd name="connsiteX0-51" fmla="*/ 0 w 4145677"/>
              <a:gd name="connsiteY0-52" fmla="*/ 313484 h 4168513"/>
              <a:gd name="connsiteX1-53" fmla="*/ 3762923 w 4145677"/>
              <a:gd name="connsiteY1-54" fmla="*/ 0 h 4168513"/>
              <a:gd name="connsiteX2-55" fmla="*/ 4145677 w 4145677"/>
              <a:gd name="connsiteY2-56" fmla="*/ 3766274 h 4168513"/>
              <a:gd name="connsiteX3-57" fmla="*/ 345282 w 4145677"/>
              <a:gd name="connsiteY3-58" fmla="*/ 4168513 h 4168513"/>
              <a:gd name="connsiteX4-59" fmla="*/ 0 w 4145677"/>
              <a:gd name="connsiteY4-60" fmla="*/ 313484 h 4168513"/>
              <a:gd name="connsiteX0-61" fmla="*/ 0 w 4188912"/>
              <a:gd name="connsiteY0-62" fmla="*/ 394085 h 4168513"/>
              <a:gd name="connsiteX1-63" fmla="*/ 3806158 w 4188912"/>
              <a:gd name="connsiteY1-64" fmla="*/ 0 h 4168513"/>
              <a:gd name="connsiteX2-65" fmla="*/ 4188912 w 4188912"/>
              <a:gd name="connsiteY2-66" fmla="*/ 3766274 h 4168513"/>
              <a:gd name="connsiteX3-67" fmla="*/ 388517 w 4188912"/>
              <a:gd name="connsiteY3-68" fmla="*/ 4168513 h 4168513"/>
              <a:gd name="connsiteX4-69" fmla="*/ 0 w 4188912"/>
              <a:gd name="connsiteY4-70" fmla="*/ 394085 h 4168513"/>
              <a:gd name="connsiteX0-71" fmla="*/ 0 w 4647665"/>
              <a:gd name="connsiteY0-72" fmla="*/ 394085 h 4617638"/>
              <a:gd name="connsiteX1-73" fmla="*/ 3806158 w 4647665"/>
              <a:gd name="connsiteY1-74" fmla="*/ 0 h 4617638"/>
              <a:gd name="connsiteX2-75" fmla="*/ 4647665 w 4647665"/>
              <a:gd name="connsiteY2-76" fmla="*/ 4617638 h 4617638"/>
              <a:gd name="connsiteX3-77" fmla="*/ 388517 w 4647665"/>
              <a:gd name="connsiteY3-78" fmla="*/ 4168513 h 4617638"/>
              <a:gd name="connsiteX4-79" fmla="*/ 0 w 4647665"/>
              <a:gd name="connsiteY4-80" fmla="*/ 394085 h 4617638"/>
              <a:gd name="connsiteX0-81" fmla="*/ 0 w 4647665"/>
              <a:gd name="connsiteY0-82" fmla="*/ 394085 h 4810029"/>
              <a:gd name="connsiteX1-83" fmla="*/ 3806158 w 4647665"/>
              <a:gd name="connsiteY1-84" fmla="*/ 0 h 4810029"/>
              <a:gd name="connsiteX2-85" fmla="*/ 4647665 w 4647665"/>
              <a:gd name="connsiteY2-86" fmla="*/ 4617638 h 4810029"/>
              <a:gd name="connsiteX3-87" fmla="*/ 869771 w 4647665"/>
              <a:gd name="connsiteY3-88" fmla="*/ 4810029 h 4810029"/>
              <a:gd name="connsiteX4-89" fmla="*/ 0 w 4647665"/>
              <a:gd name="connsiteY4-90" fmla="*/ 394085 h 4810029"/>
              <a:gd name="connsiteX0-91" fmla="*/ 0 w 4647665"/>
              <a:gd name="connsiteY0-92" fmla="*/ 0 h 4415944"/>
              <a:gd name="connsiteX1-93" fmla="*/ 4431812 w 4647665"/>
              <a:gd name="connsiteY1-94" fmla="*/ 418070 h 4415944"/>
              <a:gd name="connsiteX2-95" fmla="*/ 4647665 w 4647665"/>
              <a:gd name="connsiteY2-96" fmla="*/ 4223553 h 4415944"/>
              <a:gd name="connsiteX3-97" fmla="*/ 869771 w 4647665"/>
              <a:gd name="connsiteY3-98" fmla="*/ 4415944 h 4415944"/>
              <a:gd name="connsiteX4-99" fmla="*/ 0 w 4647665"/>
              <a:gd name="connsiteY4-100" fmla="*/ 0 h 4415944"/>
              <a:gd name="connsiteX0-101" fmla="*/ 0 w 3992262"/>
              <a:gd name="connsiteY0-102" fmla="*/ 192018 h 3997874"/>
              <a:gd name="connsiteX1-103" fmla="*/ 3776409 w 3992262"/>
              <a:gd name="connsiteY1-104" fmla="*/ 0 h 3997874"/>
              <a:gd name="connsiteX2-105" fmla="*/ 3992262 w 3992262"/>
              <a:gd name="connsiteY2-106" fmla="*/ 3805483 h 3997874"/>
              <a:gd name="connsiteX3-107" fmla="*/ 214368 w 3992262"/>
              <a:gd name="connsiteY3-108" fmla="*/ 3997874 h 3997874"/>
              <a:gd name="connsiteX4-109" fmla="*/ 0 w 3992262"/>
              <a:gd name="connsiteY4-110" fmla="*/ 192018 h 3997874"/>
              <a:gd name="connsiteX0-111" fmla="*/ 0 w 3992262"/>
              <a:gd name="connsiteY0-112" fmla="*/ 192018 h 3997874"/>
              <a:gd name="connsiteX1-113" fmla="*/ 3776409 w 3992262"/>
              <a:gd name="connsiteY1-114" fmla="*/ 0 h 3997874"/>
              <a:gd name="connsiteX2-115" fmla="*/ 3992262 w 3992262"/>
              <a:gd name="connsiteY2-116" fmla="*/ 3858646 h 3997874"/>
              <a:gd name="connsiteX3-117" fmla="*/ 214368 w 3992262"/>
              <a:gd name="connsiteY3-118" fmla="*/ 3997874 h 3997874"/>
              <a:gd name="connsiteX4-119" fmla="*/ 0 w 3992262"/>
              <a:gd name="connsiteY4-120" fmla="*/ 192018 h 3997874"/>
              <a:gd name="connsiteX0-121" fmla="*/ 0 w 3992262"/>
              <a:gd name="connsiteY0-122" fmla="*/ 192018 h 3891548"/>
              <a:gd name="connsiteX1-123" fmla="*/ 3776409 w 3992262"/>
              <a:gd name="connsiteY1-124" fmla="*/ 0 h 3891548"/>
              <a:gd name="connsiteX2-125" fmla="*/ 3992262 w 3992262"/>
              <a:gd name="connsiteY2-126" fmla="*/ 3858646 h 3891548"/>
              <a:gd name="connsiteX3-127" fmla="*/ 193103 w 3992262"/>
              <a:gd name="connsiteY3-128" fmla="*/ 3891548 h 3891548"/>
              <a:gd name="connsiteX4-129" fmla="*/ 0 w 3992262"/>
              <a:gd name="connsiteY4-130" fmla="*/ 192018 h 3891548"/>
              <a:gd name="connsiteX0-131" fmla="*/ 0 w 3811508"/>
              <a:gd name="connsiteY0-132" fmla="*/ 96325 h 3891548"/>
              <a:gd name="connsiteX1-133" fmla="*/ 3595655 w 3811508"/>
              <a:gd name="connsiteY1-134" fmla="*/ 0 h 3891548"/>
              <a:gd name="connsiteX2-135" fmla="*/ 3811508 w 3811508"/>
              <a:gd name="connsiteY2-136" fmla="*/ 3858646 h 3891548"/>
              <a:gd name="connsiteX3-137" fmla="*/ 12349 w 3811508"/>
              <a:gd name="connsiteY3-138" fmla="*/ 3891548 h 3891548"/>
              <a:gd name="connsiteX4-139" fmla="*/ 0 w 3811508"/>
              <a:gd name="connsiteY4-140" fmla="*/ 96325 h 3891548"/>
              <a:gd name="connsiteX0-141" fmla="*/ 0 w 3811508"/>
              <a:gd name="connsiteY0-142" fmla="*/ 53795 h 3849018"/>
              <a:gd name="connsiteX1-143" fmla="*/ 3787041 w 3811508"/>
              <a:gd name="connsiteY1-144" fmla="*/ 0 h 3849018"/>
              <a:gd name="connsiteX2-145" fmla="*/ 3811508 w 3811508"/>
              <a:gd name="connsiteY2-146" fmla="*/ 3816116 h 3849018"/>
              <a:gd name="connsiteX3-147" fmla="*/ 12349 w 3811508"/>
              <a:gd name="connsiteY3-148" fmla="*/ 3849018 h 3849018"/>
              <a:gd name="connsiteX4-149" fmla="*/ 0 w 3811508"/>
              <a:gd name="connsiteY4-150" fmla="*/ 53795 h 38490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11508" h="3849018">
                <a:moveTo>
                  <a:pt x="0" y="53795"/>
                </a:moveTo>
                <a:lnTo>
                  <a:pt x="3787041" y="0"/>
                </a:lnTo>
                <a:lnTo>
                  <a:pt x="3811508" y="3816116"/>
                </a:lnTo>
                <a:lnTo>
                  <a:pt x="12349" y="3849018"/>
                </a:lnTo>
                <a:cubicBezTo>
                  <a:pt x="8233" y="2583944"/>
                  <a:pt x="4116" y="1318869"/>
                  <a:pt x="0" y="53795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22750" y="1514475"/>
            <a:ext cx="3811588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49" name="文本框 2"/>
          <p:cNvSpPr txBox="1"/>
          <p:nvPr/>
        </p:nvSpPr>
        <p:spPr>
          <a:xfrm>
            <a:off x="4592955" y="3037840"/>
            <a:ext cx="3086100" cy="590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Autofit/>
          </a:bodyPr>
          <a:p>
            <a:pPr algn="dist">
              <a:buFont typeface="Arial" panose="020B0604020202090204" pitchFamily="34" charset="0"/>
            </a:pPr>
            <a:r>
              <a:rPr lang="en-US" altLang="zh-CN" sz="3600" b="1" dirty="0">
                <a:latin typeface="Times New Roman Bold" panose="02020503050405090304" charset="0"/>
                <a:ea typeface="SimSun" pitchFamily="2" charset="-122"/>
                <a:cs typeface="Times New Roman Bold" panose="02020503050405090304" charset="0"/>
              </a:rPr>
              <a:t>THANK YOU </a:t>
            </a:r>
            <a:endParaRPr lang="zh-CN" altLang="en-US" sz="3600" b="1" dirty="0">
              <a:latin typeface="Times New Roman Bold" panose="02020503050405090304" charset="0"/>
              <a:ea typeface="Arial" panose="020B0604020202090204" pitchFamily="34" charset="0"/>
              <a:cs typeface="Times New Roman Bold" panose="0202050305040509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7950" y="4823460"/>
            <a:ext cx="8178165" cy="1871345"/>
          </a:xfrm>
        </p:spPr>
        <p:txBody>
          <a:bodyPr/>
          <a:p>
            <a:r>
              <a:rPr lang="en-US" altLang="en-US" sz="3600" b="1">
                <a:ln w="22225">
                  <a:solidFill>
                    <a:srgbClr val="FFBF53"/>
                  </a:solidFill>
                  <a:prstDash val="solid"/>
                </a:ln>
                <a:solidFill>
                  <a:schemeClr val="bg1"/>
                </a:solidFill>
                <a:effectLst/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Linear Regression</a:t>
            </a:r>
            <a:br>
              <a:rPr lang="en-US" altLang="en-US" sz="3600" b="1">
                <a:ln w="22225">
                  <a:solidFill>
                    <a:srgbClr val="FFBF53"/>
                  </a:solidFill>
                  <a:prstDash val="solid"/>
                </a:ln>
                <a:solidFill>
                  <a:schemeClr val="bg1"/>
                </a:solidFill>
                <a:effectLst/>
                <a:latin typeface="Times New Roman Bold" panose="02020503050405090304" charset="0"/>
                <a:cs typeface="Times New Roman Bold" panose="02020503050405090304" charset="0"/>
                <a:sym typeface="+mn-ea"/>
              </a:rPr>
            </a:br>
            <a:r>
              <a:rPr lang="en-US" altLang="en-US" sz="3600" b="1">
                <a:ln w="22225">
                  <a:solidFill>
                    <a:srgbClr val="FFBF53"/>
                  </a:solidFill>
                  <a:prstDash val="solid"/>
                </a:ln>
                <a:solidFill>
                  <a:schemeClr val="bg1"/>
                </a:solidFill>
                <a:effectLst/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Ecommerce Customer Behavior</a:t>
            </a:r>
            <a:endParaRPr lang="en-US" altLang="en-US" sz="3600" b="1">
              <a:ln w="22225">
                <a:solidFill>
                  <a:srgbClr val="FFBF53"/>
                </a:solidFill>
                <a:prstDash val="solid"/>
              </a:ln>
              <a:solidFill>
                <a:schemeClr val="bg1"/>
              </a:solidFill>
              <a:effectLst/>
              <a:latin typeface="Times New Roman Bold" panose="02020503050405090304" charset="0"/>
              <a:cs typeface="Times New Roman Bold" panose="0202050305040509030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0" y="2089150"/>
            <a:ext cx="12192000" cy="2328863"/>
          </a:xfrm>
          <a:prstGeom prst="rect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098" name="组合 1"/>
          <p:cNvGrpSpPr/>
          <p:nvPr/>
        </p:nvGrpSpPr>
        <p:grpSpPr>
          <a:xfrm>
            <a:off x="771525" y="1511300"/>
            <a:ext cx="3484563" cy="3484563"/>
            <a:chOff x="1920995" y="1924208"/>
            <a:chExt cx="922352" cy="922352"/>
          </a:xfrm>
        </p:grpSpPr>
        <p:sp>
          <p:nvSpPr>
            <p:cNvPr id="10" name="椭圆 9"/>
            <p:cNvSpPr/>
            <p:nvPr/>
          </p:nvSpPr>
          <p:spPr>
            <a:xfrm>
              <a:off x="1920995" y="1924208"/>
              <a:ext cx="922352" cy="9223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9"/>
            <p:cNvSpPr/>
            <p:nvPr/>
          </p:nvSpPr>
          <p:spPr>
            <a:xfrm>
              <a:off x="1976042" y="1980936"/>
              <a:ext cx="812258" cy="812258"/>
            </a:xfrm>
            <a:prstGeom prst="ellipse">
              <a:avLst/>
            </a:prstGeom>
            <a:solidFill>
              <a:srgbClr val="02B3C5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4101" name="Freeform 93"/>
            <p:cNvSpPr>
              <a:spLocks noEditPoints="1"/>
            </p:cNvSpPr>
            <p:nvPr/>
          </p:nvSpPr>
          <p:spPr>
            <a:xfrm>
              <a:off x="2254337" y="2215256"/>
              <a:ext cx="255669" cy="34368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16" h="288">
                  <a:moveTo>
                    <a:pt x="188" y="126"/>
                  </a:moveTo>
                  <a:cubicBezTo>
                    <a:pt x="188" y="79"/>
                    <a:pt x="188" y="79"/>
                    <a:pt x="188" y="79"/>
                  </a:cubicBezTo>
                  <a:cubicBezTo>
                    <a:pt x="188" y="36"/>
                    <a:pt x="152" y="0"/>
                    <a:pt x="109" y="0"/>
                  </a:cubicBezTo>
                  <a:cubicBezTo>
                    <a:pt x="109" y="0"/>
                    <a:pt x="108" y="0"/>
                    <a:pt x="108" y="0"/>
                  </a:cubicBezTo>
                  <a:cubicBezTo>
                    <a:pt x="107" y="0"/>
                    <a:pt x="107" y="0"/>
                    <a:pt x="106" y="0"/>
                  </a:cubicBezTo>
                  <a:cubicBezTo>
                    <a:pt x="63" y="0"/>
                    <a:pt x="28" y="36"/>
                    <a:pt x="28" y="79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16" y="288"/>
                    <a:pt x="216" y="288"/>
                    <a:pt x="216" y="288"/>
                  </a:cubicBezTo>
                  <a:cubicBezTo>
                    <a:pt x="216" y="126"/>
                    <a:pt x="216" y="126"/>
                    <a:pt x="216" y="126"/>
                  </a:cubicBezTo>
                  <a:lnTo>
                    <a:pt x="188" y="126"/>
                  </a:lnTo>
                  <a:close/>
                  <a:moveTo>
                    <a:pt x="133" y="259"/>
                  </a:moveTo>
                  <a:cubicBezTo>
                    <a:pt x="84" y="259"/>
                    <a:pt x="84" y="259"/>
                    <a:pt x="84" y="259"/>
                  </a:cubicBezTo>
                  <a:cubicBezTo>
                    <a:pt x="96" y="206"/>
                    <a:pt x="96" y="206"/>
                    <a:pt x="96" y="206"/>
                  </a:cubicBezTo>
                  <a:cubicBezTo>
                    <a:pt x="88" y="202"/>
                    <a:pt x="84" y="194"/>
                    <a:pt x="84" y="185"/>
                  </a:cubicBezTo>
                  <a:cubicBezTo>
                    <a:pt x="84" y="172"/>
                    <a:pt x="95" y="161"/>
                    <a:pt x="108" y="161"/>
                  </a:cubicBezTo>
                  <a:cubicBezTo>
                    <a:pt x="122" y="161"/>
                    <a:pt x="133" y="172"/>
                    <a:pt x="133" y="185"/>
                  </a:cubicBezTo>
                  <a:cubicBezTo>
                    <a:pt x="133" y="194"/>
                    <a:pt x="128" y="202"/>
                    <a:pt x="120" y="206"/>
                  </a:cubicBezTo>
                  <a:lnTo>
                    <a:pt x="133" y="259"/>
                  </a:lnTo>
                  <a:close/>
                  <a:moveTo>
                    <a:pt x="148" y="126"/>
                  </a:moveTo>
                  <a:cubicBezTo>
                    <a:pt x="67" y="126"/>
                    <a:pt x="67" y="126"/>
                    <a:pt x="67" y="126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7" y="57"/>
                    <a:pt x="85" y="40"/>
                    <a:pt x="106" y="40"/>
                  </a:cubicBezTo>
                  <a:cubicBezTo>
                    <a:pt x="107" y="40"/>
                    <a:pt x="108" y="40"/>
                    <a:pt x="108" y="40"/>
                  </a:cubicBezTo>
                  <a:cubicBezTo>
                    <a:pt x="108" y="40"/>
                    <a:pt x="109" y="40"/>
                    <a:pt x="109" y="40"/>
                  </a:cubicBezTo>
                  <a:cubicBezTo>
                    <a:pt x="131" y="40"/>
                    <a:pt x="148" y="57"/>
                    <a:pt x="148" y="79"/>
                  </a:cubicBezTo>
                  <a:lnTo>
                    <a:pt x="148" y="1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4102" name="文本框 6"/>
          <p:cNvSpPr txBox="1"/>
          <p:nvPr/>
        </p:nvSpPr>
        <p:spPr>
          <a:xfrm>
            <a:off x="5164455" y="2530475"/>
            <a:ext cx="5924550" cy="160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Autofit/>
          </a:bodyPr>
          <a:p>
            <a:pPr>
              <a:buFont typeface="Arial" panose="020B0604020202090204" pitchFamily="34" charset="0"/>
            </a:pPr>
            <a:r>
              <a:rPr lang="en-US" altLang="zh-CN" sz="8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  <a:latin typeface="Impact" panose="020B0806030902050204" pitchFamily="34" charset="0"/>
                <a:ea typeface="SimSun" pitchFamily="2" charset="-122"/>
              </a:rPr>
              <a:t>PROJECT</a:t>
            </a:r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SimSun" pitchFamily="2" charset="-122"/>
              </a:rPr>
              <a:t> </a:t>
            </a:r>
            <a:r>
              <a:rPr lang="en-US" altLang="zh-CN" sz="8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  <a:latin typeface="Impact" panose="020B0806030902050204" pitchFamily="34" charset="0"/>
                <a:ea typeface="SimSun" pitchFamily="2" charset="-122"/>
              </a:rPr>
              <a:t>01</a:t>
            </a:r>
            <a:endParaRPr lang="en-US" altLang="zh-CN" sz="8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  <a:latin typeface="Impact" panose="020B080603090205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5" name="文本框 7"/>
          <p:cNvSpPr txBox="1"/>
          <p:nvPr/>
        </p:nvSpPr>
        <p:spPr>
          <a:xfrm>
            <a:off x="461963" y="169863"/>
            <a:ext cx="2281237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zh-CN" dirty="0">
                <a:latin typeface="Calibri" panose="020F0502020204030204" pitchFamily="34" charset="0"/>
                <a:ea typeface="SimSun" pitchFamily="2" charset="-122"/>
              </a:rPr>
              <a:t>ERE</a:t>
            </a:r>
            <a:endParaRPr lang="zh-CN" altLang="en-US" dirty="0">
              <a:latin typeface="Calibri" panose="020F0502020204030204" pitchFamily="34" charset="0"/>
              <a:ea typeface="SimSun" pitchFamily="2" charset="-122"/>
            </a:endParaRPr>
          </a:p>
        </p:txBody>
      </p:sp>
      <p:grpSp>
        <p:nvGrpSpPr>
          <p:cNvPr id="5126" name="Group 7"/>
          <p:cNvGrpSpPr/>
          <p:nvPr/>
        </p:nvGrpSpPr>
        <p:grpSpPr>
          <a:xfrm flipH="1">
            <a:off x="0" y="1457325"/>
            <a:ext cx="5143500" cy="5505450"/>
            <a:chOff x="5687975" y="3"/>
            <a:chExt cx="6504023" cy="6963305"/>
          </a:xfrm>
        </p:grpSpPr>
        <p:pic>
          <p:nvPicPr>
            <p:cNvPr id="10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5687975" y="3"/>
              <a:ext cx="6504023" cy="6963305"/>
            </a:xfrm>
            <a:prstGeom prst="rect">
              <a:avLst/>
            </a:prstGeom>
            <a:effectLst>
              <a:outerShdw blurRad="177800" dist="228600" dir="4680000" sx="99000" sy="99000" algn="t" rotWithShape="0">
                <a:prstClr val="black">
                  <a:alpha val="11000"/>
                </a:prstClr>
              </a:outerShdw>
            </a:effectLst>
          </p:spPr>
        </p:pic>
        <p:pic>
          <p:nvPicPr>
            <p:cNvPr id="5128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12715" y="263107"/>
              <a:ext cx="1840996" cy="174346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Freeform 8"/>
          <p:cNvSpPr/>
          <p:nvPr/>
        </p:nvSpPr>
        <p:spPr>
          <a:xfrm>
            <a:off x="2376488" y="2011363"/>
            <a:ext cx="2159000" cy="2271713"/>
          </a:xfrm>
          <a:custGeom>
            <a:avLst/>
            <a:gdLst>
              <a:gd name="connsiteX0" fmla="*/ 1318161 w 2731325"/>
              <a:gd name="connsiteY0" fmla="*/ 0 h 2873829"/>
              <a:gd name="connsiteX1" fmla="*/ 2731325 w 2731325"/>
              <a:gd name="connsiteY1" fmla="*/ 285008 h 2873829"/>
              <a:gd name="connsiteX2" fmla="*/ 1330037 w 2731325"/>
              <a:gd name="connsiteY2" fmla="*/ 2873829 h 2873829"/>
              <a:gd name="connsiteX3" fmla="*/ 0 w 2731325"/>
              <a:gd name="connsiteY3" fmla="*/ 2470068 h 2873829"/>
              <a:gd name="connsiteX4" fmla="*/ 1318161 w 2731325"/>
              <a:gd name="connsiteY4" fmla="*/ 0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325" h="2873829">
                <a:moveTo>
                  <a:pt x="1318161" y="0"/>
                </a:moveTo>
                <a:lnTo>
                  <a:pt x="2731325" y="285008"/>
                </a:lnTo>
                <a:lnTo>
                  <a:pt x="1330037" y="2873829"/>
                </a:lnTo>
                <a:lnTo>
                  <a:pt x="0" y="2470068"/>
                </a:lnTo>
                <a:lnTo>
                  <a:pt x="1318161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30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3" y="2009775"/>
            <a:ext cx="2160587" cy="227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2" name="矩形 14"/>
          <p:cNvSpPr/>
          <p:nvPr/>
        </p:nvSpPr>
        <p:spPr>
          <a:xfrm>
            <a:off x="6638925" y="2271713"/>
            <a:ext cx="3924300" cy="5702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</a:pPr>
            <a:endParaRPr lang="en-US" altLang="en-US" sz="1200"/>
          </a:p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</a:pPr>
            <a:endParaRPr lang="en-US" altLang="zh-CN" sz="1200" dirty="0">
              <a:solidFill>
                <a:srgbClr val="445469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386455" y="494665"/>
            <a:ext cx="5860415" cy="847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503050405090304" charset="0"/>
                <a:cs typeface="Times New Roman" panose="02020503050405090304" charset="0"/>
                <a:sym typeface="+mn-ea"/>
              </a:rPr>
              <a:t>Introduction</a:t>
            </a:r>
            <a:endParaRPr lang="en-US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503050405090304" charset="0"/>
              <a:cs typeface="Times New Roman" panose="02020503050405090304" charset="0"/>
            </a:endParaRPr>
          </a:p>
          <a:p>
            <a:pPr algn="ctr"/>
            <a:endParaRPr lang="en-US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741670" y="2052955"/>
            <a:ext cx="5995035" cy="480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Dataset: Ecommerce Customers</a:t>
            </a:r>
            <a:endParaRPr lang="en-US" altLang="en-US" sz="20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→ The dataset contains customer activity data from an online shopping platform.</a:t>
            </a:r>
            <a:endParaRPr lang="en-US" altLang="en-US" sz="20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indent="0">
              <a:buNone/>
            </a:pPr>
            <a:endParaRPr lang="en-US" altLang="en-US" sz="20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Goal: Clean, explore, and prepare the data for machine learning</a:t>
            </a:r>
            <a:endParaRPr lang="en-US" altLang="en-US" sz="20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→ We want to understand the data before applying any models.</a:t>
            </a:r>
            <a:endParaRPr lang="en-US" altLang="en-US" sz="20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indent="0">
              <a:buNone/>
            </a:pPr>
            <a:endParaRPr lang="en-US" altLang="en-US" sz="20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Focus: Analyze relationships like Time on Website vs. Amount Spent</a:t>
            </a:r>
            <a:endParaRPr lang="en-US" altLang="en-US" sz="20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→ Helps identify what factors affect customer spending.</a:t>
            </a:r>
            <a:endParaRPr lang="en-US" altLang="en-US" sz="20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indent="0">
              <a:buNone/>
            </a:pPr>
            <a:endParaRPr lang="en-US" altLang="en-US" sz="20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740" y="323850"/>
            <a:ext cx="10363200" cy="1332230"/>
          </a:xfrm>
        </p:spPr>
        <p:txBody>
          <a:bodyPr/>
          <a:p>
            <a:r>
              <a:rPr lang="en-US" altLang="en-US" sz="4400">
                <a:sym typeface="+mn-ea"/>
              </a:rPr>
              <a:t> </a:t>
            </a:r>
            <a:r>
              <a:rPr lang="en-US" altLang="en-US" sz="44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Libraries &amp; Tools</a:t>
            </a:r>
            <a:endParaRPr lang="en-US" altLang="en-US" sz="4400" b="1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  <a:alpha val="30000"/>
                  </a:srgbClr>
                </a:outerShdw>
              </a:effectLst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740" y="2299335"/>
            <a:ext cx="6417945" cy="3687445"/>
          </a:xfrm>
        </p:spPr>
        <p:txBody>
          <a:bodyPr/>
          <a:p>
            <a:pPr marL="342900" indent="-342900" algn="l">
              <a:buFont typeface="Wingdings" panose="05000000000000000000" charset="0"/>
              <a:buChar char=""/>
            </a:pPr>
            <a:r>
              <a:rPr lang="en-US" altLang="en-US" sz="20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Pandas, numpy – For data loading and processing</a:t>
            </a:r>
            <a:endParaRPr lang="en-US" altLang="en-US" sz="20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Used to manage, clean, and explore datasets.</a:t>
            </a:r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r>
              <a:rPr lang="en-US" altLang="en-US" sz="20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Seaborn, matplotlib – For visualizing data</a:t>
            </a:r>
            <a:endParaRPr lang="en-US" altLang="en-US" sz="20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Help generate graphs like heatmaps and pairplots.</a:t>
            </a:r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endParaRPr lang="en-US" altLang="en-US" sz="20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r>
              <a:rPr lang="en-US" altLang="en-US" sz="20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Sklearn – Optional, for ML models if required</a:t>
            </a:r>
            <a:endParaRPr lang="en-US" altLang="en-US" sz="20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Provides model-building and evaluation tools</a:t>
            </a:r>
            <a:r>
              <a:rPr lang="en-US" altLang="en-US" sz="24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.</a:t>
            </a:r>
            <a:endParaRPr lang="en-US" altLang="en-US" sz="24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endParaRPr lang="en-US" altLang="en-US" sz="24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2240" y="2684145"/>
            <a:ext cx="3879215" cy="2226945"/>
          </a:xfrm>
          <a:prstGeom prst="rect">
            <a:avLst/>
          </a:prstGeom>
        </p:spPr>
      </p:pic>
      <p:sp>
        <p:nvSpPr>
          <p:cNvPr id="124" name="AutoShape 12"/>
          <p:cNvSpPr/>
          <p:nvPr/>
        </p:nvSpPr>
        <p:spPr bwMode="auto">
          <a:xfrm rot="20054367">
            <a:off x="11122343" y="2178050"/>
            <a:ext cx="915988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142" name="组合 38"/>
          <p:cNvGrpSpPr/>
          <p:nvPr/>
        </p:nvGrpSpPr>
        <p:grpSpPr>
          <a:xfrm>
            <a:off x="11430296" y="2398313"/>
            <a:ext cx="404175" cy="415996"/>
            <a:chOff x="5494338" y="4791075"/>
            <a:chExt cx="271463" cy="279400"/>
          </a:xfrm>
          <a:solidFill>
            <a:schemeClr val="bg1"/>
          </a:solidFill>
        </p:grpSpPr>
        <p:sp>
          <p:nvSpPr>
            <p:cNvPr id="143" name="Freeform 278@|5FFC:0|FBC:0|LFC:0|LBC:16777215"/>
            <p:cNvSpPr/>
            <p:nvPr/>
          </p:nvSpPr>
          <p:spPr bwMode="auto">
            <a:xfrm>
              <a:off x="5494338" y="4791075"/>
              <a:ext cx="271463" cy="279400"/>
            </a:xfrm>
            <a:custGeom>
              <a:avLst/>
              <a:gdLst>
                <a:gd name="T0" fmla="*/ 102 w 283"/>
                <a:gd name="T1" fmla="*/ 233 h 292"/>
                <a:gd name="T2" fmla="*/ 102 w 283"/>
                <a:gd name="T3" fmla="*/ 8 h 292"/>
                <a:gd name="T4" fmla="*/ 94 w 283"/>
                <a:gd name="T5" fmla="*/ 0 h 292"/>
                <a:gd name="T6" fmla="*/ 86 w 283"/>
                <a:gd name="T7" fmla="*/ 8 h 292"/>
                <a:gd name="T8" fmla="*/ 86 w 283"/>
                <a:gd name="T9" fmla="*/ 233 h 292"/>
                <a:gd name="T10" fmla="*/ 0 w 283"/>
                <a:gd name="T11" fmla="*/ 233 h 292"/>
                <a:gd name="T12" fmla="*/ 141 w 283"/>
                <a:gd name="T13" fmla="*/ 288 h 292"/>
                <a:gd name="T14" fmla="*/ 283 w 283"/>
                <a:gd name="T15" fmla="*/ 233 h 292"/>
                <a:gd name="T16" fmla="*/ 102 w 283"/>
                <a:gd name="T17" fmla="*/ 23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92">
                  <a:moveTo>
                    <a:pt x="102" y="233"/>
                  </a:moveTo>
                  <a:cubicBezTo>
                    <a:pt x="102" y="8"/>
                    <a:pt x="102" y="8"/>
                    <a:pt x="102" y="8"/>
                  </a:cubicBezTo>
                  <a:cubicBezTo>
                    <a:pt x="102" y="4"/>
                    <a:pt x="98" y="0"/>
                    <a:pt x="94" y="0"/>
                  </a:cubicBezTo>
                  <a:cubicBezTo>
                    <a:pt x="89" y="0"/>
                    <a:pt x="86" y="4"/>
                    <a:pt x="86" y="8"/>
                  </a:cubicBezTo>
                  <a:cubicBezTo>
                    <a:pt x="86" y="233"/>
                    <a:pt x="86" y="233"/>
                    <a:pt x="86" y="233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92"/>
                    <a:pt x="0" y="288"/>
                    <a:pt x="141" y="288"/>
                  </a:cubicBezTo>
                  <a:cubicBezTo>
                    <a:pt x="219" y="288"/>
                    <a:pt x="283" y="268"/>
                    <a:pt x="283" y="233"/>
                  </a:cubicBezTo>
                  <a:lnTo>
                    <a:pt x="102" y="2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144" name="Freeform 279@|5FFC:0|FBC:0|LFC:0|LBC:16777215"/>
            <p:cNvSpPr/>
            <p:nvPr/>
          </p:nvSpPr>
          <p:spPr bwMode="auto">
            <a:xfrm>
              <a:off x="5618163" y="4819650"/>
              <a:ext cx="122238" cy="163512"/>
            </a:xfrm>
            <a:custGeom>
              <a:avLst/>
              <a:gdLst>
                <a:gd name="T0" fmla="*/ 0 w 128"/>
                <a:gd name="T1" fmla="*/ 0 h 172"/>
                <a:gd name="T2" fmla="*/ 0 w 128"/>
                <a:gd name="T3" fmla="*/ 172 h 172"/>
                <a:gd name="T4" fmla="*/ 128 w 128"/>
                <a:gd name="T5" fmla="*/ 172 h 172"/>
                <a:gd name="T6" fmla="*/ 0 w 128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72">
                  <a:moveTo>
                    <a:pt x="0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128" y="11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145" name="Freeform 280@|5FFC:0|FBC:0|LFC:0|LBC:16777215"/>
            <p:cNvSpPr/>
            <p:nvPr/>
          </p:nvSpPr>
          <p:spPr bwMode="auto">
            <a:xfrm>
              <a:off x="5503863" y="4818063"/>
              <a:ext cx="46038" cy="165100"/>
            </a:xfrm>
            <a:custGeom>
              <a:avLst/>
              <a:gdLst>
                <a:gd name="T0" fmla="*/ 49 w 49"/>
                <a:gd name="T1" fmla="*/ 0 h 173"/>
                <a:gd name="T2" fmla="*/ 0 w 49"/>
                <a:gd name="T3" fmla="*/ 173 h 173"/>
                <a:gd name="T4" fmla="*/ 49 w 49"/>
                <a:gd name="T5" fmla="*/ 173 h 173"/>
                <a:gd name="T6" fmla="*/ 49 w 49"/>
                <a:gd name="T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73">
                  <a:moveTo>
                    <a:pt x="49" y="0"/>
                  </a:moveTo>
                  <a:cubicBezTo>
                    <a:pt x="49" y="0"/>
                    <a:pt x="0" y="122"/>
                    <a:pt x="0" y="173"/>
                  </a:cubicBezTo>
                  <a:cubicBezTo>
                    <a:pt x="49" y="173"/>
                    <a:pt x="49" y="173"/>
                    <a:pt x="49" y="173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79475" y="293370"/>
            <a:ext cx="8098790" cy="789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4400" b="1">
                <a:latin typeface="Times New Roman" panose="02020503050405090304" charset="0"/>
                <a:cs typeface="Times New Roman" panose="02020503050405090304" charset="0"/>
                <a:sym typeface="+mn-ea"/>
              </a:rPr>
              <a:t>       </a:t>
            </a:r>
            <a:r>
              <a:rPr lang="en-US" altLang="en-US" sz="44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Data Preprocessing</a:t>
            </a:r>
            <a:endParaRPr lang="en-US" altLang="en-US" sz="44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l"/>
            <a:endParaRPr lang="en-US" altLang="en-US" sz="4400" b="1">
              <a:solidFill>
                <a:schemeClr val="bg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pPr algn="l"/>
            <a:endParaRPr lang="en-US" altLang="en-US" sz="4400" b="1">
              <a:solidFill>
                <a:schemeClr val="bg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779145" y="2235200"/>
            <a:ext cx="5701665" cy="42398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000" b="1">
                <a:solidFill>
                  <a:schemeClr val="bg1"/>
                </a:solidFill>
                <a:sym typeface="+mn-ea"/>
              </a:rPr>
              <a:t>Load dataset from CSV file</a:t>
            </a:r>
            <a:endParaRPr lang="en-US" altLang="en-US" sz="20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sym typeface="+mn-ea"/>
              </a:rPr>
              <a:t>→ We use pd.read_csv() to load the data into a DataFrame.</a:t>
            </a:r>
            <a:endParaRPr lang="en-US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000" b="1">
                <a:solidFill>
                  <a:schemeClr val="bg1"/>
                </a:solidFill>
                <a:sym typeface="+mn-ea"/>
              </a:rPr>
              <a:t>Handle missing or null values</a:t>
            </a:r>
            <a:endParaRPr lang="en-US" altLang="en-US" sz="20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sym typeface="+mn-ea"/>
              </a:rPr>
              <a:t>→ Dropping or filling nulls ensures clean input for analysis.</a:t>
            </a:r>
            <a:endParaRPr lang="en-US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000" b="1">
                <a:solidFill>
                  <a:schemeClr val="bg1"/>
                </a:solidFill>
                <a:sym typeface="+mn-ea"/>
              </a:rPr>
              <a:t>Encode any categorical data if present</a:t>
            </a:r>
            <a:endParaRPr lang="en-US" altLang="en-US" sz="20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sym typeface="+mn-ea"/>
              </a:rPr>
              <a:t>→ Convert text labels into numbers for ML compatibility.</a:t>
            </a:r>
            <a:endParaRPr lang="en-US" altLang="en-US" sz="2000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</a:pPr>
            <a:endParaRPr lang="en-US" altLang="en-US" sz="20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12" name="Line 3"/>
          <p:cNvSpPr/>
          <p:nvPr/>
        </p:nvSpPr>
        <p:spPr>
          <a:xfrm>
            <a:off x="8370570" y="2947353"/>
            <a:ext cx="2052638" cy="2055812"/>
          </a:xfrm>
          <a:prstGeom prst="line">
            <a:avLst/>
          </a:prstGeom>
          <a:ln w="19050" cap="flat" cmpd="sng">
            <a:solidFill>
              <a:srgbClr val="ADBACA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3" name="Line 4"/>
          <p:cNvSpPr/>
          <p:nvPr/>
        </p:nvSpPr>
        <p:spPr>
          <a:xfrm rot="-10800000" flipH="1">
            <a:off x="8359458" y="2944178"/>
            <a:ext cx="1990725" cy="2005012"/>
          </a:xfrm>
          <a:prstGeom prst="line">
            <a:avLst/>
          </a:prstGeom>
          <a:ln w="19050" cap="flat" cmpd="sng">
            <a:solidFill>
              <a:srgbClr val="ADBACA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4" name="Line 5"/>
          <p:cNvSpPr/>
          <p:nvPr/>
        </p:nvSpPr>
        <p:spPr>
          <a:xfrm>
            <a:off x="7930833" y="3949065"/>
            <a:ext cx="2819400" cy="0"/>
          </a:xfrm>
          <a:prstGeom prst="line">
            <a:avLst/>
          </a:prstGeom>
          <a:ln w="19050" cap="flat" cmpd="sng">
            <a:solidFill>
              <a:srgbClr val="ADBACA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5" name="Line 6"/>
          <p:cNvSpPr/>
          <p:nvPr/>
        </p:nvSpPr>
        <p:spPr>
          <a:xfrm rot="-10800000" flipH="1">
            <a:off x="9365933" y="2599690"/>
            <a:ext cx="3175" cy="2838450"/>
          </a:xfrm>
          <a:prstGeom prst="line">
            <a:avLst/>
          </a:prstGeom>
          <a:ln w="19050" cap="flat" cmpd="sng">
            <a:solidFill>
              <a:srgbClr val="ADBACA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6" name="AutoShape 9"/>
          <p:cNvSpPr/>
          <p:nvPr/>
        </p:nvSpPr>
        <p:spPr bwMode="auto">
          <a:xfrm rot="20054367">
            <a:off x="10123170" y="4699953"/>
            <a:ext cx="915988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sp>
        <p:nvSpPr>
          <p:cNvPr id="117" name="Freeform 122"/>
          <p:cNvSpPr/>
          <p:nvPr/>
        </p:nvSpPr>
        <p:spPr>
          <a:xfrm>
            <a:off x="10412095" y="4979353"/>
            <a:ext cx="384175" cy="3841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18" name="AutoShape 13"/>
          <p:cNvSpPr/>
          <p:nvPr/>
        </p:nvSpPr>
        <p:spPr bwMode="auto">
          <a:xfrm rot="20054367">
            <a:off x="10123170" y="2269490"/>
            <a:ext cx="915988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119" name="组合 15"/>
          <p:cNvGrpSpPr/>
          <p:nvPr/>
        </p:nvGrpSpPr>
        <p:grpSpPr>
          <a:xfrm>
            <a:off x="10328595" y="2586129"/>
            <a:ext cx="467329" cy="303909"/>
            <a:chOff x="3052192" y="3133599"/>
            <a:chExt cx="258763" cy="168276"/>
          </a:xfrm>
          <a:solidFill>
            <a:schemeClr val="bg1"/>
          </a:solidFill>
        </p:grpSpPr>
        <p:sp>
          <p:nvSpPr>
            <p:cNvPr id="120" name="Freeform 158@|5FFC:0|FBC:0|LFC:0|LBC:16777215"/>
            <p:cNvSpPr/>
            <p:nvPr/>
          </p:nvSpPr>
          <p:spPr bwMode="auto">
            <a:xfrm>
              <a:off x="3160142" y="3133599"/>
              <a:ext cx="150813" cy="131763"/>
            </a:xfrm>
            <a:custGeom>
              <a:avLst/>
              <a:gdLst>
                <a:gd name="T0" fmla="*/ 167 w 167"/>
                <a:gd name="T1" fmla="*/ 0 h 146"/>
                <a:gd name="T2" fmla="*/ 0 w 167"/>
                <a:gd name="T3" fmla="*/ 0 h 146"/>
                <a:gd name="T4" fmla="*/ 0 w 167"/>
                <a:gd name="T5" fmla="*/ 146 h 146"/>
                <a:gd name="T6" fmla="*/ 76 w 167"/>
                <a:gd name="T7" fmla="*/ 146 h 146"/>
                <a:gd name="T8" fmla="*/ 110 w 167"/>
                <a:gd name="T9" fmla="*/ 124 h 146"/>
                <a:gd name="T10" fmla="*/ 145 w 167"/>
                <a:gd name="T11" fmla="*/ 146 h 146"/>
                <a:gd name="T12" fmla="*/ 167 w 167"/>
                <a:gd name="T13" fmla="*/ 146 h 146"/>
                <a:gd name="T14" fmla="*/ 167 w 167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46">
                  <a:moveTo>
                    <a:pt x="1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82" y="133"/>
                    <a:pt x="95" y="124"/>
                    <a:pt x="110" y="124"/>
                  </a:cubicBezTo>
                  <a:cubicBezTo>
                    <a:pt x="126" y="124"/>
                    <a:pt x="139" y="133"/>
                    <a:pt x="145" y="146"/>
                  </a:cubicBezTo>
                  <a:cubicBezTo>
                    <a:pt x="167" y="146"/>
                    <a:pt x="167" y="146"/>
                    <a:pt x="167" y="146"/>
                  </a:cubicBez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121" name="Freeform 159@|5FFC:0|FBC:0|LFC:0|LBC:16777215"/>
            <p:cNvSpPr>
              <a:spLocks noEditPoints="1"/>
            </p:cNvSpPr>
            <p:nvPr/>
          </p:nvSpPr>
          <p:spPr bwMode="auto">
            <a:xfrm>
              <a:off x="3052192" y="3170112"/>
              <a:ext cx="90488" cy="95250"/>
            </a:xfrm>
            <a:custGeom>
              <a:avLst/>
              <a:gdLst>
                <a:gd name="T0" fmla="*/ 72 w 102"/>
                <a:gd name="T1" fmla="*/ 83 h 105"/>
                <a:gd name="T2" fmla="*/ 102 w 102"/>
                <a:gd name="T3" fmla="*/ 98 h 105"/>
                <a:gd name="T4" fmla="*/ 102 w 102"/>
                <a:gd name="T5" fmla="*/ 0 h 105"/>
                <a:gd name="T6" fmla="*/ 39 w 102"/>
                <a:gd name="T7" fmla="*/ 0 h 105"/>
                <a:gd name="T8" fmla="*/ 0 w 102"/>
                <a:gd name="T9" fmla="*/ 42 h 105"/>
                <a:gd name="T10" fmla="*/ 0 w 102"/>
                <a:gd name="T11" fmla="*/ 105 h 105"/>
                <a:gd name="T12" fmla="*/ 37 w 102"/>
                <a:gd name="T13" fmla="*/ 105 h 105"/>
                <a:gd name="T14" fmla="*/ 72 w 102"/>
                <a:gd name="T15" fmla="*/ 83 h 105"/>
                <a:gd name="T16" fmla="*/ 24 w 102"/>
                <a:gd name="T17" fmla="*/ 46 h 105"/>
                <a:gd name="T18" fmla="*/ 45 w 102"/>
                <a:gd name="T19" fmla="*/ 21 h 105"/>
                <a:gd name="T20" fmla="*/ 79 w 102"/>
                <a:gd name="T21" fmla="*/ 21 h 105"/>
                <a:gd name="T22" fmla="*/ 79 w 102"/>
                <a:gd name="T23" fmla="*/ 67 h 105"/>
                <a:gd name="T24" fmla="*/ 24 w 102"/>
                <a:gd name="T25" fmla="*/ 67 h 105"/>
                <a:gd name="T26" fmla="*/ 24 w 102"/>
                <a:gd name="T27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05">
                  <a:moveTo>
                    <a:pt x="72" y="83"/>
                  </a:moveTo>
                  <a:cubicBezTo>
                    <a:pt x="84" y="83"/>
                    <a:pt x="95" y="89"/>
                    <a:pt x="102" y="98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43" y="92"/>
                    <a:pt x="56" y="83"/>
                    <a:pt x="72" y="83"/>
                  </a:cubicBezTo>
                  <a:close/>
                  <a:moveTo>
                    <a:pt x="24" y="46"/>
                  </a:moveTo>
                  <a:cubicBezTo>
                    <a:pt x="45" y="21"/>
                    <a:pt x="45" y="21"/>
                    <a:pt x="45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24" y="67"/>
                    <a:pt x="24" y="67"/>
                    <a:pt x="24" y="67"/>
                  </a:cubicBezTo>
                  <a:lnTo>
                    <a:pt x="24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122" name="Oval 160@|1FFC:0|FBC:0|LFC:0|LBC:16777215"/>
            <p:cNvSpPr>
              <a:spLocks noChangeArrowheads="1"/>
            </p:cNvSpPr>
            <p:nvPr/>
          </p:nvSpPr>
          <p:spPr bwMode="auto">
            <a:xfrm>
              <a:off x="3093467" y="3255837"/>
              <a:ext cx="46038" cy="46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123" name="Oval 161@|1FFC:0|FBC:0|LFC:0|LBC:16777215"/>
            <p:cNvSpPr>
              <a:spLocks noChangeArrowheads="1"/>
            </p:cNvSpPr>
            <p:nvPr/>
          </p:nvSpPr>
          <p:spPr bwMode="auto">
            <a:xfrm>
              <a:off x="3236342" y="3255837"/>
              <a:ext cx="46038" cy="46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</p:grpSp>
      <p:sp>
        <p:nvSpPr>
          <p:cNvPr id="124" name="AutoShape 12"/>
          <p:cNvSpPr/>
          <p:nvPr/>
        </p:nvSpPr>
        <p:spPr bwMode="auto">
          <a:xfrm rot="20054367">
            <a:off x="8902383" y="1774190"/>
            <a:ext cx="915988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125" name="组合 21"/>
          <p:cNvGrpSpPr/>
          <p:nvPr/>
        </p:nvGrpSpPr>
        <p:grpSpPr>
          <a:xfrm>
            <a:off x="9062164" y="2056672"/>
            <a:ext cx="560478" cy="288833"/>
            <a:chOff x="2015554" y="3149474"/>
            <a:chExt cx="258763" cy="133350"/>
          </a:xfrm>
          <a:solidFill>
            <a:schemeClr val="bg1"/>
          </a:solidFill>
        </p:grpSpPr>
        <p:sp>
          <p:nvSpPr>
            <p:cNvPr id="126" name="Freeform 226@|5FFC:0|FBC:0|LFC:0|LBC:16777215"/>
            <p:cNvSpPr>
              <a:spLocks noEditPoints="1"/>
            </p:cNvSpPr>
            <p:nvPr/>
          </p:nvSpPr>
          <p:spPr bwMode="auto">
            <a:xfrm>
              <a:off x="2015554" y="3149474"/>
              <a:ext cx="258763" cy="107950"/>
            </a:xfrm>
            <a:custGeom>
              <a:avLst/>
              <a:gdLst>
                <a:gd name="T0" fmla="*/ 265 w 288"/>
                <a:gd name="T1" fmla="*/ 46 h 120"/>
                <a:gd name="T2" fmla="*/ 252 w 288"/>
                <a:gd name="T3" fmla="*/ 46 h 120"/>
                <a:gd name="T4" fmla="*/ 217 w 288"/>
                <a:gd name="T5" fmla="*/ 0 h 120"/>
                <a:gd name="T6" fmla="*/ 115 w 288"/>
                <a:gd name="T7" fmla="*/ 0 h 120"/>
                <a:gd name="T8" fmla="*/ 68 w 288"/>
                <a:gd name="T9" fmla="*/ 46 h 120"/>
                <a:gd name="T10" fmla="*/ 55 w 288"/>
                <a:gd name="T11" fmla="*/ 46 h 120"/>
                <a:gd name="T12" fmla="*/ 0 w 288"/>
                <a:gd name="T13" fmla="*/ 69 h 120"/>
                <a:gd name="T14" fmla="*/ 0 w 288"/>
                <a:gd name="T15" fmla="*/ 105 h 120"/>
                <a:gd name="T16" fmla="*/ 10 w 288"/>
                <a:gd name="T17" fmla="*/ 119 h 120"/>
                <a:gd name="T18" fmla="*/ 54 w 288"/>
                <a:gd name="T19" fmla="*/ 76 h 120"/>
                <a:gd name="T20" fmla="*/ 97 w 288"/>
                <a:gd name="T21" fmla="*/ 119 h 120"/>
                <a:gd name="T22" fmla="*/ 97 w 288"/>
                <a:gd name="T23" fmla="*/ 120 h 120"/>
                <a:gd name="T24" fmla="*/ 189 w 288"/>
                <a:gd name="T25" fmla="*/ 120 h 120"/>
                <a:gd name="T26" fmla="*/ 189 w 288"/>
                <a:gd name="T27" fmla="*/ 119 h 120"/>
                <a:gd name="T28" fmla="*/ 232 w 288"/>
                <a:gd name="T29" fmla="*/ 76 h 120"/>
                <a:gd name="T30" fmla="*/ 276 w 288"/>
                <a:gd name="T31" fmla="*/ 119 h 120"/>
                <a:gd name="T32" fmla="*/ 288 w 288"/>
                <a:gd name="T33" fmla="*/ 105 h 120"/>
                <a:gd name="T34" fmla="*/ 288 w 288"/>
                <a:gd name="T35" fmla="*/ 65 h 120"/>
                <a:gd name="T36" fmla="*/ 265 w 288"/>
                <a:gd name="T37" fmla="*/ 46 h 120"/>
                <a:gd name="T38" fmla="*/ 209 w 288"/>
                <a:gd name="T39" fmla="*/ 12 h 120"/>
                <a:gd name="T40" fmla="*/ 233 w 288"/>
                <a:gd name="T41" fmla="*/ 43 h 120"/>
                <a:gd name="T42" fmla="*/ 174 w 288"/>
                <a:gd name="T43" fmla="*/ 43 h 120"/>
                <a:gd name="T44" fmla="*/ 174 w 288"/>
                <a:gd name="T45" fmla="*/ 12 h 120"/>
                <a:gd name="T46" fmla="*/ 209 w 288"/>
                <a:gd name="T47" fmla="*/ 12 h 120"/>
                <a:gd name="T48" fmla="*/ 123 w 288"/>
                <a:gd name="T49" fmla="*/ 12 h 120"/>
                <a:gd name="T50" fmla="*/ 156 w 288"/>
                <a:gd name="T51" fmla="*/ 12 h 120"/>
                <a:gd name="T52" fmla="*/ 156 w 288"/>
                <a:gd name="T53" fmla="*/ 43 h 120"/>
                <a:gd name="T54" fmla="*/ 93 w 288"/>
                <a:gd name="T55" fmla="*/ 43 h 120"/>
                <a:gd name="T56" fmla="*/ 123 w 288"/>
                <a:gd name="T57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120">
                  <a:moveTo>
                    <a:pt x="265" y="46"/>
                  </a:moveTo>
                  <a:cubicBezTo>
                    <a:pt x="252" y="46"/>
                    <a:pt x="252" y="46"/>
                    <a:pt x="252" y="46"/>
                  </a:cubicBezTo>
                  <a:cubicBezTo>
                    <a:pt x="244" y="29"/>
                    <a:pt x="223" y="0"/>
                    <a:pt x="21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08" y="0"/>
                    <a:pt x="80" y="29"/>
                    <a:pt x="68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46" y="46"/>
                    <a:pt x="0" y="48"/>
                    <a:pt x="0" y="6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1"/>
                    <a:pt x="4" y="117"/>
                    <a:pt x="10" y="119"/>
                  </a:cubicBezTo>
                  <a:cubicBezTo>
                    <a:pt x="11" y="95"/>
                    <a:pt x="30" y="76"/>
                    <a:pt x="54" y="76"/>
                  </a:cubicBezTo>
                  <a:cubicBezTo>
                    <a:pt x="78" y="76"/>
                    <a:pt x="97" y="95"/>
                    <a:pt x="97" y="119"/>
                  </a:cubicBezTo>
                  <a:cubicBezTo>
                    <a:pt x="97" y="119"/>
                    <a:pt x="97" y="120"/>
                    <a:pt x="97" y="120"/>
                  </a:cubicBezTo>
                  <a:cubicBezTo>
                    <a:pt x="189" y="120"/>
                    <a:pt x="189" y="120"/>
                    <a:pt x="189" y="120"/>
                  </a:cubicBezTo>
                  <a:cubicBezTo>
                    <a:pt x="189" y="120"/>
                    <a:pt x="189" y="119"/>
                    <a:pt x="189" y="119"/>
                  </a:cubicBezTo>
                  <a:cubicBezTo>
                    <a:pt x="189" y="95"/>
                    <a:pt x="209" y="76"/>
                    <a:pt x="232" y="76"/>
                  </a:cubicBezTo>
                  <a:cubicBezTo>
                    <a:pt x="256" y="76"/>
                    <a:pt x="276" y="95"/>
                    <a:pt x="276" y="119"/>
                  </a:cubicBezTo>
                  <a:cubicBezTo>
                    <a:pt x="283" y="118"/>
                    <a:pt x="288" y="112"/>
                    <a:pt x="288" y="105"/>
                  </a:cubicBezTo>
                  <a:cubicBezTo>
                    <a:pt x="288" y="65"/>
                    <a:pt x="288" y="65"/>
                    <a:pt x="288" y="65"/>
                  </a:cubicBezTo>
                  <a:cubicBezTo>
                    <a:pt x="288" y="56"/>
                    <a:pt x="273" y="46"/>
                    <a:pt x="265" y="46"/>
                  </a:cubicBezTo>
                  <a:close/>
                  <a:moveTo>
                    <a:pt x="209" y="12"/>
                  </a:moveTo>
                  <a:cubicBezTo>
                    <a:pt x="215" y="12"/>
                    <a:pt x="222" y="26"/>
                    <a:pt x="233" y="43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174" y="12"/>
                    <a:pt x="174" y="12"/>
                    <a:pt x="174" y="12"/>
                  </a:cubicBezTo>
                  <a:lnTo>
                    <a:pt x="209" y="12"/>
                  </a:lnTo>
                  <a:close/>
                  <a:moveTo>
                    <a:pt x="123" y="12"/>
                  </a:moveTo>
                  <a:cubicBezTo>
                    <a:pt x="156" y="12"/>
                    <a:pt x="156" y="12"/>
                    <a:pt x="156" y="12"/>
                  </a:cubicBezTo>
                  <a:cubicBezTo>
                    <a:pt x="156" y="43"/>
                    <a:pt x="156" y="43"/>
                    <a:pt x="156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106" y="27"/>
                    <a:pt x="117" y="12"/>
                    <a:pt x="12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127" name="Oval 227@|1FFC:0|FBC:0|LFC:0|LBC:16777215"/>
            <p:cNvSpPr>
              <a:spLocks noChangeArrowheads="1"/>
            </p:cNvSpPr>
            <p:nvPr/>
          </p:nvSpPr>
          <p:spPr bwMode="auto">
            <a:xfrm>
              <a:off x="2039367" y="3232024"/>
              <a:ext cx="49213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128" name="Oval 228@|1FFC:0|FBC:0|LFC:0|LBC:16777215"/>
            <p:cNvSpPr>
              <a:spLocks noChangeArrowheads="1"/>
            </p:cNvSpPr>
            <p:nvPr/>
          </p:nvSpPr>
          <p:spPr bwMode="auto">
            <a:xfrm>
              <a:off x="2199704" y="3232024"/>
              <a:ext cx="49213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</p:grpSp>
      <p:sp>
        <p:nvSpPr>
          <p:cNvPr id="129" name="AutoShape 14"/>
          <p:cNvSpPr/>
          <p:nvPr/>
        </p:nvSpPr>
        <p:spPr bwMode="auto">
          <a:xfrm rot="20054367">
            <a:off x="7691120" y="2280603"/>
            <a:ext cx="915988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130" name="组合 26"/>
          <p:cNvGrpSpPr/>
          <p:nvPr/>
        </p:nvGrpSpPr>
        <p:grpSpPr>
          <a:xfrm>
            <a:off x="7949640" y="2537377"/>
            <a:ext cx="425917" cy="389338"/>
            <a:chOff x="1496442" y="3097087"/>
            <a:chExt cx="258762" cy="236538"/>
          </a:xfrm>
          <a:solidFill>
            <a:schemeClr val="bg1"/>
          </a:solidFill>
        </p:grpSpPr>
        <p:sp>
          <p:nvSpPr>
            <p:cNvPr id="131" name="Freeform 259@|5FFC:0|FBC:0|LFC:0|LBC:16777215"/>
            <p:cNvSpPr/>
            <p:nvPr/>
          </p:nvSpPr>
          <p:spPr bwMode="auto">
            <a:xfrm>
              <a:off x="1496442" y="3097087"/>
              <a:ext cx="104775" cy="236538"/>
            </a:xfrm>
            <a:custGeom>
              <a:avLst/>
              <a:gdLst>
                <a:gd name="T0" fmla="*/ 63 w 117"/>
                <a:gd name="T1" fmla="*/ 0 h 263"/>
                <a:gd name="T2" fmla="*/ 0 w 117"/>
                <a:gd name="T3" fmla="*/ 73 h 263"/>
                <a:gd name="T4" fmla="*/ 9 w 117"/>
                <a:gd name="T5" fmla="*/ 168 h 263"/>
                <a:gd name="T6" fmla="*/ 9 w 117"/>
                <a:gd name="T7" fmla="*/ 219 h 263"/>
                <a:gd name="T8" fmla="*/ 53 w 117"/>
                <a:gd name="T9" fmla="*/ 263 h 263"/>
                <a:gd name="T10" fmla="*/ 97 w 117"/>
                <a:gd name="T11" fmla="*/ 219 h 263"/>
                <a:gd name="T12" fmla="*/ 91 w 117"/>
                <a:gd name="T13" fmla="*/ 163 h 263"/>
                <a:gd name="T14" fmla="*/ 117 w 117"/>
                <a:gd name="T15" fmla="*/ 63 h 263"/>
                <a:gd name="T16" fmla="*/ 63 w 117"/>
                <a:gd name="T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263">
                  <a:moveTo>
                    <a:pt x="63" y="0"/>
                  </a:moveTo>
                  <a:cubicBezTo>
                    <a:pt x="17" y="0"/>
                    <a:pt x="0" y="48"/>
                    <a:pt x="0" y="73"/>
                  </a:cubicBezTo>
                  <a:cubicBezTo>
                    <a:pt x="0" y="88"/>
                    <a:pt x="3" y="128"/>
                    <a:pt x="9" y="168"/>
                  </a:cubicBezTo>
                  <a:cubicBezTo>
                    <a:pt x="9" y="219"/>
                    <a:pt x="9" y="219"/>
                    <a:pt x="9" y="219"/>
                  </a:cubicBezTo>
                  <a:cubicBezTo>
                    <a:pt x="9" y="244"/>
                    <a:pt x="29" y="263"/>
                    <a:pt x="53" y="263"/>
                  </a:cubicBezTo>
                  <a:cubicBezTo>
                    <a:pt x="77" y="263"/>
                    <a:pt x="96" y="246"/>
                    <a:pt x="97" y="219"/>
                  </a:cubicBezTo>
                  <a:cubicBezTo>
                    <a:pt x="98" y="209"/>
                    <a:pt x="95" y="187"/>
                    <a:pt x="91" y="163"/>
                  </a:cubicBezTo>
                  <a:cubicBezTo>
                    <a:pt x="92" y="117"/>
                    <a:pt x="117" y="119"/>
                    <a:pt x="117" y="63"/>
                  </a:cubicBezTo>
                  <a:cubicBezTo>
                    <a:pt x="117" y="29"/>
                    <a:pt x="97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132" name="Freeform 260@|5FFC:0|FBC:0|LFC:0|LBC:16777215"/>
            <p:cNvSpPr/>
            <p:nvPr/>
          </p:nvSpPr>
          <p:spPr bwMode="auto">
            <a:xfrm>
              <a:off x="1650429" y="3097087"/>
              <a:ext cx="104775" cy="236538"/>
            </a:xfrm>
            <a:custGeom>
              <a:avLst/>
              <a:gdLst>
                <a:gd name="T0" fmla="*/ 54 w 117"/>
                <a:gd name="T1" fmla="*/ 0 h 263"/>
                <a:gd name="T2" fmla="*/ 0 w 117"/>
                <a:gd name="T3" fmla="*/ 63 h 263"/>
                <a:gd name="T4" fmla="*/ 26 w 117"/>
                <a:gd name="T5" fmla="*/ 163 h 263"/>
                <a:gd name="T6" fmla="*/ 20 w 117"/>
                <a:gd name="T7" fmla="*/ 219 h 263"/>
                <a:gd name="T8" fmla="*/ 64 w 117"/>
                <a:gd name="T9" fmla="*/ 263 h 263"/>
                <a:gd name="T10" fmla="*/ 108 w 117"/>
                <a:gd name="T11" fmla="*/ 219 h 263"/>
                <a:gd name="T12" fmla="*/ 108 w 117"/>
                <a:gd name="T13" fmla="*/ 168 h 263"/>
                <a:gd name="T14" fmla="*/ 117 w 117"/>
                <a:gd name="T15" fmla="*/ 73 h 263"/>
                <a:gd name="T16" fmla="*/ 54 w 117"/>
                <a:gd name="T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263">
                  <a:moveTo>
                    <a:pt x="54" y="0"/>
                  </a:moveTo>
                  <a:cubicBezTo>
                    <a:pt x="19" y="0"/>
                    <a:pt x="0" y="29"/>
                    <a:pt x="0" y="63"/>
                  </a:cubicBezTo>
                  <a:cubicBezTo>
                    <a:pt x="0" y="119"/>
                    <a:pt x="25" y="117"/>
                    <a:pt x="26" y="163"/>
                  </a:cubicBezTo>
                  <a:cubicBezTo>
                    <a:pt x="22" y="187"/>
                    <a:pt x="19" y="209"/>
                    <a:pt x="20" y="219"/>
                  </a:cubicBezTo>
                  <a:cubicBezTo>
                    <a:pt x="21" y="246"/>
                    <a:pt x="39" y="263"/>
                    <a:pt x="64" y="263"/>
                  </a:cubicBezTo>
                  <a:cubicBezTo>
                    <a:pt x="88" y="263"/>
                    <a:pt x="108" y="244"/>
                    <a:pt x="108" y="219"/>
                  </a:cubicBezTo>
                  <a:cubicBezTo>
                    <a:pt x="108" y="168"/>
                    <a:pt x="108" y="168"/>
                    <a:pt x="108" y="168"/>
                  </a:cubicBezTo>
                  <a:cubicBezTo>
                    <a:pt x="114" y="128"/>
                    <a:pt x="117" y="88"/>
                    <a:pt x="117" y="73"/>
                  </a:cubicBezTo>
                  <a:cubicBezTo>
                    <a:pt x="117" y="48"/>
                    <a:pt x="100" y="0"/>
                    <a:pt x="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</p:grpSp>
      <p:sp>
        <p:nvSpPr>
          <p:cNvPr id="133" name="AutoShape 7"/>
          <p:cNvSpPr/>
          <p:nvPr/>
        </p:nvSpPr>
        <p:spPr bwMode="auto">
          <a:xfrm rot="20054367">
            <a:off x="7184708" y="3491865"/>
            <a:ext cx="915988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sp>
        <p:nvSpPr>
          <p:cNvPr id="134" name="Freeform 438"/>
          <p:cNvSpPr>
            <a:spLocks noEditPoints="1"/>
          </p:cNvSpPr>
          <p:nvPr/>
        </p:nvSpPr>
        <p:spPr>
          <a:xfrm>
            <a:off x="7473633" y="3779203"/>
            <a:ext cx="331787" cy="3587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66" h="288">
                <a:moveTo>
                  <a:pt x="266" y="64"/>
                </a:moveTo>
                <a:cubicBezTo>
                  <a:pt x="261" y="22"/>
                  <a:pt x="261" y="22"/>
                  <a:pt x="261" y="22"/>
                </a:cubicBezTo>
                <a:cubicBezTo>
                  <a:pt x="261" y="10"/>
                  <a:pt x="247" y="0"/>
                  <a:pt x="234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9" y="0"/>
                  <a:pt x="4" y="10"/>
                  <a:pt x="4" y="2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48"/>
                  <a:pt x="0" y="248"/>
                  <a:pt x="0" y="248"/>
                </a:cubicBezTo>
                <a:cubicBezTo>
                  <a:pt x="23" y="248"/>
                  <a:pt x="23" y="248"/>
                  <a:pt x="23" y="248"/>
                </a:cubicBezTo>
                <a:cubicBezTo>
                  <a:pt x="23" y="268"/>
                  <a:pt x="23" y="268"/>
                  <a:pt x="23" y="268"/>
                </a:cubicBezTo>
                <a:cubicBezTo>
                  <a:pt x="23" y="279"/>
                  <a:pt x="32" y="288"/>
                  <a:pt x="43" y="288"/>
                </a:cubicBezTo>
                <a:cubicBezTo>
                  <a:pt x="54" y="288"/>
                  <a:pt x="63" y="279"/>
                  <a:pt x="63" y="268"/>
                </a:cubicBezTo>
                <a:cubicBezTo>
                  <a:pt x="63" y="248"/>
                  <a:pt x="63" y="248"/>
                  <a:pt x="63" y="248"/>
                </a:cubicBezTo>
                <a:cubicBezTo>
                  <a:pt x="204" y="248"/>
                  <a:pt x="204" y="248"/>
                  <a:pt x="204" y="248"/>
                </a:cubicBezTo>
                <a:cubicBezTo>
                  <a:pt x="204" y="268"/>
                  <a:pt x="204" y="268"/>
                  <a:pt x="204" y="268"/>
                </a:cubicBezTo>
                <a:cubicBezTo>
                  <a:pt x="204" y="279"/>
                  <a:pt x="213" y="288"/>
                  <a:pt x="224" y="288"/>
                </a:cubicBezTo>
                <a:cubicBezTo>
                  <a:pt x="235" y="288"/>
                  <a:pt x="244" y="279"/>
                  <a:pt x="244" y="268"/>
                </a:cubicBezTo>
                <a:cubicBezTo>
                  <a:pt x="244" y="248"/>
                  <a:pt x="244" y="248"/>
                  <a:pt x="244" y="248"/>
                </a:cubicBezTo>
                <a:cubicBezTo>
                  <a:pt x="266" y="248"/>
                  <a:pt x="266" y="248"/>
                  <a:pt x="266" y="248"/>
                </a:cubicBezTo>
                <a:lnTo>
                  <a:pt x="266" y="64"/>
                </a:lnTo>
                <a:close/>
                <a:moveTo>
                  <a:pt x="101" y="16"/>
                </a:moveTo>
                <a:cubicBezTo>
                  <a:pt x="165" y="16"/>
                  <a:pt x="165" y="16"/>
                  <a:pt x="165" y="16"/>
                </a:cubicBezTo>
                <a:cubicBezTo>
                  <a:pt x="170" y="16"/>
                  <a:pt x="174" y="20"/>
                  <a:pt x="174" y="25"/>
                </a:cubicBezTo>
                <a:cubicBezTo>
                  <a:pt x="174" y="30"/>
                  <a:pt x="170" y="33"/>
                  <a:pt x="165" y="33"/>
                </a:cubicBezTo>
                <a:cubicBezTo>
                  <a:pt x="101" y="33"/>
                  <a:pt x="101" y="33"/>
                  <a:pt x="101" y="33"/>
                </a:cubicBezTo>
                <a:cubicBezTo>
                  <a:pt x="96" y="33"/>
                  <a:pt x="93" y="30"/>
                  <a:pt x="93" y="25"/>
                </a:cubicBezTo>
                <a:cubicBezTo>
                  <a:pt x="93" y="20"/>
                  <a:pt x="96" y="16"/>
                  <a:pt x="101" y="16"/>
                </a:cubicBezTo>
                <a:close/>
                <a:moveTo>
                  <a:pt x="33" y="67"/>
                </a:moveTo>
                <a:cubicBezTo>
                  <a:pt x="33" y="59"/>
                  <a:pt x="39" y="52"/>
                  <a:pt x="47" y="52"/>
                </a:cubicBezTo>
                <a:cubicBezTo>
                  <a:pt x="219" y="52"/>
                  <a:pt x="219" y="52"/>
                  <a:pt x="219" y="52"/>
                </a:cubicBezTo>
                <a:cubicBezTo>
                  <a:pt x="227" y="52"/>
                  <a:pt x="234" y="59"/>
                  <a:pt x="234" y="67"/>
                </a:cubicBezTo>
                <a:cubicBezTo>
                  <a:pt x="238" y="156"/>
                  <a:pt x="238" y="156"/>
                  <a:pt x="238" y="156"/>
                </a:cubicBezTo>
                <a:cubicBezTo>
                  <a:pt x="238" y="164"/>
                  <a:pt x="232" y="171"/>
                  <a:pt x="223" y="171"/>
                </a:cubicBezTo>
                <a:cubicBezTo>
                  <a:pt x="43" y="171"/>
                  <a:pt x="43" y="171"/>
                  <a:pt x="43" y="171"/>
                </a:cubicBezTo>
                <a:cubicBezTo>
                  <a:pt x="35" y="171"/>
                  <a:pt x="28" y="164"/>
                  <a:pt x="28" y="156"/>
                </a:cubicBezTo>
                <a:lnTo>
                  <a:pt x="33" y="67"/>
                </a:lnTo>
                <a:close/>
                <a:moveTo>
                  <a:pt x="63" y="223"/>
                </a:moveTo>
                <a:cubicBezTo>
                  <a:pt x="60" y="228"/>
                  <a:pt x="54" y="230"/>
                  <a:pt x="48" y="230"/>
                </a:cubicBezTo>
                <a:cubicBezTo>
                  <a:pt x="37" y="230"/>
                  <a:pt x="28" y="221"/>
                  <a:pt x="27" y="210"/>
                </a:cubicBezTo>
                <a:cubicBezTo>
                  <a:pt x="27" y="210"/>
                  <a:pt x="27" y="210"/>
                  <a:pt x="27" y="210"/>
                </a:cubicBezTo>
                <a:cubicBezTo>
                  <a:pt x="27" y="198"/>
                  <a:pt x="37" y="189"/>
                  <a:pt x="48" y="189"/>
                </a:cubicBezTo>
                <a:cubicBezTo>
                  <a:pt x="59" y="189"/>
                  <a:pt x="69" y="198"/>
                  <a:pt x="69" y="210"/>
                </a:cubicBezTo>
                <a:cubicBezTo>
                  <a:pt x="69" y="215"/>
                  <a:pt x="67" y="220"/>
                  <a:pt x="63" y="223"/>
                </a:cubicBezTo>
                <a:close/>
                <a:moveTo>
                  <a:pt x="220" y="230"/>
                </a:moveTo>
                <a:cubicBezTo>
                  <a:pt x="213" y="230"/>
                  <a:pt x="207" y="227"/>
                  <a:pt x="204" y="222"/>
                </a:cubicBezTo>
                <a:cubicBezTo>
                  <a:pt x="201" y="219"/>
                  <a:pt x="199" y="214"/>
                  <a:pt x="199" y="210"/>
                </a:cubicBezTo>
                <a:cubicBezTo>
                  <a:pt x="199" y="198"/>
                  <a:pt x="208" y="189"/>
                  <a:pt x="220" y="189"/>
                </a:cubicBezTo>
                <a:cubicBezTo>
                  <a:pt x="231" y="189"/>
                  <a:pt x="240" y="198"/>
                  <a:pt x="240" y="210"/>
                </a:cubicBezTo>
                <a:cubicBezTo>
                  <a:pt x="240" y="210"/>
                  <a:pt x="240" y="210"/>
                  <a:pt x="240" y="211"/>
                </a:cubicBezTo>
                <a:cubicBezTo>
                  <a:pt x="240" y="222"/>
                  <a:pt x="231" y="230"/>
                  <a:pt x="220" y="23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5" name="AutoShape 10"/>
          <p:cNvSpPr/>
          <p:nvPr/>
        </p:nvSpPr>
        <p:spPr bwMode="auto">
          <a:xfrm rot="20054367">
            <a:off x="7691120" y="4711065"/>
            <a:ext cx="915988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136" name="组合 32"/>
          <p:cNvGrpSpPr/>
          <p:nvPr/>
        </p:nvGrpSpPr>
        <p:grpSpPr>
          <a:xfrm>
            <a:off x="7896636" y="5017100"/>
            <a:ext cx="468467" cy="379106"/>
            <a:chOff x="4940301" y="3163888"/>
            <a:chExt cx="274637" cy="222250"/>
          </a:xfrm>
          <a:solidFill>
            <a:schemeClr val="bg1"/>
          </a:solidFill>
        </p:grpSpPr>
        <p:sp>
          <p:nvSpPr>
            <p:cNvPr id="137" name="Oval 302@|1FFC:0|FBC:0|LFC:0|LBC:16777215"/>
            <p:cNvSpPr>
              <a:spLocks noChangeArrowheads="1"/>
            </p:cNvSpPr>
            <p:nvPr/>
          </p:nvSpPr>
          <p:spPr bwMode="auto">
            <a:xfrm>
              <a:off x="5048251" y="3348038"/>
              <a:ext cx="38100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138" name="Oval 303@|1FFC:0|FBC:0|LFC:0|LBC:16777215"/>
            <p:cNvSpPr>
              <a:spLocks noChangeArrowheads="1"/>
            </p:cNvSpPr>
            <p:nvPr/>
          </p:nvSpPr>
          <p:spPr bwMode="auto">
            <a:xfrm>
              <a:off x="5141913" y="3348038"/>
              <a:ext cx="39688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139" name="Freeform 304@|5FFC:0|FBC:0|LFC:0|LBC:16777215"/>
            <p:cNvSpPr/>
            <p:nvPr/>
          </p:nvSpPr>
          <p:spPr bwMode="auto">
            <a:xfrm>
              <a:off x="4940301" y="3163888"/>
              <a:ext cx="255588" cy="166687"/>
            </a:xfrm>
            <a:custGeom>
              <a:avLst/>
              <a:gdLst>
                <a:gd name="T0" fmla="*/ 256 w 267"/>
                <a:gd name="T1" fmla="*/ 153 h 174"/>
                <a:gd name="T2" fmla="*/ 113 w 267"/>
                <a:gd name="T3" fmla="*/ 153 h 174"/>
                <a:gd name="T4" fmla="*/ 64 w 267"/>
                <a:gd name="T5" fmla="*/ 7 h 174"/>
                <a:gd name="T6" fmla="*/ 54 w 267"/>
                <a:gd name="T7" fmla="*/ 0 h 174"/>
                <a:gd name="T8" fmla="*/ 10 w 267"/>
                <a:gd name="T9" fmla="*/ 0 h 174"/>
                <a:gd name="T10" fmla="*/ 0 w 267"/>
                <a:gd name="T11" fmla="*/ 10 h 174"/>
                <a:gd name="T12" fmla="*/ 10 w 267"/>
                <a:gd name="T13" fmla="*/ 21 h 174"/>
                <a:gd name="T14" fmla="*/ 46 w 267"/>
                <a:gd name="T15" fmla="*/ 21 h 174"/>
                <a:gd name="T16" fmla="*/ 96 w 267"/>
                <a:gd name="T17" fmla="*/ 167 h 174"/>
                <a:gd name="T18" fmla="*/ 105 w 267"/>
                <a:gd name="T19" fmla="*/ 174 h 174"/>
                <a:gd name="T20" fmla="*/ 256 w 267"/>
                <a:gd name="T21" fmla="*/ 174 h 174"/>
                <a:gd name="T22" fmla="*/ 267 w 267"/>
                <a:gd name="T23" fmla="*/ 164 h 174"/>
                <a:gd name="T24" fmla="*/ 256 w 267"/>
                <a:gd name="T25" fmla="*/ 15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174">
                  <a:moveTo>
                    <a:pt x="256" y="153"/>
                  </a:moveTo>
                  <a:cubicBezTo>
                    <a:pt x="113" y="153"/>
                    <a:pt x="113" y="153"/>
                    <a:pt x="113" y="153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3"/>
                    <a:pt x="58" y="0"/>
                    <a:pt x="5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97" y="171"/>
                    <a:pt x="101" y="174"/>
                    <a:pt x="105" y="174"/>
                  </a:cubicBezTo>
                  <a:cubicBezTo>
                    <a:pt x="256" y="174"/>
                    <a:pt x="256" y="174"/>
                    <a:pt x="256" y="174"/>
                  </a:cubicBezTo>
                  <a:cubicBezTo>
                    <a:pt x="262" y="174"/>
                    <a:pt x="267" y="170"/>
                    <a:pt x="267" y="164"/>
                  </a:cubicBezTo>
                  <a:cubicBezTo>
                    <a:pt x="267" y="158"/>
                    <a:pt x="262" y="153"/>
                    <a:pt x="25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140" name="Freeform 305@|5FFC:0|FBC:0|LFC:0|LBC:16777215"/>
            <p:cNvSpPr/>
            <p:nvPr/>
          </p:nvSpPr>
          <p:spPr bwMode="auto">
            <a:xfrm>
              <a:off x="5027613" y="3186113"/>
              <a:ext cx="187325" cy="107950"/>
            </a:xfrm>
            <a:custGeom>
              <a:avLst/>
              <a:gdLst>
                <a:gd name="T0" fmla="*/ 187 w 196"/>
                <a:gd name="T1" fmla="*/ 16 h 112"/>
                <a:gd name="T2" fmla="*/ 9 w 196"/>
                <a:gd name="T3" fmla="*/ 1 h 112"/>
                <a:gd name="T4" fmla="*/ 2 w 196"/>
                <a:gd name="T5" fmla="*/ 10 h 112"/>
                <a:gd name="T6" fmla="*/ 33 w 196"/>
                <a:gd name="T7" fmla="*/ 102 h 112"/>
                <a:gd name="T8" fmla="*/ 47 w 196"/>
                <a:gd name="T9" fmla="*/ 112 h 112"/>
                <a:gd name="T10" fmla="*/ 176 w 196"/>
                <a:gd name="T11" fmla="*/ 112 h 112"/>
                <a:gd name="T12" fmla="*/ 188 w 196"/>
                <a:gd name="T13" fmla="*/ 101 h 112"/>
                <a:gd name="T14" fmla="*/ 196 w 196"/>
                <a:gd name="T15" fmla="*/ 28 h 112"/>
                <a:gd name="T16" fmla="*/ 187 w 196"/>
                <a:gd name="T17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12">
                  <a:moveTo>
                    <a:pt x="187" y="16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33" y="102"/>
                    <a:pt x="33" y="102"/>
                    <a:pt x="33" y="102"/>
                  </a:cubicBezTo>
                  <a:cubicBezTo>
                    <a:pt x="35" y="107"/>
                    <a:pt x="41" y="112"/>
                    <a:pt x="47" y="112"/>
                  </a:cubicBezTo>
                  <a:cubicBezTo>
                    <a:pt x="176" y="112"/>
                    <a:pt x="176" y="112"/>
                    <a:pt x="176" y="112"/>
                  </a:cubicBezTo>
                  <a:cubicBezTo>
                    <a:pt x="182" y="112"/>
                    <a:pt x="187" y="107"/>
                    <a:pt x="188" y="101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6" y="22"/>
                    <a:pt x="192" y="17"/>
                    <a:pt x="1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</p:grpSp>
      <p:sp>
        <p:nvSpPr>
          <p:cNvPr id="141" name="AutoShape 11"/>
          <p:cNvSpPr/>
          <p:nvPr/>
        </p:nvSpPr>
        <p:spPr bwMode="auto">
          <a:xfrm rot="20054367">
            <a:off x="8902383" y="5227003"/>
            <a:ext cx="915988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142" name="组合 38"/>
          <p:cNvGrpSpPr/>
          <p:nvPr/>
        </p:nvGrpSpPr>
        <p:grpSpPr>
          <a:xfrm>
            <a:off x="9172236" y="5472348"/>
            <a:ext cx="404175" cy="415996"/>
            <a:chOff x="5494338" y="4791075"/>
            <a:chExt cx="271463" cy="279400"/>
          </a:xfrm>
          <a:solidFill>
            <a:schemeClr val="bg1"/>
          </a:solidFill>
        </p:grpSpPr>
        <p:sp>
          <p:nvSpPr>
            <p:cNvPr id="143" name="Freeform 278@|5FFC:0|FBC:0|LFC:0|LBC:16777215"/>
            <p:cNvSpPr/>
            <p:nvPr/>
          </p:nvSpPr>
          <p:spPr bwMode="auto">
            <a:xfrm>
              <a:off x="5494338" y="4791075"/>
              <a:ext cx="271463" cy="279400"/>
            </a:xfrm>
            <a:custGeom>
              <a:avLst/>
              <a:gdLst>
                <a:gd name="T0" fmla="*/ 102 w 283"/>
                <a:gd name="T1" fmla="*/ 233 h 292"/>
                <a:gd name="T2" fmla="*/ 102 w 283"/>
                <a:gd name="T3" fmla="*/ 8 h 292"/>
                <a:gd name="T4" fmla="*/ 94 w 283"/>
                <a:gd name="T5" fmla="*/ 0 h 292"/>
                <a:gd name="T6" fmla="*/ 86 w 283"/>
                <a:gd name="T7" fmla="*/ 8 h 292"/>
                <a:gd name="T8" fmla="*/ 86 w 283"/>
                <a:gd name="T9" fmla="*/ 233 h 292"/>
                <a:gd name="T10" fmla="*/ 0 w 283"/>
                <a:gd name="T11" fmla="*/ 233 h 292"/>
                <a:gd name="T12" fmla="*/ 141 w 283"/>
                <a:gd name="T13" fmla="*/ 288 h 292"/>
                <a:gd name="T14" fmla="*/ 283 w 283"/>
                <a:gd name="T15" fmla="*/ 233 h 292"/>
                <a:gd name="T16" fmla="*/ 102 w 283"/>
                <a:gd name="T17" fmla="*/ 23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92">
                  <a:moveTo>
                    <a:pt x="102" y="233"/>
                  </a:moveTo>
                  <a:cubicBezTo>
                    <a:pt x="102" y="8"/>
                    <a:pt x="102" y="8"/>
                    <a:pt x="102" y="8"/>
                  </a:cubicBezTo>
                  <a:cubicBezTo>
                    <a:pt x="102" y="4"/>
                    <a:pt x="98" y="0"/>
                    <a:pt x="94" y="0"/>
                  </a:cubicBezTo>
                  <a:cubicBezTo>
                    <a:pt x="89" y="0"/>
                    <a:pt x="86" y="4"/>
                    <a:pt x="86" y="8"/>
                  </a:cubicBezTo>
                  <a:cubicBezTo>
                    <a:pt x="86" y="233"/>
                    <a:pt x="86" y="233"/>
                    <a:pt x="86" y="233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92"/>
                    <a:pt x="0" y="288"/>
                    <a:pt x="141" y="288"/>
                  </a:cubicBezTo>
                  <a:cubicBezTo>
                    <a:pt x="219" y="288"/>
                    <a:pt x="283" y="268"/>
                    <a:pt x="283" y="233"/>
                  </a:cubicBezTo>
                  <a:lnTo>
                    <a:pt x="102" y="2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144" name="Freeform 279@|5FFC:0|FBC:0|LFC:0|LBC:16777215"/>
            <p:cNvSpPr/>
            <p:nvPr/>
          </p:nvSpPr>
          <p:spPr bwMode="auto">
            <a:xfrm>
              <a:off x="5618163" y="4819650"/>
              <a:ext cx="122238" cy="163512"/>
            </a:xfrm>
            <a:custGeom>
              <a:avLst/>
              <a:gdLst>
                <a:gd name="T0" fmla="*/ 0 w 128"/>
                <a:gd name="T1" fmla="*/ 0 h 172"/>
                <a:gd name="T2" fmla="*/ 0 w 128"/>
                <a:gd name="T3" fmla="*/ 172 h 172"/>
                <a:gd name="T4" fmla="*/ 128 w 128"/>
                <a:gd name="T5" fmla="*/ 172 h 172"/>
                <a:gd name="T6" fmla="*/ 0 w 128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72">
                  <a:moveTo>
                    <a:pt x="0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128" y="11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145" name="Freeform 280@|5FFC:0|FBC:0|LFC:0|LBC:16777215"/>
            <p:cNvSpPr/>
            <p:nvPr/>
          </p:nvSpPr>
          <p:spPr bwMode="auto">
            <a:xfrm>
              <a:off x="5503863" y="4818063"/>
              <a:ext cx="46038" cy="165100"/>
            </a:xfrm>
            <a:custGeom>
              <a:avLst/>
              <a:gdLst>
                <a:gd name="T0" fmla="*/ 49 w 49"/>
                <a:gd name="T1" fmla="*/ 0 h 173"/>
                <a:gd name="T2" fmla="*/ 0 w 49"/>
                <a:gd name="T3" fmla="*/ 173 h 173"/>
                <a:gd name="T4" fmla="*/ 49 w 49"/>
                <a:gd name="T5" fmla="*/ 173 h 173"/>
                <a:gd name="T6" fmla="*/ 49 w 49"/>
                <a:gd name="T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73">
                  <a:moveTo>
                    <a:pt x="49" y="0"/>
                  </a:moveTo>
                  <a:cubicBezTo>
                    <a:pt x="49" y="0"/>
                    <a:pt x="0" y="122"/>
                    <a:pt x="0" y="173"/>
                  </a:cubicBezTo>
                  <a:cubicBezTo>
                    <a:pt x="49" y="173"/>
                    <a:pt x="49" y="173"/>
                    <a:pt x="49" y="173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</p:grpSp>
      <p:sp>
        <p:nvSpPr>
          <p:cNvPr id="146" name="AutoShape 8"/>
          <p:cNvSpPr/>
          <p:nvPr/>
        </p:nvSpPr>
        <p:spPr bwMode="auto">
          <a:xfrm rot="20054367">
            <a:off x="10627995" y="3499803"/>
            <a:ext cx="917575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sp>
        <p:nvSpPr>
          <p:cNvPr id="147" name="Freeform 243"/>
          <p:cNvSpPr>
            <a:spLocks noEditPoints="1"/>
          </p:cNvSpPr>
          <p:nvPr/>
        </p:nvSpPr>
        <p:spPr>
          <a:xfrm>
            <a:off x="10883583" y="3737928"/>
            <a:ext cx="415925" cy="417512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ardrop 12"/>
          <p:cNvSpPr/>
          <p:nvPr/>
        </p:nvSpPr>
        <p:spPr>
          <a:xfrm rot="16200000">
            <a:off x="6010275" y="3806825"/>
            <a:ext cx="1609725" cy="1644650"/>
          </a:xfrm>
          <a:prstGeom prst="teardrop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sp>
        <p:nvSpPr>
          <p:cNvPr id="10" name="Teardrop 13"/>
          <p:cNvSpPr/>
          <p:nvPr/>
        </p:nvSpPr>
        <p:spPr>
          <a:xfrm rot="10800000">
            <a:off x="5992813" y="2135188"/>
            <a:ext cx="1644650" cy="1609725"/>
          </a:xfrm>
          <a:prstGeom prst="teardrop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sp>
        <p:nvSpPr>
          <p:cNvPr id="11" name="Teardrop 14"/>
          <p:cNvSpPr/>
          <p:nvPr/>
        </p:nvSpPr>
        <p:spPr>
          <a:xfrm>
            <a:off x="4248150" y="3824288"/>
            <a:ext cx="1644650" cy="1609725"/>
          </a:xfrm>
          <a:prstGeom prst="teardrop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sp>
        <p:nvSpPr>
          <p:cNvPr id="12" name="Teardrop 17"/>
          <p:cNvSpPr/>
          <p:nvPr/>
        </p:nvSpPr>
        <p:spPr>
          <a:xfrm rot="5400000">
            <a:off x="4260850" y="2117725"/>
            <a:ext cx="1609725" cy="1644650"/>
          </a:xfrm>
          <a:prstGeom prst="teardrop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sp>
        <p:nvSpPr>
          <p:cNvPr id="13" name="Isosceles Triangle 20"/>
          <p:cNvSpPr/>
          <p:nvPr/>
        </p:nvSpPr>
        <p:spPr>
          <a:xfrm rot="16200000">
            <a:off x="3983038" y="2901950"/>
            <a:ext cx="196850" cy="76200"/>
          </a:xfrm>
          <a:prstGeom prst="triangle">
            <a:avLst/>
          </a:prstGeom>
          <a:solidFill>
            <a:srgbClr val="F07474"/>
          </a:solidFill>
          <a:ln w="28575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sp>
        <p:nvSpPr>
          <p:cNvPr id="14" name="Isosceles Triangle 21"/>
          <p:cNvSpPr/>
          <p:nvPr/>
        </p:nvSpPr>
        <p:spPr>
          <a:xfrm rot="5400000">
            <a:off x="7713663" y="2901950"/>
            <a:ext cx="196850" cy="76200"/>
          </a:xfrm>
          <a:prstGeom prst="triangle">
            <a:avLst/>
          </a:prstGeom>
          <a:solidFill>
            <a:srgbClr val="FFBF53"/>
          </a:solidFill>
          <a:ln w="28575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sp>
        <p:nvSpPr>
          <p:cNvPr id="15" name="Isosceles Triangle 22"/>
          <p:cNvSpPr/>
          <p:nvPr/>
        </p:nvSpPr>
        <p:spPr>
          <a:xfrm rot="16200000">
            <a:off x="3983038" y="4603750"/>
            <a:ext cx="196850" cy="76200"/>
          </a:xfrm>
          <a:prstGeom prst="triangle">
            <a:avLst/>
          </a:prstGeom>
          <a:solidFill>
            <a:srgbClr val="02B3C5"/>
          </a:solidFill>
          <a:ln w="28575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sp>
        <p:nvSpPr>
          <p:cNvPr id="16" name="Isosceles Triangle 23"/>
          <p:cNvSpPr/>
          <p:nvPr/>
        </p:nvSpPr>
        <p:spPr>
          <a:xfrm rot="5400000">
            <a:off x="7713663" y="4603750"/>
            <a:ext cx="196850" cy="76200"/>
          </a:xfrm>
          <a:prstGeom prst="triangle">
            <a:avLst/>
          </a:prstGeom>
          <a:solidFill>
            <a:srgbClr val="6A3C7C"/>
          </a:solidFill>
          <a:ln w="28575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sp>
        <p:nvSpPr>
          <p:cNvPr id="7182" name="文本框 16"/>
          <p:cNvSpPr txBox="1"/>
          <p:nvPr/>
        </p:nvSpPr>
        <p:spPr>
          <a:xfrm>
            <a:off x="4796790" y="2564130"/>
            <a:ext cx="706438" cy="1016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zh-CN" sz="6000" b="1" i="1" dirty="0">
                <a:solidFill>
                  <a:srgbClr val="FFFFFF"/>
                </a:solidFill>
                <a:latin typeface="Arial" panose="020B0604020202090204" pitchFamily="34" charset="0"/>
                <a:ea typeface="Microsoft YaHei" panose="020B0503020204020204" pitchFamily="34" charset="-122"/>
                <a:sym typeface="Arial" panose="020B0604020202090204" pitchFamily="34" charset="0"/>
              </a:rPr>
              <a:t>1</a:t>
            </a:r>
            <a:endParaRPr lang="zh-CN" altLang="en-US" sz="6000" b="1" i="1" dirty="0">
              <a:solidFill>
                <a:srgbClr val="FFFFFF"/>
              </a:solidFill>
              <a:latin typeface="Arial" panose="020B0604020202090204" pitchFamily="34" charset="0"/>
              <a:ea typeface="Microsoft YaHei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183" name="文本框 17"/>
          <p:cNvSpPr txBox="1"/>
          <p:nvPr/>
        </p:nvSpPr>
        <p:spPr>
          <a:xfrm>
            <a:off x="6380798" y="2564130"/>
            <a:ext cx="706437" cy="1016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zh-CN" sz="6000" b="1" i="1" dirty="0">
                <a:solidFill>
                  <a:srgbClr val="FFFFFF"/>
                </a:solidFill>
                <a:latin typeface="Arial" panose="020B0604020202090204" pitchFamily="34" charset="0"/>
                <a:ea typeface="Microsoft YaHei" panose="020B0503020204020204" pitchFamily="34" charset="-122"/>
                <a:sym typeface="Arial" panose="020B0604020202090204" pitchFamily="34" charset="0"/>
              </a:rPr>
              <a:t>2</a:t>
            </a:r>
            <a:endParaRPr lang="zh-CN" altLang="en-US" sz="6000" b="1" i="1" dirty="0">
              <a:solidFill>
                <a:srgbClr val="FFFFFF"/>
              </a:solidFill>
              <a:latin typeface="Arial" panose="020B0604020202090204" pitchFamily="34" charset="0"/>
              <a:ea typeface="Microsoft YaHei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184" name="文本框 18"/>
          <p:cNvSpPr txBox="1"/>
          <p:nvPr/>
        </p:nvSpPr>
        <p:spPr>
          <a:xfrm>
            <a:off x="4796473" y="4038283"/>
            <a:ext cx="704850" cy="1016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zh-CN" sz="6000" b="1" i="1" dirty="0">
                <a:solidFill>
                  <a:srgbClr val="FFFFFF"/>
                </a:solidFill>
                <a:latin typeface="Arial" panose="020B0604020202090204" pitchFamily="34" charset="0"/>
                <a:ea typeface="Microsoft YaHei" panose="020B0503020204020204" pitchFamily="34" charset="-122"/>
                <a:sym typeface="Arial" panose="020B0604020202090204" pitchFamily="34" charset="0"/>
              </a:rPr>
              <a:t>3</a:t>
            </a:r>
            <a:endParaRPr lang="zh-CN" altLang="en-US" sz="6000" b="1" i="1" dirty="0">
              <a:solidFill>
                <a:srgbClr val="FFFFFF"/>
              </a:solidFill>
              <a:latin typeface="Arial" panose="020B0604020202090204" pitchFamily="34" charset="0"/>
              <a:ea typeface="Microsoft YaHei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185" name="文本框 19"/>
          <p:cNvSpPr txBox="1"/>
          <p:nvPr/>
        </p:nvSpPr>
        <p:spPr>
          <a:xfrm>
            <a:off x="6370003" y="4038283"/>
            <a:ext cx="706437" cy="1016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zh-CN" sz="6000" b="1" i="1" dirty="0">
                <a:solidFill>
                  <a:srgbClr val="FFFFFF"/>
                </a:solidFill>
                <a:latin typeface="Arial" panose="020B0604020202090204" pitchFamily="34" charset="0"/>
                <a:ea typeface="Microsoft YaHei" panose="020B0503020204020204" pitchFamily="34" charset="-122"/>
                <a:sym typeface="Arial" panose="020B0604020202090204" pitchFamily="34" charset="0"/>
              </a:rPr>
              <a:t>4</a:t>
            </a:r>
            <a:endParaRPr lang="zh-CN" altLang="en-US" sz="6000" b="1" i="1" dirty="0">
              <a:solidFill>
                <a:srgbClr val="FFFFFF"/>
              </a:solidFill>
              <a:latin typeface="Arial" panose="020B0604020202090204" pitchFamily="34" charset="0"/>
              <a:ea typeface="Microsoft YaHei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187" name="TextBox 13@|17FFC:16777215|FBC:16777215|LFC:16777215|LBC:16777215"/>
          <p:cNvSpPr txBox="1"/>
          <p:nvPr/>
        </p:nvSpPr>
        <p:spPr>
          <a:xfrm>
            <a:off x="703580" y="2564130"/>
            <a:ext cx="3216275" cy="182689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8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Use .head(), .info( ), .describe( ) to inspect data</a:t>
            </a:r>
            <a:endParaRPr lang="en-US" altLang="en-US" sz="18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These functions give quick insight into the data's structure.</a:t>
            </a:r>
            <a:endParaRPr lang="en-US" altLang="en-US" sz="18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endParaRPr lang="en-US" altLang="en-US" sz="18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defTabSz="1216025">
              <a:spcBef>
                <a:spcPct val="20000"/>
              </a:spcBef>
              <a:buFont typeface="Arial" panose="020B0604020202090204" pitchFamily="34" charset="0"/>
            </a:pPr>
            <a:endParaRPr lang="en-US" altLang="en-US" sz="1200">
              <a:solidFill>
                <a:schemeClr val="bg1"/>
              </a:solidFill>
            </a:endParaRPr>
          </a:p>
          <a:p>
            <a:pPr defTabSz="1216025">
              <a:spcBef>
                <a:spcPct val="20000"/>
              </a:spcBef>
              <a:buFont typeface="Arial" panose="020B0604020202090204" pitchFamily="34" charset="0"/>
            </a:pPr>
            <a:endParaRPr lang="en-US" altLang="en-US" sz="1200" dirty="0">
              <a:solidFill>
                <a:schemeClr val="bg1"/>
              </a:solidFill>
              <a:latin typeface="Arial" panose="020B0604020202090204" pitchFamily="34" charset="0"/>
              <a:ea typeface="Microsoft YaHei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189" name="TextBox 13@|17FFC:16777215|FBC:16777215|LFC:16777215|LBC:16777215"/>
          <p:cNvSpPr txBox="1"/>
          <p:nvPr/>
        </p:nvSpPr>
        <p:spPr>
          <a:xfrm>
            <a:off x="469900" y="4347845"/>
            <a:ext cx="3215005" cy="20980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Autofit/>
          </a:bodyPr>
          <a:p>
            <a:pPr algn="l" defTabSz="1216025"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8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Understand feature types and ranges</a:t>
            </a:r>
            <a:endParaRPr lang="en-US" altLang="en-US" sz="18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 algn="l"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Helps identify numeric vs. categorica</a:t>
            </a:r>
            <a:r>
              <a:rPr lang="en-US" altLang="en-US" sz="1800">
                <a:latin typeface="Times New Roman" panose="02020503050405090304" charset="0"/>
                <a:cs typeface="Times New Roman" panose="02020503050405090304" charset="0"/>
                <a:sym typeface="+mn-ea"/>
              </a:rPr>
              <a:t>l </a:t>
            </a:r>
            <a:r>
              <a:rPr lang="en-US" altLang="en-US" sz="2400">
                <a:latin typeface="Times New Roman" panose="02020503050405090304" charset="0"/>
                <a:cs typeface="Times New Roman" panose="02020503050405090304" charset="0"/>
                <a:sym typeface="+mn-ea"/>
              </a:rPr>
              <a:t>features.</a:t>
            </a:r>
            <a:endParaRPr lang="en-US" altLang="en-US" sz="2400"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endParaRPr lang="en-US" altLang="en-US" sz="2400">
              <a:latin typeface="Times New Roman" panose="02020503050405090304" charset="0"/>
              <a:cs typeface="Times New Roman" panose="02020503050405090304" charset="0"/>
            </a:endParaRPr>
          </a:p>
          <a:p>
            <a:pPr algn="ctr" defTabSz="1216025">
              <a:spcBef>
                <a:spcPct val="20000"/>
              </a:spcBef>
              <a:buFont typeface="Arial" panose="020B0604020202090204" pitchFamily="34" charset="0"/>
            </a:pPr>
            <a:endParaRPr lang="en-US" altLang="en-US" sz="2400" dirty="0">
              <a:solidFill>
                <a:srgbClr val="445469"/>
              </a:solidFill>
              <a:latin typeface="Times New Roman" panose="02020503050405090304" charset="0"/>
              <a:ea typeface="Microsoft YaHei" panose="020B0503020204020204" pitchFamily="34" charset="-122"/>
              <a:cs typeface="Times New Roman" panose="02020503050405090304" charset="0"/>
              <a:sym typeface="Arial" panose="020B0604020202090204" pitchFamily="34" charset="0"/>
            </a:endParaRPr>
          </a:p>
        </p:txBody>
      </p:sp>
      <p:sp>
        <p:nvSpPr>
          <p:cNvPr id="7191" name="TextBox 13@|17FFC:16777215|FBC:16777215|LFC:16777215|LBC:16777215"/>
          <p:cNvSpPr txBox="1"/>
          <p:nvPr/>
        </p:nvSpPr>
        <p:spPr>
          <a:xfrm>
            <a:off x="8235950" y="2564130"/>
            <a:ext cx="3542665" cy="14738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noAutofit/>
          </a:bodyPr>
          <a:p>
            <a:pPr defTabSz="1216025"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8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Identify outliers or inconsistencies</a:t>
            </a:r>
            <a:endParaRPr lang="en-US" altLang="en-US" sz="18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18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Essential for cleaning and preparing the data.</a:t>
            </a:r>
            <a:endParaRPr lang="en-US" altLang="en-US" sz="18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defTabSz="1216025">
              <a:spcBef>
                <a:spcPct val="20000"/>
              </a:spcBef>
              <a:buFont typeface="Arial" panose="020B0604020202090204" pitchFamily="34" charset="0"/>
            </a:pPr>
            <a:endParaRPr lang="en-US" altLang="en-US" sz="1800" dirty="0">
              <a:solidFill>
                <a:schemeClr val="bg1"/>
              </a:solidFill>
              <a:latin typeface="Times New Roman" panose="02020503050405090304" charset="0"/>
              <a:ea typeface="Microsoft YaHei" panose="020B0503020204020204" pitchFamily="34" charset="-122"/>
              <a:cs typeface="Times New Roman" panose="02020503050405090304" charset="0"/>
              <a:sym typeface="Arial" panose="020B0604020202090204" pitchFamily="34" charset="0"/>
            </a:endParaRPr>
          </a:p>
        </p:txBody>
      </p:sp>
      <p:sp>
        <p:nvSpPr>
          <p:cNvPr id="7193" name="TextBox 13@|17FFC:16777215|FBC:16777215|LFC:16777215|LBC:16777215"/>
          <p:cNvSpPr txBox="1"/>
          <p:nvPr/>
        </p:nvSpPr>
        <p:spPr>
          <a:xfrm>
            <a:off x="8241030" y="4252595"/>
            <a:ext cx="3215640" cy="5537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800" dirty="0">
                <a:solidFill>
                  <a:schemeClr val="bg1"/>
                </a:solidFill>
                <a:latin typeface="Times New Roman Regular" panose="02020503050405090304" charset="0"/>
                <a:ea typeface="Microsoft YaHei" panose="020B0503020204020204" pitchFamily="34" charset="-122"/>
                <a:cs typeface="Times New Roman Regular" panose="02020503050405090304" charset="0"/>
                <a:sym typeface="Arial" panose="020B0604020202090204" pitchFamily="34" charset="0"/>
              </a:rPr>
              <a:t>Box plots → excellent for spotting outliers.</a:t>
            </a:r>
            <a:endParaRPr lang="en-US" altLang="en-US" sz="1800" dirty="0">
              <a:solidFill>
                <a:schemeClr val="bg1"/>
              </a:solidFill>
              <a:latin typeface="Times New Roman Regular" panose="02020503050405090304" charset="0"/>
              <a:ea typeface="Microsoft YaHei" panose="020B0503020204020204" pitchFamily="34" charset="-122"/>
              <a:cs typeface="Times New Roman Regular" panose="02020503050405090304" charset="0"/>
              <a:sym typeface="Arial" panose="020B060402020209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479550" y="347980"/>
            <a:ext cx="9368155" cy="116395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32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 </a:t>
            </a:r>
            <a:r>
              <a:rPr lang="en-US" altLang="en-US" sz="44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Data Exploration</a:t>
            </a:r>
            <a:endParaRPr lang="en-US" altLang="en-US" sz="44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/>
            <a:endParaRPr lang="en-US" altLang="en-US" sz="4400" b="1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  <a:alpha val="30000"/>
                  </a:srgbClr>
                </a:outerShdw>
              </a:effectLst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87" name="TextBox 13@|17FFC:16777215|FBC:16777215|LFC:16777215|LBC:16777215"/>
          <p:cNvSpPr txBox="1"/>
          <p:nvPr/>
        </p:nvSpPr>
        <p:spPr>
          <a:xfrm>
            <a:off x="2763520" y="2729865"/>
            <a:ext cx="3216275" cy="99631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8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.</a:t>
            </a:r>
            <a:endParaRPr lang="en-US" altLang="en-US" sz="18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endParaRPr lang="en-US" altLang="en-US" sz="18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defTabSz="1216025">
              <a:spcBef>
                <a:spcPct val="20000"/>
              </a:spcBef>
              <a:buFont typeface="Arial" panose="020B0604020202090204" pitchFamily="34" charset="0"/>
            </a:pPr>
            <a:endParaRPr lang="en-US" altLang="en-US" sz="1200">
              <a:solidFill>
                <a:schemeClr val="bg1"/>
              </a:solidFill>
            </a:endParaRPr>
          </a:p>
          <a:p>
            <a:pPr defTabSz="1216025">
              <a:spcBef>
                <a:spcPct val="20000"/>
              </a:spcBef>
              <a:buFont typeface="Arial" panose="020B0604020202090204" pitchFamily="34" charset="0"/>
            </a:pPr>
            <a:endParaRPr lang="en-US" altLang="en-US" sz="1200" dirty="0">
              <a:solidFill>
                <a:schemeClr val="bg1"/>
              </a:solidFill>
              <a:latin typeface="Arial" panose="020B0604020202090204" pitchFamily="34" charset="0"/>
              <a:ea typeface="Microsoft YaHei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189" name="TextBox 13@|17FFC:16777215|FBC:16777215|LFC:16777215|LBC:16777215"/>
          <p:cNvSpPr txBox="1"/>
          <p:nvPr/>
        </p:nvSpPr>
        <p:spPr>
          <a:xfrm>
            <a:off x="469900" y="4347845"/>
            <a:ext cx="3215005" cy="20980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Autofit/>
          </a:bodyPr>
          <a:p>
            <a:pPr algn="l" defTabSz="1216025"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800">
                <a:latin typeface="Times New Roman" panose="02020503050405090304" charset="0"/>
                <a:cs typeface="Times New Roman" panose="02020503050405090304" charset="0"/>
                <a:sym typeface="+mn-ea"/>
              </a:rPr>
              <a:t> </a:t>
            </a:r>
            <a:r>
              <a:rPr lang="en-US" altLang="en-US" sz="2400">
                <a:latin typeface="Times New Roman" panose="02020503050405090304" charset="0"/>
                <a:cs typeface="Times New Roman" panose="02020503050405090304" charset="0"/>
                <a:sym typeface="+mn-ea"/>
              </a:rPr>
              <a:t>features.</a:t>
            </a:r>
            <a:endParaRPr lang="en-US" altLang="en-US" sz="2400"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endParaRPr lang="en-US" altLang="en-US" sz="2400">
              <a:latin typeface="Times New Roman" panose="02020503050405090304" charset="0"/>
              <a:cs typeface="Times New Roman" panose="02020503050405090304" charset="0"/>
            </a:endParaRPr>
          </a:p>
          <a:p>
            <a:pPr algn="ctr" defTabSz="1216025">
              <a:spcBef>
                <a:spcPct val="20000"/>
              </a:spcBef>
              <a:buFont typeface="Arial" panose="020B0604020202090204" pitchFamily="34" charset="0"/>
            </a:pPr>
            <a:endParaRPr lang="en-US" altLang="en-US" sz="2400" dirty="0">
              <a:solidFill>
                <a:srgbClr val="445469"/>
              </a:solidFill>
              <a:latin typeface="Times New Roman" panose="02020503050405090304" charset="0"/>
              <a:ea typeface="Microsoft YaHei" panose="020B0503020204020204" pitchFamily="34" charset="-122"/>
              <a:cs typeface="Times New Roman" panose="02020503050405090304" charset="0"/>
              <a:sym typeface="Arial" panose="020B0604020202090204" pitchFamily="34" charset="0"/>
            </a:endParaRPr>
          </a:p>
        </p:txBody>
      </p:sp>
      <p:sp>
        <p:nvSpPr>
          <p:cNvPr id="7191" name="TextBox 13@|17FFC:16777215|FBC:16777215|LFC:16777215|LBC:16777215"/>
          <p:cNvSpPr txBox="1"/>
          <p:nvPr/>
        </p:nvSpPr>
        <p:spPr>
          <a:xfrm>
            <a:off x="8235950" y="2564130"/>
            <a:ext cx="3542665" cy="14738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noAutofit/>
          </a:bodyPr>
          <a:p>
            <a:pPr defTabSz="1216025">
              <a:spcBef>
                <a:spcPct val="20000"/>
              </a:spcBef>
              <a:buFont typeface="Arial" panose="020B0604020202090204" pitchFamily="34" charset="0"/>
            </a:pPr>
            <a:endParaRPr lang="en-US" altLang="en-US" sz="1800" dirty="0">
              <a:solidFill>
                <a:schemeClr val="bg1"/>
              </a:solidFill>
              <a:latin typeface="Times New Roman" panose="02020503050405090304" charset="0"/>
              <a:ea typeface="Microsoft YaHei" panose="020B0503020204020204" pitchFamily="34" charset="-122"/>
              <a:cs typeface="Times New Roman" panose="02020503050405090304" charset="0"/>
              <a:sym typeface="Arial" panose="020B060402020209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479550" y="347980"/>
            <a:ext cx="9368155" cy="116395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503050405090304" charset="0"/>
                <a:cs typeface="Times New Roman" panose="02020503050405090304" charset="0"/>
                <a:sym typeface="+mn-ea"/>
              </a:rPr>
              <a:t>Data Visualization</a:t>
            </a:r>
            <a:endParaRPr lang="en-US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503050405090304" charset="0"/>
              <a:cs typeface="Times New Roman" panose="02020503050405090304" charset="0"/>
            </a:endParaRPr>
          </a:p>
          <a:p>
            <a:pPr algn="ctr"/>
            <a:endParaRPr lang="en-US" altLang="en-US" sz="4400" b="1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4675" y="2729865"/>
            <a:ext cx="4892040" cy="28047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00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Use heatmaps and histograms to find correlations</a:t>
            </a:r>
            <a:endParaRPr lang="en-US" altLang="en-US" sz="20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→ Helps visualize relationships between features.</a:t>
            </a:r>
            <a:endParaRPr lang="en-US" altLang="en-US" sz="20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indent="0">
              <a:buNone/>
            </a:pPr>
            <a:endParaRPr lang="en-US" altLang="en-US" sz="20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Plot distributions of features</a:t>
            </a:r>
            <a:endParaRPr lang="en-US" altLang="en-US" sz="20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→ Understand spread and central tendency of variables.</a:t>
            </a:r>
            <a:endParaRPr lang="en-US" altLang="en-US" sz="20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1410" y="2564130"/>
            <a:ext cx="5283835" cy="2491105"/>
          </a:xfrm>
          <a:prstGeom prst="rect">
            <a:avLst/>
          </a:prstGeom>
          <a:effectLst>
            <a:glow rad="139700">
              <a:srgbClr val="F07474">
                <a:alpha val="40000"/>
              </a:srgbClr>
            </a:glow>
          </a:effectLst>
        </p:spPr>
      </p:pic>
      <p:sp>
        <p:nvSpPr>
          <p:cNvPr id="116" name="AutoShape 9"/>
          <p:cNvSpPr/>
          <p:nvPr/>
        </p:nvSpPr>
        <p:spPr bwMode="auto">
          <a:xfrm rot="20054367">
            <a:off x="11001375" y="2083753"/>
            <a:ext cx="915988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sp>
        <p:nvSpPr>
          <p:cNvPr id="117" name="Freeform 122"/>
          <p:cNvSpPr/>
          <p:nvPr/>
        </p:nvSpPr>
        <p:spPr>
          <a:xfrm>
            <a:off x="11267440" y="2345373"/>
            <a:ext cx="384175" cy="3841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98955" y="323850"/>
            <a:ext cx="72332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 b="1">
                <a:latin typeface="Times New Roman" panose="02020503050405090304" charset="0"/>
                <a:cs typeface="Times New Roman" panose="02020503050405090304" charset="0"/>
                <a:sym typeface="+mn-ea"/>
              </a:rPr>
              <a:t> </a:t>
            </a:r>
            <a:r>
              <a:rPr lang="en-US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503050405090304" charset="0"/>
                <a:cs typeface="Times New Roman" panose="02020503050405090304" charset="0"/>
                <a:sym typeface="+mn-ea"/>
              </a:rPr>
              <a:t>Model Preparation</a:t>
            </a:r>
            <a:endParaRPr lang="en-US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503050405090304" charset="0"/>
              <a:cs typeface="Times New Roman" panose="02020503050405090304" charset="0"/>
            </a:endParaRPr>
          </a:p>
          <a:p>
            <a:pPr algn="ctr"/>
            <a:endParaRPr lang="en-US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53060" y="2271395"/>
            <a:ext cx="6535420" cy="4381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en-US" altLang="en-US" sz="24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Select features (X) and target variable (y)</a:t>
            </a:r>
            <a:endParaRPr lang="en-US" altLang="en-US" sz="24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Determine which columns will be used for training.</a:t>
            </a:r>
            <a:endParaRPr lang="en-US" altLang="en-US" sz="24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endParaRPr lang="en-US" altLang="en-US" sz="24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4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Use train_test_split to divide data</a:t>
            </a:r>
            <a:endParaRPr lang="en-US" altLang="en-US" sz="24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Keeps a part of data unseen for model evaluation.</a:t>
            </a:r>
            <a:endParaRPr lang="en-US" altLang="en-US" sz="24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endParaRPr lang="en-US" altLang="en-US" sz="24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4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Fit model (e.g., Linear Regression) if required</a:t>
            </a:r>
            <a:endParaRPr lang="en-US" altLang="en-US" sz="24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To test predictive power of preprocessed dat</a:t>
            </a:r>
            <a:r>
              <a:rPr lang="en-US" altLang="en-US" sz="2400">
                <a:solidFill>
                  <a:schemeClr val="bg1"/>
                </a:solidFill>
                <a:sym typeface="+mn-ea"/>
              </a:rPr>
              <a:t>a</a:t>
            </a:r>
            <a:endParaRPr lang="en-US" altLang="en-US" sz="24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4385" y="2270760"/>
            <a:ext cx="4692015" cy="3646805"/>
          </a:xfrm>
          <a:prstGeom prst="rect">
            <a:avLst/>
          </a:prstGeom>
        </p:spPr>
      </p:pic>
      <p:sp>
        <p:nvSpPr>
          <p:cNvPr id="135" name="AutoShape 10"/>
          <p:cNvSpPr/>
          <p:nvPr/>
        </p:nvSpPr>
        <p:spPr bwMode="auto">
          <a:xfrm rot="20054367">
            <a:off x="11122660" y="1816100"/>
            <a:ext cx="915988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119" name="组合 15"/>
          <p:cNvGrpSpPr/>
          <p:nvPr/>
        </p:nvGrpSpPr>
        <p:grpSpPr>
          <a:xfrm>
            <a:off x="11368725" y="2073684"/>
            <a:ext cx="467329" cy="303909"/>
            <a:chOff x="3052192" y="3133599"/>
            <a:chExt cx="258763" cy="168276"/>
          </a:xfrm>
          <a:solidFill>
            <a:schemeClr val="bg1"/>
          </a:solidFill>
        </p:grpSpPr>
        <p:sp>
          <p:nvSpPr>
            <p:cNvPr id="120" name="Freeform 158@|5FFC:0|FBC:0|LFC:0|LBC:16777215"/>
            <p:cNvSpPr/>
            <p:nvPr/>
          </p:nvSpPr>
          <p:spPr bwMode="auto">
            <a:xfrm>
              <a:off x="3160142" y="3133599"/>
              <a:ext cx="150813" cy="131763"/>
            </a:xfrm>
            <a:custGeom>
              <a:avLst/>
              <a:gdLst>
                <a:gd name="T0" fmla="*/ 167 w 167"/>
                <a:gd name="T1" fmla="*/ 0 h 146"/>
                <a:gd name="T2" fmla="*/ 0 w 167"/>
                <a:gd name="T3" fmla="*/ 0 h 146"/>
                <a:gd name="T4" fmla="*/ 0 w 167"/>
                <a:gd name="T5" fmla="*/ 146 h 146"/>
                <a:gd name="T6" fmla="*/ 76 w 167"/>
                <a:gd name="T7" fmla="*/ 146 h 146"/>
                <a:gd name="T8" fmla="*/ 110 w 167"/>
                <a:gd name="T9" fmla="*/ 124 h 146"/>
                <a:gd name="T10" fmla="*/ 145 w 167"/>
                <a:gd name="T11" fmla="*/ 146 h 146"/>
                <a:gd name="T12" fmla="*/ 167 w 167"/>
                <a:gd name="T13" fmla="*/ 146 h 146"/>
                <a:gd name="T14" fmla="*/ 167 w 167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46">
                  <a:moveTo>
                    <a:pt x="1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82" y="133"/>
                    <a:pt x="95" y="124"/>
                    <a:pt x="110" y="124"/>
                  </a:cubicBezTo>
                  <a:cubicBezTo>
                    <a:pt x="126" y="124"/>
                    <a:pt x="139" y="133"/>
                    <a:pt x="145" y="146"/>
                  </a:cubicBezTo>
                  <a:cubicBezTo>
                    <a:pt x="167" y="146"/>
                    <a:pt x="167" y="146"/>
                    <a:pt x="167" y="146"/>
                  </a:cubicBez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121" name="Freeform 159@|5FFC:0|FBC:0|LFC:0|LBC:16777215"/>
            <p:cNvSpPr>
              <a:spLocks noEditPoints="1"/>
            </p:cNvSpPr>
            <p:nvPr/>
          </p:nvSpPr>
          <p:spPr bwMode="auto">
            <a:xfrm>
              <a:off x="3052192" y="3170112"/>
              <a:ext cx="90488" cy="95250"/>
            </a:xfrm>
            <a:custGeom>
              <a:avLst/>
              <a:gdLst>
                <a:gd name="T0" fmla="*/ 72 w 102"/>
                <a:gd name="T1" fmla="*/ 83 h 105"/>
                <a:gd name="T2" fmla="*/ 102 w 102"/>
                <a:gd name="T3" fmla="*/ 98 h 105"/>
                <a:gd name="T4" fmla="*/ 102 w 102"/>
                <a:gd name="T5" fmla="*/ 0 h 105"/>
                <a:gd name="T6" fmla="*/ 39 w 102"/>
                <a:gd name="T7" fmla="*/ 0 h 105"/>
                <a:gd name="T8" fmla="*/ 0 w 102"/>
                <a:gd name="T9" fmla="*/ 42 h 105"/>
                <a:gd name="T10" fmla="*/ 0 w 102"/>
                <a:gd name="T11" fmla="*/ 105 h 105"/>
                <a:gd name="T12" fmla="*/ 37 w 102"/>
                <a:gd name="T13" fmla="*/ 105 h 105"/>
                <a:gd name="T14" fmla="*/ 72 w 102"/>
                <a:gd name="T15" fmla="*/ 83 h 105"/>
                <a:gd name="T16" fmla="*/ 24 w 102"/>
                <a:gd name="T17" fmla="*/ 46 h 105"/>
                <a:gd name="T18" fmla="*/ 45 w 102"/>
                <a:gd name="T19" fmla="*/ 21 h 105"/>
                <a:gd name="T20" fmla="*/ 79 w 102"/>
                <a:gd name="T21" fmla="*/ 21 h 105"/>
                <a:gd name="T22" fmla="*/ 79 w 102"/>
                <a:gd name="T23" fmla="*/ 67 h 105"/>
                <a:gd name="T24" fmla="*/ 24 w 102"/>
                <a:gd name="T25" fmla="*/ 67 h 105"/>
                <a:gd name="T26" fmla="*/ 24 w 102"/>
                <a:gd name="T27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05">
                  <a:moveTo>
                    <a:pt x="72" y="83"/>
                  </a:moveTo>
                  <a:cubicBezTo>
                    <a:pt x="84" y="83"/>
                    <a:pt x="95" y="89"/>
                    <a:pt x="102" y="98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43" y="92"/>
                    <a:pt x="56" y="83"/>
                    <a:pt x="72" y="83"/>
                  </a:cubicBezTo>
                  <a:close/>
                  <a:moveTo>
                    <a:pt x="24" y="46"/>
                  </a:moveTo>
                  <a:cubicBezTo>
                    <a:pt x="45" y="21"/>
                    <a:pt x="45" y="21"/>
                    <a:pt x="45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24" y="67"/>
                    <a:pt x="24" y="67"/>
                    <a:pt x="24" y="67"/>
                  </a:cubicBezTo>
                  <a:lnTo>
                    <a:pt x="24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122" name="Oval 160@|1FFC:0|FBC:0|LFC:0|LBC:16777215"/>
            <p:cNvSpPr>
              <a:spLocks noChangeArrowheads="1"/>
            </p:cNvSpPr>
            <p:nvPr/>
          </p:nvSpPr>
          <p:spPr bwMode="auto">
            <a:xfrm>
              <a:off x="3093467" y="3255837"/>
              <a:ext cx="46038" cy="46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123" name="Oval 161@|1FFC:0|FBC:0|LFC:0|LBC:16777215"/>
            <p:cNvSpPr>
              <a:spLocks noChangeArrowheads="1"/>
            </p:cNvSpPr>
            <p:nvPr/>
          </p:nvSpPr>
          <p:spPr bwMode="auto">
            <a:xfrm>
              <a:off x="3236342" y="3255837"/>
              <a:ext cx="46038" cy="46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6" name="图片 8"/>
          <p:cNvPicPr>
            <a:picLocks noChangeAspect="1"/>
          </p:cNvPicPr>
          <p:nvPr/>
        </p:nvPicPr>
        <p:blipFill>
          <a:blip r:embed="rId1"/>
          <a:srcRect l="32571"/>
          <a:stretch>
            <a:fillRect/>
          </a:stretch>
        </p:blipFill>
        <p:spPr>
          <a:xfrm>
            <a:off x="7790180" y="1715770"/>
            <a:ext cx="3988435" cy="46901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715770" y="323850"/>
            <a:ext cx="72332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 b="1">
                <a:solidFill>
                  <a:schemeClr val="bg1"/>
                </a:solidFill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Conclusion</a:t>
            </a:r>
            <a:endParaRPr lang="en-US" altLang="en-US" sz="4400" b="1">
              <a:solidFill>
                <a:schemeClr val="bg1"/>
              </a:solidFill>
              <a:latin typeface="Times New Roman Bold" panose="02020503050405090304" charset="0"/>
              <a:cs typeface="Times New Roman Bold" panose="020205030504050903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50900" y="2271395"/>
            <a:ext cx="6106795" cy="41605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40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Data cleaning and exploration completed</a:t>
            </a:r>
            <a:endParaRPr lang="en-US" altLang="en-US" sz="24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→ Ensures better analysis and reliable modeling.</a:t>
            </a:r>
            <a:endParaRPr lang="en-US" altLang="en-US" sz="24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en-US" altLang="en-US" sz="24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40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Visualizations revealed key trends</a:t>
            </a:r>
            <a:endParaRPr lang="en-US" altLang="en-US" sz="24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→ Helped understand important feature relationships.</a:t>
            </a:r>
            <a:endParaRPr lang="en-US" altLang="en-US" sz="24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en-US" altLang="en-US" sz="24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40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Dataset is ready for ML model training</a:t>
            </a:r>
            <a:endParaRPr lang="en-US" altLang="en-US" sz="24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→ Final output is clean and structured.</a:t>
            </a:r>
            <a:endParaRPr lang="en-US" altLang="en-US" sz="24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46" name="AutoShape 8"/>
          <p:cNvSpPr/>
          <p:nvPr/>
        </p:nvSpPr>
        <p:spPr bwMode="auto">
          <a:xfrm rot="20054367">
            <a:off x="11121390" y="1246188"/>
            <a:ext cx="917575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sp>
        <p:nvSpPr>
          <p:cNvPr id="147" name="Freeform 243"/>
          <p:cNvSpPr>
            <a:spLocks noEditPoints="1"/>
          </p:cNvSpPr>
          <p:nvPr/>
        </p:nvSpPr>
        <p:spPr>
          <a:xfrm>
            <a:off x="11388408" y="1495108"/>
            <a:ext cx="415925" cy="417512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2168</Words>
  <Application>WPS Presentation</Application>
  <PresentationFormat/>
  <Paragraphs>126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Helvetica Neue</vt:lpstr>
      <vt:lpstr>汉仪书宋二KW</vt:lpstr>
      <vt:lpstr>迷你简菱心</vt:lpstr>
      <vt:lpstr>Thonburi</vt:lpstr>
      <vt:lpstr>Times New Roman Regular</vt:lpstr>
      <vt:lpstr>Times New Roman Bold</vt:lpstr>
      <vt:lpstr>Impact</vt:lpstr>
      <vt:lpstr>Microsoft YaHei</vt:lpstr>
      <vt:lpstr>Times New Roman</vt:lpstr>
      <vt:lpstr>Wingdings</vt:lpstr>
      <vt:lpstr>汉仪旗黑</vt:lpstr>
      <vt:lpstr>FontAwesome</vt:lpstr>
      <vt:lpstr>Microsoft YaHei</vt:lpstr>
      <vt:lpstr>Arial Unicode MS</vt:lpstr>
      <vt:lpstr>苹方-简</vt:lpstr>
      <vt:lpstr>方正兰亭超细黑简体</vt:lpstr>
      <vt:lpstr>黑体-简</vt:lpstr>
      <vt:lpstr>Office Theme</vt:lpstr>
      <vt:lpstr>PowerPoint 演示文稿</vt:lpstr>
      <vt:lpstr>PowerPoint 演示文稿</vt:lpstr>
      <vt:lpstr>PowerPoint 演示文稿</vt:lpstr>
      <vt:lpstr> Libraries &amp;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Maham Nisar</cp:lastModifiedBy>
  <cp:revision>51</cp:revision>
  <dcterms:created xsi:type="dcterms:W3CDTF">2025-06-16T14:06:11Z</dcterms:created>
  <dcterms:modified xsi:type="dcterms:W3CDTF">2025-06-16T14:06:11Z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1033-6.14.0.8718</vt:lpwstr>
  </property>
  <property fmtid="{D5CDD505-2E9C-101B-9397-08002B2CF9AE}" pid="3" name="ICV">
    <vt:lpwstr>C6B0281001C584FB181D506887B93CFB_43</vt:lpwstr>
  </property>
</Properties>
</file>