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Lato"/>
      <p:regular r:id="rId14"/>
    </p:embeddedFont>
    <p:embeddedFont>
      <p:font typeface="Lato"/>
      <p:regular r:id="rId15"/>
    </p:embeddedFont>
    <p:embeddedFont>
      <p:font typeface="Lato"/>
      <p:regular r:id="rId16"/>
    </p:embeddedFont>
    <p:embeddedFont>
      <p:font typeface="Lato"/>
      <p:regular r:id="rId17"/>
    </p:embeddedFont>
    <p:embeddedFont>
      <p:font typeface="Lato"/>
      <p:regular r:id="rId18"/>
    </p:embeddedFont>
    <p:embeddedFont>
      <p:font typeface="Lato"/>
      <p:regular r:id="rId19"/>
    </p:embeddedFont>
    <p:embeddedFont>
      <p:font typeface="Lato"/>
      <p:regular r:id="rId20"/>
    </p:embeddedFont>
    <p:embeddedFont>
      <p:font typeface="La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70634"/>
            <a:ext cx="82631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Mushroom Classification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outlines our project to build a classification model. We aim to predict if a mushroom is edible or poisonous. This model is vital for food safety and biological research. Accurate identification prevents accidental poisoning.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48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97267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90488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04859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Source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04859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UCI Mushroom Dataset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55520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369891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Size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69891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8124 samples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20552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34923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Features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34923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22 categorical features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85584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499955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 Variable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99955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'class' (edible/poisonous)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576893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Our dataset provides comprehensive mushroom characteristics. These include cap-shape, cap-color, and odor. The target variable is crucial for classification.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3181"/>
            <a:ext cx="6130290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 Preprocessing Steps</a:t>
            </a:r>
            <a:endParaRPr lang="en-US" sz="4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787485"/>
            <a:ext cx="1077397" cy="12929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86570" y="200286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Load Dataset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2086570" y="2468642"/>
            <a:ext cx="11750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Used pandas to load the mushroom dataset.</a:t>
            </a:r>
            <a:endParaRPr lang="en-US" sz="16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080385"/>
            <a:ext cx="1077397" cy="12929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86570" y="329576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Check Missing Values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2086570" y="3761542"/>
            <a:ext cx="11750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Confirmed no missing values were present.</a:t>
            </a:r>
            <a:endParaRPr lang="en-US" sz="16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73285"/>
            <a:ext cx="1077397" cy="12929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6570" y="458866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Encode Features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2086570" y="5054441"/>
            <a:ext cx="11750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Applied Label Encoding for all categorical features.</a:t>
            </a:r>
            <a:endParaRPr lang="en-US" sz="16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666184"/>
            <a:ext cx="1077397" cy="12929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86570" y="588156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Split Data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2086570" y="6347341"/>
            <a:ext cx="1175004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Divided data into 70% training and 30% testing sets.</a:t>
            </a:r>
            <a:endParaRPr lang="en-US" sz="1650" dirty="0"/>
          </a:p>
        </p:txBody>
      </p:sp>
      <p:sp>
        <p:nvSpPr>
          <p:cNvPr id="15" name="Text 9"/>
          <p:cNvSpPr/>
          <p:nvPr/>
        </p:nvSpPr>
        <p:spPr>
          <a:xfrm>
            <a:off x="793790" y="7201495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These steps prepared our data for robust model training. Encoding ensures the model can process categorical information.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5350"/>
            <a:ext cx="73097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Model Selection and Training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211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Algorithm Choice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022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 Classifier was selected.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692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Effective with categorical 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362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Results are easily interpretable.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0983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583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Decision Tree model excels in clarity and performance. It allows for straightforward rule extraction. Training involved fitting the model to our processed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1963"/>
            <a:ext cx="78035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Evaluation Metrics and Results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534370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3669030"/>
            <a:ext cx="21975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4159448"/>
            <a:ext cx="21975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Achieved nearly 100% accuracy.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4153614" y="3523059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78" y="3534370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75741" y="3669030"/>
            <a:ext cx="2197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975741" y="4159448"/>
            <a:ext cx="21976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Very high precision observed.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3534370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307348" y="3669030"/>
            <a:ext cx="2197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Recall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8307348" y="4159448"/>
            <a:ext cx="21976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Demonstrated high recall.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10816828" y="3523059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3534370"/>
            <a:ext cx="566976" cy="56697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1638955" y="3669030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Confusion Matrix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1638955" y="4513778"/>
            <a:ext cx="21976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Indicated minimal misclassifications.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793790" y="54947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Our model exhibited exceptional performance across all key metrics. The high accuracy and minimal errors confirm its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5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Key Project Findings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275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205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Predictive Features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69581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Odor proved highly predictive of mushroom toxicity.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1275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5973008" y="3205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Model 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69581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Decision Tree performed exceptionally well.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73008" y="4557713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Clear patterns in the data supported this.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77995" y="31275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1" name="Text 9"/>
          <p:cNvSpPr/>
          <p:nvPr/>
        </p:nvSpPr>
        <p:spPr>
          <a:xfrm>
            <a:off x="10415111" y="3205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Dataset Suitability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415111" y="369581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Dataset is ideal for classification tasks.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55386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unique characteristics of the dataset contributed to the model's strong predictive power. Identifying key features improves understanding.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4343"/>
            <a:ext cx="73086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Conclusion and Future Scope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57193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710821"/>
            <a:ext cx="30676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Achieved High Accuracy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201239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Successfully built a highly accurate classifier.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2916912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5424845" y="3370540"/>
            <a:ext cx="28917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Effective Methodology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3860959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Simple preprocessing and Decision Tree were effective.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2576751"/>
            <a:ext cx="4234220" cy="226814"/>
          </a:xfrm>
          <a:prstGeom prst="roundRect">
            <a:avLst>
              <a:gd name="adj" fmla="val 15001"/>
            </a:avLst>
          </a:prstGeom>
          <a:solidFill>
            <a:srgbClr val="E5DFD2"/>
          </a:solidFill>
          <a:ln/>
        </p:spPr>
      </p:sp>
      <p:sp>
        <p:nvSpPr>
          <p:cNvPr id="10" name="Text 8"/>
          <p:cNvSpPr/>
          <p:nvPr/>
        </p:nvSpPr>
        <p:spPr>
          <a:xfrm>
            <a:off x="9829086" y="30303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3520797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Random Forest or SVM models.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29086" y="4382691"/>
            <a:ext cx="37805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Conduct deeper feature importance analysis.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29086" y="5244584"/>
            <a:ext cx="37805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Deploy as a web or mobile application.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08945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project delivered a robust solution for mushroom classification. Future iterations will focus on expanding model capabilities and accessibility.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2025-06-16T17:25:01Z</dcterms:created>
  <dcterms:modified xsi:type="dcterms:W3CDTF">2025-06-16T17:25:01Z</dcterms:modified>
</cp:coreProperties>
</file>