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DM San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3677" y="801666"/>
            <a:ext cx="16749095" cy="227034"/>
            <a:chOff x="0" y="0"/>
            <a:chExt cx="4411284" cy="59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62582" y="9262676"/>
            <a:ext cx="16749095" cy="227034"/>
            <a:chOff x="0" y="0"/>
            <a:chExt cx="4411284" cy="597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599010" y="1204586"/>
            <a:ext cx="16749095" cy="227034"/>
            <a:chOff x="0" y="0"/>
            <a:chExt cx="4411284" cy="597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01110" y="8853101"/>
            <a:ext cx="16749095" cy="227034"/>
            <a:chOff x="0" y="0"/>
            <a:chExt cx="4411284" cy="597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7671" y="9670686"/>
            <a:ext cx="17236597" cy="227034"/>
            <a:chOff x="0" y="0"/>
            <a:chExt cx="4539680" cy="597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39680" cy="59795"/>
            </a:xfrm>
            <a:custGeom>
              <a:avLst/>
              <a:gdLst/>
              <a:ahLst/>
              <a:cxnLst/>
              <a:rect r="r" b="b" t="t" l="l"/>
              <a:pathLst>
                <a:path h="59795" w="4539680">
                  <a:moveTo>
                    <a:pt x="0" y="0"/>
                  </a:moveTo>
                  <a:lnTo>
                    <a:pt x="4539680" y="0"/>
                  </a:lnTo>
                  <a:lnTo>
                    <a:pt x="4539680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539680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57746" y="393657"/>
            <a:ext cx="17236597" cy="227034"/>
            <a:chOff x="0" y="0"/>
            <a:chExt cx="4539680" cy="597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39680" cy="59795"/>
            </a:xfrm>
            <a:custGeom>
              <a:avLst/>
              <a:gdLst/>
              <a:ahLst/>
              <a:cxnLst/>
              <a:rect r="r" b="b" t="t" l="l"/>
              <a:pathLst>
                <a:path h="59795" w="4539680">
                  <a:moveTo>
                    <a:pt x="0" y="0"/>
                  </a:moveTo>
                  <a:lnTo>
                    <a:pt x="4539680" y="0"/>
                  </a:lnTo>
                  <a:lnTo>
                    <a:pt x="4539680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539680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77293" y="2035023"/>
            <a:ext cx="17533415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Weather Quality Classification</a:t>
            </a:r>
          </a:p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(Classification)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46669" y="4306501"/>
            <a:ext cx="7594663" cy="397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E1E4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by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E1E49"/>
                </a:solidFill>
                <a:latin typeface="Canva Sans"/>
                <a:ea typeface="Canva Sans"/>
                <a:cs typeface="Canva Sans"/>
                <a:sym typeface="Canva Sans"/>
              </a:rPr>
              <a:t>Muhammad Tayyab Imran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E1E49"/>
                </a:solidFill>
                <a:latin typeface="Canva Sans"/>
                <a:ea typeface="Canva Sans"/>
                <a:cs typeface="Canva Sans"/>
                <a:sym typeface="Canva Sans"/>
              </a:rPr>
              <a:t>(2023-BS-AI-019)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E1E4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to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E1E49"/>
                </a:solidFill>
                <a:latin typeface="Canva Sans"/>
                <a:ea typeface="Canva Sans"/>
                <a:cs typeface="Canva Sans"/>
                <a:sym typeface="Canva Sans"/>
              </a:rPr>
              <a:t>Mr. Saeed Engr.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Key Findings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45129" y="2029142"/>
            <a:ext cx="14597743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Limitations: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Outlier removal may discard extreme weather events, potentially limiting model generalization.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High-dimensional data post-encoding may increase computational cost.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Ra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ndom Forest is less interpretable than simpler models like logistic regression.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Model assumes static relationships; may not capture temporal weather patterns.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45129" y="1629092"/>
            <a:ext cx="14597743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Summary: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Devel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oped a Random Forest Classifier to predict weather types using meteorological and contextual data, with preprocessing steps including outlier removal, one-hot encoding, and standardization.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Achievements: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Effectively cleaned and transformed complex dataset.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Built a robust model with strong multi-class classification performance.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Demonstrated practical prediction capability for new data.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Work: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Incorporate time-series analysis for temporal weather patterns.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Ex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periment with other ensemble methods (e.g., XGBoost, LightGBM) for potential performance gains.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Validate model on diverse geographical datasets.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3677" y="801666"/>
            <a:ext cx="16749095" cy="227034"/>
            <a:chOff x="0" y="0"/>
            <a:chExt cx="4411284" cy="59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62582" y="9262676"/>
            <a:ext cx="16749095" cy="227034"/>
            <a:chOff x="0" y="0"/>
            <a:chExt cx="4411284" cy="597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599010" y="1204586"/>
            <a:ext cx="16749095" cy="227034"/>
            <a:chOff x="0" y="0"/>
            <a:chExt cx="4411284" cy="597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01110" y="8853101"/>
            <a:ext cx="16749095" cy="227034"/>
            <a:chOff x="0" y="0"/>
            <a:chExt cx="4411284" cy="597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7671" y="9670686"/>
            <a:ext cx="17236597" cy="227034"/>
            <a:chOff x="0" y="0"/>
            <a:chExt cx="4539680" cy="597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39680" cy="59795"/>
            </a:xfrm>
            <a:custGeom>
              <a:avLst/>
              <a:gdLst/>
              <a:ahLst/>
              <a:cxnLst/>
              <a:rect r="r" b="b" t="t" l="l"/>
              <a:pathLst>
                <a:path h="59795" w="4539680">
                  <a:moveTo>
                    <a:pt x="0" y="0"/>
                  </a:moveTo>
                  <a:lnTo>
                    <a:pt x="4539680" y="0"/>
                  </a:lnTo>
                  <a:lnTo>
                    <a:pt x="4539680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539680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57746" y="393657"/>
            <a:ext cx="17236597" cy="227034"/>
            <a:chOff x="0" y="0"/>
            <a:chExt cx="4539680" cy="597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39680" cy="59795"/>
            </a:xfrm>
            <a:custGeom>
              <a:avLst/>
              <a:gdLst/>
              <a:ahLst/>
              <a:cxnLst/>
              <a:rect r="r" b="b" t="t" l="l"/>
              <a:pathLst>
                <a:path h="59795" w="4539680">
                  <a:moveTo>
                    <a:pt x="0" y="0"/>
                  </a:moveTo>
                  <a:lnTo>
                    <a:pt x="4539680" y="0"/>
                  </a:lnTo>
                  <a:lnTo>
                    <a:pt x="4539680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539680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816182" y="3516313"/>
            <a:ext cx="12655635" cy="292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3800"/>
              </a:lnSpc>
              <a:spcBef>
                <a:spcPct val="0"/>
              </a:spcBef>
            </a:pPr>
            <a:r>
              <a:rPr lang="ar-EG" sz="17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بہت شکریہ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09719" y="524192"/>
            <a:ext cx="946856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129" y="1962467"/>
            <a:ext cx="14597743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Title: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Weather Type Classification Using Random Forest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Predict weather types based on meteorological and contextual data.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Develop a machine learning model to assist in weather forecasting for various applications (e.g., agriculture, urban planning).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weather_classification_data.csv, containing weather-related features.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Approach: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Utilize data preprocessing, feature encoding, and Random Forest for classif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ication.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Tools: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Python, Pandas, Scikit-learn, Matplotlib, Seaborn.</a:t>
            </a: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Details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129" y="1943417"/>
            <a:ext cx="14597743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Columns: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Num</a:t>
            </a: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erical: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Temperature: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Air temperature (°C).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Humidity: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Relative humidity (%).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Wind Speed: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Wind speed (km/h).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Precipitation (%):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Precipitation likelihood.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Atmospheric Pressure: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Air pressure (hPa).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UV Index: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Ultraviolet radiation level.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Visibility (km):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Visibility distance.</a:t>
            </a: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Details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45129" y="1867217"/>
            <a:ext cx="14597743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Columns: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Categorical: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Cloud Cover: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Sky condition (e.g., Clear, Partly Cloudy).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Season: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Season of the year (e.g., Summer, Winter).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Loc</a:t>
            </a: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ation: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Geographical location (e.g., Lahore).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Weather Type: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Target variable (e.g., Sunny, Rainy, Cloudy).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Independent Variables: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Temperature, Humidity, Wind Speed, Precipitation (%), Atmospheric Pressure, UV Index, Visibility (km), Cloud Cover, Season, Location.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Dependent Variable: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Weather Type (target variable to predict).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702350" y="447675"/>
            <a:ext cx="888330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 Steps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26410" y="2126918"/>
            <a:ext cx="15835180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Loading Libraries: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Imp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orted Libraries for data handling, modeling, and visualization.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Reading and Exploring Data: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Used to load and understand dataset structure and statistics.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Checked for nulls and duplicates to ensure data quality.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Outlier Detection and Removal: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Used IQR method to remove outliers in key features.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One-Hot Encoding: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Encoded categorical variables to enable model processing.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Standardization: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Standardized features to ensure equal weighting in the model.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Splitting Data: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Used to split data into train and test set.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64524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Modeling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42538" y="1573008"/>
            <a:ext cx="14732803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Model Us</a:t>
            </a: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ed: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Random Forest Classifier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Details: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Ensemble method combining multiple decision trees to predict class labels.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Why Random Forest: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Robustness: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Handles non-linear relationships and interactions between features effectively.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Importance: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Provides insights into which features drive predictions.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Overfitting Resistance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: Aggregates multiple trees, reducing overfitting compared to single decision trees.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Multi-Class Suitability: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Naturally supports multi-class classification (e.g., Sunny, Rainy, Cloudy).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64524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Modeling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45129" y="1468203"/>
            <a:ext cx="14597743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Why Not Other Models: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Logistic Regression: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Assumes linear relationships, unsuitable for complex weather data.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SVM Classifier: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Computatio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nally expensive; requires extensive hyperparameter tuning.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K-Nearest Neighbors: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Sensitive to feature scaling and high-dimensional data post-encoding.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Neural Networks: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Overkill for dataset size; requires more data and computational resources.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129" y="1285875"/>
            <a:ext cx="14597743" cy="799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Metrics Calculated: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Cl</a:t>
            </a: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assification Report: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Includes precision, recall, F1-score, and support for each weather type.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Precision: Proportion of correct positive predictions per class.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Recall: Proportion of actual positives correctly identified per class.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F1-Score: Harmonic mean of precision and recall.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Support: Number of samples per class in test set.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Confusion Matrix: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Visualized as a heatmap showing true vs. predicted labels.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Diagonal values represent correct predictions.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Off-diagonal values indicate misclassifications.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Predicting on Unseen Data: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Demonstrated model application on new data to show real-world utility.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Key Findings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45129" y="2191067"/>
            <a:ext cx="14597743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Data Quality: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No nulls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or duplicates, but outliers in numerical features were removed to enhance model reliability.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Encoding: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One-hot encoding expanded categorical features, increasing dimensionality but preserving information.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Model Performance: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Random Forest achieved robust classification (specific metrics in classification report), suitable for multi-class weather prediction.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Practical Utility: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Model successfully predicted weather type for new data, demonstrating real-world applicability.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DAGqiO5lmg4</dc:identifier>
  <dcterms:modified xsi:type="dcterms:W3CDTF">2011-08-01T06:04:30Z</dcterms:modified>
  <cp:revision>1</cp:revision>
  <dc:title>Classification</dc:title>
</cp:coreProperties>
</file>