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55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Detecting Fake Currency with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presentation explores a classification model for identifying fake currency notes. We'll cover the dataset, methodology, and model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222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3443049"/>
            <a:ext cx="5644515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Dataset Overview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18" y="4487228"/>
            <a:ext cx="564356" cy="5643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0218" y="5333762"/>
            <a:ext cx="3050858" cy="1057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Source: data_banknote_authentication.csv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0218" y="6527125"/>
            <a:ext cx="3050858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Publicly available dataset for banknote authentication.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253" y="4487228"/>
            <a:ext cx="564356" cy="5643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23253" y="533376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Target: 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23253" y="5821799"/>
            <a:ext cx="3050858" cy="705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Class (0=Fake, 1=Genuine)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4123253" y="6662499"/>
            <a:ext cx="305085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Binary classification for note authenticity.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289" y="4487228"/>
            <a:ext cx="564356" cy="56435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56289" y="5333762"/>
            <a:ext cx="3050858" cy="1057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Features: Variance, Skewness, Kurtosis, Entropy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456289" y="6527125"/>
            <a:ext cx="3050858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Statistical measures from wavelet-transformed images.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9325" y="4487228"/>
            <a:ext cx="564356" cy="56435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89325" y="533376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Shape: 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10789325" y="5821799"/>
            <a:ext cx="2926080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1371 Rows, 5 Columns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0789325" y="6309836"/>
            <a:ext cx="305085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compact dataset for efficient modeling.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9003"/>
            <a:ext cx="68893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Preprocessing Steps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4674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No Missing Values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54674" y="331517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Dataset is complete and ready for use.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674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54674" y="4676061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StandardScaler improves model convergence.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674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Split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54674" y="6036945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Train/test split ensures unbiased evaluation.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30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Classification Modeling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507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24932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5286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0190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Logistic Regression, SVM, or Random Forest were viable.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65260" y="38781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Training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Models trained on the preprocessed training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Prediction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Inferences made on unseen test data.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0190" y="66052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65260" y="66477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017306" y="6683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Evaluation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017306" y="717351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Performance assessed using classification metrics.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52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 Performance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52926"/>
            <a:ext cx="7556421" cy="5081349"/>
          </a:xfrm>
          <a:prstGeom prst="roundRect">
            <a:avLst>
              <a:gd name="adj" fmla="val 187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460546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604254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Accuracy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604254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Overall correct classifications.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47376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61747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Precision &amp; Recall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61747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Balances false positives/negatives.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48698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463069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F1-score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63069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Harmonic mean of precision and recall.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50021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64392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Confusion Matrix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5643920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Visualizes prediction outcomes.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651343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4624" y="665714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ROC AUC Score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6657142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Measures discriminative power.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8767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Understanding the Confusion Matrix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True Negatives (TN)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Correctly identified fake notes.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True Positives (TP)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Correctly identified genuine notes.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False Positives (FP)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Fake notes incorrectly classified as genuine.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False Negatives (FN)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Genuine notes incorrectly classified as fake.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6138" y="421243"/>
            <a:ext cx="3830003" cy="478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ROC Curve: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8" y="1206341"/>
            <a:ext cx="13558123" cy="713279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988237" y="8339137"/>
            <a:ext cx="153114" cy="153114"/>
          </a:xfrm>
          <a:prstGeom prst="roundRect">
            <a:avLst>
              <a:gd name="adj" fmla="val 11944"/>
            </a:avLst>
          </a:prstGeom>
          <a:solidFill>
            <a:srgbClr val="4D5FA8"/>
          </a:solidFill>
          <a:ln/>
        </p:spPr>
      </p:sp>
      <p:sp>
        <p:nvSpPr>
          <p:cNvPr id="5" name="Text 2"/>
          <p:cNvSpPr/>
          <p:nvPr/>
        </p:nvSpPr>
        <p:spPr>
          <a:xfrm>
            <a:off x="4202311" y="8339137"/>
            <a:ext cx="751523" cy="153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Threshold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6538674" y="8339137"/>
            <a:ext cx="153114" cy="153114"/>
          </a:xfrm>
          <a:prstGeom prst="roundRect">
            <a:avLst>
              <a:gd name="adj" fmla="val 11944"/>
            </a:avLst>
          </a:prstGeom>
          <a:solidFill>
            <a:srgbClr val="808DC5"/>
          </a:solidFill>
          <a:ln/>
        </p:spPr>
      </p:sp>
      <p:sp>
        <p:nvSpPr>
          <p:cNvPr id="7" name="Text 4"/>
          <p:cNvSpPr/>
          <p:nvPr/>
        </p:nvSpPr>
        <p:spPr>
          <a:xfrm>
            <a:off x="6752749" y="8339137"/>
            <a:ext cx="1338739" cy="153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True Positive Rate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9676448" y="8339137"/>
            <a:ext cx="153114" cy="153114"/>
          </a:xfrm>
          <a:prstGeom prst="roundRect">
            <a:avLst>
              <a:gd name="adj" fmla="val 11944"/>
            </a:avLst>
          </a:prstGeom>
          <a:solidFill>
            <a:srgbClr val="B7BEDE"/>
          </a:solidFill>
          <a:ln/>
        </p:spPr>
      </p:sp>
      <p:sp>
        <p:nvSpPr>
          <p:cNvPr id="9" name="Text 6"/>
          <p:cNvSpPr/>
          <p:nvPr/>
        </p:nvSpPr>
        <p:spPr>
          <a:xfrm>
            <a:off x="9890522" y="8339137"/>
            <a:ext cx="1399818" cy="153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False Positive Rate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36138" y="8971121"/>
            <a:ext cx="13558123" cy="490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ROC curve plots TPR vs. FPR at various thresholds. A high AUC score (close to 1.0) signifies excellent model performance. It shows the model's ability to distinguish between classes.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03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9261"/>
            <a:ext cx="3664744" cy="2047994"/>
          </a:xfrm>
          <a:prstGeom prst="roundRect">
            <a:avLst>
              <a:gd name="adj" fmla="val 46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 Success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384113"/>
            <a:ext cx="31958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Successfully built a highly accurate fake currency detection model.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748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182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Critical Factors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182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Preprocessing and feature engineering were key to performance.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ensemble methods, deep learning, and real-time deployment.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333</Words>
  <Application>Microsoft Macintosh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Fraunces Medium</vt:lpstr>
      <vt:lpstr>Epilogue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2025-06-16T18:26:19Z</dcterms:created>
  <dcterms:modified xsi:type="dcterms:W3CDTF">2025-06-16T19:06:37Z</dcterms:modified>
</cp:coreProperties>
</file>