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20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537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45976"/>
            <a:ext cx="58900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Predicting Car Prices: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09491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This presentation details our machine learning approach. Our model accurately predicts car prices. It helps customers, dealers, and manufacturers.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98000"/>
            <a:ext cx="90793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Objective: Accurate Car Valuation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4694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51248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Predict Car Prices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615226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Our core objective is precise price prediction. It uses various car features.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35893" y="504694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973008" y="51248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Informed Decisions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973008" y="5615226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Customers, dealers, and manufacturers benefit. They make data-driven choices.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77995" y="504694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415111" y="5124807"/>
            <a:ext cx="31688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Feature-Based Analysis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415111" y="5615226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Brand, engine size, and horsepower are key. Fuel type and car body are also included.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888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0812" y="3402330"/>
            <a:ext cx="5577721" cy="697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Dataset Insights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780812" y="4434126"/>
            <a:ext cx="13068776" cy="2574608"/>
          </a:xfrm>
          <a:prstGeom prst="roundRect">
            <a:avLst>
              <a:gd name="adj" fmla="val 364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88432" y="4441746"/>
            <a:ext cx="13053536" cy="63984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11436" y="4583192"/>
            <a:ext cx="6076950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Total Records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42014" y="4583192"/>
            <a:ext cx="6076950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205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88432" y="5081588"/>
            <a:ext cx="13053536" cy="63984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011436" y="5223034"/>
            <a:ext cx="6076950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Features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542014" y="5223034"/>
            <a:ext cx="6076950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26 columns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88432" y="5721429"/>
            <a:ext cx="13053536" cy="63984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11436" y="5862876"/>
            <a:ext cx="6076950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Target Variable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542014" y="5862876"/>
            <a:ext cx="6076950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price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88432" y="6361271"/>
            <a:ext cx="13053536" cy="63984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1011436" y="6502718"/>
            <a:ext cx="6076950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Unique Identifiers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7542014" y="6502718"/>
            <a:ext cx="6076950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car_ID, CarName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80812" y="7259717"/>
            <a:ext cx="13068776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dataset contains 205 records. It has 26 features. The target variable is car price.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95774" y="775692"/>
            <a:ext cx="6824186" cy="633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 Preprocessing Pipeline</a:t>
            </a:r>
            <a:endParaRPr lang="en-US" sz="39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774" y="1713071"/>
            <a:ext cx="1013460" cy="121610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11879" y="1915716"/>
            <a:ext cx="2533769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CarName Cleanup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7411879" y="2353985"/>
            <a:ext cx="650914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Brand names extracted from CarName.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774" y="2929176"/>
            <a:ext cx="1013460" cy="121610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11879" y="3131820"/>
            <a:ext cx="2582942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Categorical Encoding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7411879" y="3570089"/>
            <a:ext cx="650914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One-hot encoding applied for conversion.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5774" y="4145280"/>
            <a:ext cx="1013460" cy="121610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11879" y="4347924"/>
            <a:ext cx="2533769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Null Value Check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7411879" y="4786193"/>
            <a:ext cx="650914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No missing values found.</a:t>
            </a:r>
            <a:endParaRPr lang="en-US" sz="15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5774" y="5361384"/>
            <a:ext cx="1013460" cy="121610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11879" y="5564029"/>
            <a:ext cx="2533769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Normalization</a:t>
            </a:r>
            <a:endParaRPr lang="en-US" sz="1950" dirty="0"/>
          </a:p>
        </p:txBody>
      </p:sp>
      <p:sp>
        <p:nvSpPr>
          <p:cNvPr id="15" name="Text 8"/>
          <p:cNvSpPr/>
          <p:nvPr/>
        </p:nvSpPr>
        <p:spPr>
          <a:xfrm>
            <a:off x="7411879" y="6002298"/>
            <a:ext cx="650914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StandardScaler used for scaling.</a:t>
            </a:r>
            <a:endParaRPr lang="en-US" sz="1550" dirty="0"/>
          </a:p>
        </p:txBody>
      </p:sp>
      <p:sp>
        <p:nvSpPr>
          <p:cNvPr id="16" name="Text 9"/>
          <p:cNvSpPr/>
          <p:nvPr/>
        </p:nvSpPr>
        <p:spPr>
          <a:xfrm>
            <a:off x="6195774" y="6805493"/>
            <a:ext cx="7725251" cy="648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Our preprocessing steps ensure data quality. We cleaned car names. Categorical variables were encoded. Numerical features were normalized.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13974"/>
            <a:ext cx="90804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Modeling Approach and Selection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897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 Split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17087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Train-test split performed. Ratios typically 70:30 or 80:20.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1234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Models Explored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70463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Linear Regression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4683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Lasso Regression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58903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Ridge Regression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03123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Decision Tree Regressor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47342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Random Forest Regressor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25897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Selection Criteria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599521" y="31708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R² Score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36130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Mean Squared Error (MSE)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405526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Root Mean Squared Error (RMSE)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462224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We used diverse models. We evaluated performance rigorously. Selection relied on key regression metrics.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8326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Model Performance: Random Forest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254335"/>
            <a:ext cx="3636407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0.90+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6680716" y="42861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R² Score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280190" y="4776549"/>
            <a:ext cx="363640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Achieved on the test set. Indicates strong predictive power.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00084" y="3254335"/>
            <a:ext cx="3636526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Low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10600730" y="42861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RMSE Values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00084" y="4776549"/>
            <a:ext cx="36365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Implies minimal prediction error.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280190" y="612040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Random Forest Regressor excelled. It achieved a high R² score. Low RMSE confirms prediction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4690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Evaluation Metrics for Regression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704624"/>
            <a:ext cx="3664744" cy="2047994"/>
          </a:xfrm>
          <a:prstGeom prst="roundRect">
            <a:avLst>
              <a:gd name="adj" fmla="val 4652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29390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R² Score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429476"/>
            <a:ext cx="319587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Measures proportion of variance. Explains target variable.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748" y="2704624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182" y="2939058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Mean Squared Error (MSE)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182" y="378380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Average of squared errors. Penalizes larger errors.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979432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213866"/>
            <a:ext cx="45364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Root Mean Squared Error (RMSE)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704284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Square root of MSE. Interpretable in target units.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280190" y="655677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For regression, we use specific metrics. ROC curves are not applicable here. These metrics quantify model fit and error.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9837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Conclusion 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607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dataset is clean and well-structured.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0297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Random Forest Regressor performed best. It accurately predicts car prices.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451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model is reliable for new data.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873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Future work includes deep learning. Hyperparameter tuning will enhance performance.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0542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Our model provides reliable car price predictions. We plan continuous improvements. These will leverage advanced techniques.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423</Words>
  <Application>Microsoft Macintosh PowerPoint</Application>
  <PresentationFormat>Custom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Fraunces Medium</vt:lpstr>
      <vt:lpstr>Epilogue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Office User</cp:lastModifiedBy>
  <cp:revision>2</cp:revision>
  <dcterms:created xsi:type="dcterms:W3CDTF">2025-06-16T19:14:48Z</dcterms:created>
  <dcterms:modified xsi:type="dcterms:W3CDTF">2025-06-16T19:19:11Z</dcterms:modified>
</cp:coreProperties>
</file>