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dirty="0">
                <a:latin typeface="Times New Roman" panose="02020603050405020304" charset="0"/>
                <a:cs typeface="Times New Roman" panose="02020603050405020304" charset="0"/>
              </a:rPr>
              <a:t>ML PROJECTS</a:t>
            </a:r>
            <a:endParaRPr lang="en-US" sz="7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AYESHA IMRAN</a:t>
            </a:r>
            <a:br>
              <a:rPr lang="en-US" sz="3200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2023-BS-AI-057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US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Successfully categorized salaries into High/Low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Preprocessing and encoding improved accuracy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Useful in real-world HR systems and automation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82950" y="2647950"/>
            <a:ext cx="5626100" cy="1320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7200"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7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sz="7200" b="1">
                <a:latin typeface="Times New Roman" panose="02020603050405020304" charset="0"/>
                <a:cs typeface="Times New Roman" panose="02020603050405020304" charset="0"/>
              </a:rPr>
              <a:t>PROJECT 02</a:t>
            </a:r>
            <a:endParaRPr lang="en-US" sz="7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 sz="4800" b="1">
                <a:latin typeface="Times New Roman" panose="02020603050405020304" charset="0"/>
                <a:cs typeface="Times New Roman" panose="02020603050405020304" charset="0"/>
              </a:rPr>
              <a:t>Salary Classification (High/Low)</a:t>
            </a:r>
            <a:endParaRPr lang="en-US" altLang="en-US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963930"/>
          </a:xfrm>
        </p:spPr>
        <p:txBody>
          <a:bodyPr/>
          <a:p>
            <a:pPr algn="ctr"/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0156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•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 Predict salary category: High or Low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 We classify salary into two categories instead of predicting exact amount.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•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Use features: experience, education, city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 These features help the model understand professional background.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•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Goal: Categorize salary using classification models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 Helps in making hiring or HR decisions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9570"/>
            <a:ext cx="10972800" cy="582613"/>
          </a:xfrm>
        </p:spPr>
        <p:txBody>
          <a:bodyPr/>
          <a:p>
            <a:pPr algn="ctr"/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</a:rPr>
              <a:t>Libraries &amp; Methods</a:t>
            </a:r>
            <a:endParaRPr lang="en-US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6835"/>
            <a:ext cx="10972800" cy="4779645"/>
          </a:xfrm>
        </p:spPr>
        <p:txBody>
          <a:bodyPr/>
          <a:p>
            <a:pPr marL="0" indent="0">
              <a:lnSpc>
                <a:spcPct val="100000"/>
              </a:lnSpc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• pandas, numpy – Data handling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 Load and clean data from CSV.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•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sklearn – ML models like Logistic Regression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 Build models to classify salary as High/Low.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•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 LabelEncoder – Convert text to numbers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 Categorical data must be numerical for training.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• Metrics – Accuracy, Precision, Recall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→ Evaluate how well our model predicts salary category.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68650" y="457200"/>
            <a:ext cx="5854065" cy="855345"/>
          </a:xfrm>
        </p:spPr>
        <p:txBody>
          <a:bodyPr/>
          <a:p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Preprocessing</a:t>
            </a:r>
            <a:endParaRPr lang="en-US" sz="4400"/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377180" y="1977390"/>
            <a:ext cx="6544945" cy="348678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601345" y="1550035"/>
            <a:ext cx="4776470" cy="5080000"/>
          </a:xfrm>
        </p:spPr>
        <p:txBody>
          <a:bodyPr/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•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Load CSV file using pandas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Get the data from salary.csv.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Clean data – handle missing values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Ensures model doesn’t break.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•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Encode categorical columns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education and city converted to numbers.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•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Create new column: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salary_category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Used for binary classification (High or Low)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7725" y="457200"/>
            <a:ext cx="7956550" cy="943610"/>
          </a:xfrm>
        </p:spPr>
        <p:txBody>
          <a:bodyPr/>
          <a:p>
            <a:r>
              <a:rPr lang="en-US" altLang="en-US"/>
              <a:t> </a:t>
            </a:r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</a:rPr>
              <a:t>Feature Selection &amp; Split</a:t>
            </a:r>
            <a:endParaRPr lang="en-US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Select input features (X)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experience, education, city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Target variable (y)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salary_category (High or Low)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Split into training and testing sets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4939030" y="2186305"/>
            <a:ext cx="7252970" cy="3464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0040" y="278130"/>
            <a:ext cx="3931920" cy="1242060"/>
          </a:xfrm>
        </p:spPr>
        <p:txBody>
          <a:bodyPr/>
          <a:p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</a:rPr>
              <a:t>Model Training</a:t>
            </a:r>
            <a:endParaRPr lang="en-US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Placeholder 6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5635625" y="2172970"/>
            <a:ext cx="6337935" cy="315404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810" y="2172970"/>
            <a:ext cx="4006215" cy="3696335"/>
          </a:xfrm>
        </p:spPr>
        <p:txBody>
          <a:bodyPr/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Use Logistic Regression for classification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Good for binary problems like High/Low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Fit model on training data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1550" y="457200"/>
            <a:ext cx="5169535" cy="929640"/>
          </a:xfrm>
        </p:spPr>
        <p:txBody>
          <a:bodyPr/>
          <a:p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</a:rPr>
              <a:t>Model Evaluation</a:t>
            </a:r>
            <a:endParaRPr lang="en-US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4915535" y="2057400"/>
            <a:ext cx="6922135" cy="320294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Check accuracy and classification report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→ Measures how well the model predicts both categories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Confusion matrix for visualization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090" y="457200"/>
            <a:ext cx="6688455" cy="995045"/>
          </a:xfrm>
        </p:spPr>
        <p:txBody>
          <a:bodyPr/>
          <a:p>
            <a:r>
              <a:rPr lang="en-US" altLang="en-US" sz="4400" b="1">
                <a:latin typeface="Times New Roman" panose="02020603050405020304" charset="0"/>
                <a:cs typeface="Times New Roman" panose="02020603050405020304" charset="0"/>
              </a:rPr>
              <a:t>Graphs &amp; Visualization</a:t>
            </a:r>
            <a:endParaRPr lang="en-US" alt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Placeholder 4"/>
          <p:cNvPicPr>
            <a:picLocks noChangeAspect="1"/>
          </p:cNvPicPr>
          <p:nvPr>
            <p:ph type="pic" idx="1"/>
          </p:nvPr>
        </p:nvPicPr>
        <p:blipFill>
          <a:blip r:embed="rId1"/>
          <a:stretch>
            <a:fillRect/>
          </a:stretch>
        </p:blipFill>
        <p:spPr>
          <a:xfrm>
            <a:off x="4560570" y="2510790"/>
            <a:ext cx="7631430" cy="35064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Confusion Matrix as heatmap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Shows true/false predictions visually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• Bar plot for class counts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→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Useful for checking balance between High/Low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1826</Words>
  <Application>WPS Presentation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Blue Waves</vt:lpstr>
      <vt:lpstr>ML PROJECTS</vt:lpstr>
      <vt:lpstr>PROJECT 02</vt:lpstr>
      <vt:lpstr>Introduction</vt:lpstr>
      <vt:lpstr>Libraries &amp; Methods</vt:lpstr>
      <vt:lpstr>Data Preprocessing</vt:lpstr>
      <vt:lpstr> Feature Selection &amp; Split</vt:lpstr>
      <vt:lpstr>Model Training</vt:lpstr>
      <vt:lpstr>Model Evaluation</vt:lpstr>
      <vt:lpstr>Graphs &amp; Visualization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PROJECTS</dc:title>
  <dc:creator/>
  <cp:lastModifiedBy>Ayesha Imran</cp:lastModifiedBy>
  <cp:revision>2</cp:revision>
  <dcterms:created xsi:type="dcterms:W3CDTF">2025-06-17T00:49:44Z</dcterms:created>
  <dcterms:modified xsi:type="dcterms:W3CDTF">2025-06-17T00:50:09Z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C950259D257B43129FF4169F85E3D1CC_11</vt:lpwstr>
  </property>
  <property fmtid="{D5CDD505-2E9C-101B-9397-08002B2CF9AE}" pid="3" name="KSOProductBuildVer">
    <vt:lpwstr>1033-12.2.0.21179</vt:lpwstr>
  </property>
</Properties>
</file>