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57" r:id="rId5"/>
    <p:sldId id="287" r:id="rId6"/>
    <p:sldId id="260" r:id="rId7"/>
    <p:sldId id="262" r:id="rId8"/>
    <p:sldId id="263" r:id="rId9"/>
    <p:sldId id="264" r:id="rId10"/>
    <p:sldId id="265" r:id="rId11"/>
    <p:sldId id="266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Times New Roman" panose="02020603050405020304" charset="0"/>
                <a:cs typeface="Times New Roman" panose="02020603050405020304" charset="0"/>
              </a:rPr>
              <a:t>ML PROJECTS</a:t>
            </a:r>
            <a:endParaRPr lang="en-US" sz="7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AYESHA IMRAN</a:t>
            </a:r>
            <a:br>
              <a:rPr lang="en-US" sz="32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2023-BS-AI-057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5" y="457200"/>
            <a:ext cx="6289675" cy="995045"/>
          </a:xfrm>
        </p:spPr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Graphs &amp; Visualization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2025" y="2769235"/>
            <a:ext cx="7211695" cy="23882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Plot Predicted vs Actual Salary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We draw line graphs to see how well predictions match the actual data.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Visual comparison of model performance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It helps understand where the model is accurate or off.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Model can predict salary from simple features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Clean data and encoding improve results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Can be extended with more features for higher accuracy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Ready for real-world applications like HR tools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82950" y="2647950"/>
            <a:ext cx="5626100" cy="132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7200" b="1">
                <a:latin typeface="Times New Roman" panose="02020603050405020304" charset="0"/>
                <a:cs typeface="Times New Roman" panose="02020603050405020304" charset="0"/>
              </a:rPr>
              <a:t>PROJECT 01</a:t>
            </a:r>
            <a:endParaRPr lang="en-US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Salary Prediction using Regression</a:t>
            </a:r>
            <a:endParaRPr lang="en-US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en-US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• Predict exact salary based on input features.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We aim to predict continuous salary value using regression techniques.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• Use dataset with experience, education, city.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The dataset contains professional and demographic info useful for prediction.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• Goal: Model gives numeric salary prediction.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Our objective is to automate salary estimation based on user details.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altLang="en-US" b="1"/>
              <a:t>Name:</a:t>
            </a:r>
            <a:r>
              <a:rPr lang="en-US" altLang="en-US"/>
              <a:t> salary_prediction_updated_dataset.csv</a:t>
            </a: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/>
              <a:t>Columns:</a:t>
            </a:r>
            <a:endParaRPr lang="en-US" altLang="en-US" b="1"/>
          </a:p>
          <a:p>
            <a:pPr>
              <a:lnSpc>
                <a:spcPct val="100000"/>
              </a:lnSpc>
            </a:pPr>
            <a:r>
              <a:rPr lang="en-US" altLang="en-US" b="1"/>
              <a:t>experience:</a:t>
            </a:r>
            <a:r>
              <a:rPr lang="en-US" altLang="en-US"/>
              <a:t> number of years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 b="1"/>
              <a:t>education: </a:t>
            </a:r>
            <a:r>
              <a:rPr lang="en-US" altLang="en-US"/>
              <a:t>level (e.g., Bachelor's/Master’s)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 b="1"/>
              <a:t>city:</a:t>
            </a:r>
            <a:r>
              <a:rPr lang="en-US" altLang="en-US"/>
              <a:t> location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 b="1"/>
              <a:t>salary:</a:t>
            </a:r>
            <a:r>
              <a:rPr lang="en-US" altLang="en-US"/>
              <a:t> actual amount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/>
              <a:t>Categorical data encoded using LabelEncoder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 b="1">
                <a:latin typeface="Times New Roman" panose="02020603050405020304" charset="0"/>
                <a:cs typeface="Times New Roman" panose="02020603050405020304" charset="0"/>
              </a:rPr>
              <a:t>Libraries &amp; Methods</a:t>
            </a:r>
            <a:endParaRPr lang="en-US" altLang="en-US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9055"/>
            <a:ext cx="10515600" cy="5032375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pandas, numpy – Data manipulation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These libraries are used to clean, analyze, and manipulate datasets.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matplotlib, seaborn – Visualization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They help create visual graphs like bar plots and line charts.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sklearn.linear_model – Linear Regression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Linear Regression is used to learn relationships between input and output.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train_test_split – To divide data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Splitting data ensures fair training and testing.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metrics – MSE, RMSE for evaluation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Evaluation metrics measure how good our predictions are.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7825" y="139700"/>
            <a:ext cx="6985000" cy="779145"/>
          </a:xfrm>
        </p:spPr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76620" y="1173480"/>
            <a:ext cx="6085205" cy="46958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2465" y="918845"/>
            <a:ext cx="5423535" cy="5939155"/>
          </a:xfr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Load Excel/CSV file using pandas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We use pandas to import data and explore its structure.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Remove missing or duplicate values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Data cleaning is necessary for accurate predictions.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Encode education and city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Categorical columns are converted into numbers for the ML model.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Select features: experience, education, city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Only important columns are selected as features.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115" y="281940"/>
            <a:ext cx="9843770" cy="915035"/>
          </a:xfrm>
        </p:spPr>
        <p:txBody>
          <a:bodyPr>
            <a:normAutofit/>
          </a:bodyPr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Dataset Splitting &amp; Feature Selection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3130" y="2217420"/>
            <a:ext cx="7468870" cy="3550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28980" y="1547495"/>
            <a:ext cx="4043045" cy="4321810"/>
          </a:xfrm>
        </p:spPr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Define features (X) and target (y)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Features are the inputs we give to the model, target is the output (salary).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Split dataset: 80% training, 20% testing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We divide the data to train the model and later test its accuracy.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275" y="457200"/>
            <a:ext cx="8299450" cy="1011555"/>
          </a:xfrm>
        </p:spPr>
        <p:txBody>
          <a:bodyPr/>
          <a:p>
            <a:pPr algn="ctr"/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Training Linear Regression Model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09565" y="2034540"/>
            <a:ext cx="6783070" cy="29933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990" y="1892300"/>
            <a:ext cx="4473575" cy="4243705"/>
          </a:xfrm>
        </p:spPr>
        <p:txBody>
          <a:bodyPr>
            <a:no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Train model on training data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We use LinearRegression from sklearn and fit the model.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Learn relationship between features and salary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The model understands patterns like how experience affects salary.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945" y="457200"/>
            <a:ext cx="8489315" cy="1185545"/>
          </a:xfrm>
        </p:spPr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Accuracy and Error Measurement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1365" y="2296160"/>
            <a:ext cx="7038975" cy="21228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105" y="2296160"/>
            <a:ext cx="3215640" cy="2569210"/>
          </a:xfrm>
        </p:spPr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Evaluate using MSE, RMSE, R²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These metrics tell us how close our predicted salaries are to real values.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2646</Words>
  <Application>WPS Presentation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ML PROJECTS</vt:lpstr>
      <vt:lpstr>PROJECT 01</vt:lpstr>
      <vt:lpstr>Introduction</vt:lpstr>
      <vt:lpstr>PowerPoint 演示文稿</vt:lpstr>
      <vt:lpstr>Libraries &amp; Methods</vt:lpstr>
      <vt:lpstr>Data Preprocessing</vt:lpstr>
      <vt:lpstr>Dataset Splitting &amp; Feature Selection</vt:lpstr>
      <vt:lpstr>Training Linear Regression Model</vt:lpstr>
      <vt:lpstr>Accuracy and Error Measurement</vt:lpstr>
      <vt:lpstr>Graphs &amp; Visualization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PROJECTS</dc:title>
  <dc:creator/>
  <cp:lastModifiedBy>Ayesha Imran</cp:lastModifiedBy>
  <cp:revision>3</cp:revision>
  <dcterms:created xsi:type="dcterms:W3CDTF">2025-06-16T00:49:00Z</dcterms:created>
  <dcterms:modified xsi:type="dcterms:W3CDTF">2025-06-17T00:44:33Z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901AF34E1CD143CCAC2B8F18C04B3BC2_12</vt:lpwstr>
  </property>
  <property fmtid="{D5CDD505-2E9C-101B-9397-08002B2CF9AE}" pid="3" name="KSOProductBuildVer">
    <vt:lpwstr>1033-12.2.0.21179</vt:lpwstr>
  </property>
</Properties>
</file>