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75" r:id="rId5"/>
    <p:sldId id="269" r:id="rId6"/>
    <p:sldId id="278" r:id="rId7"/>
    <p:sldId id="279" r:id="rId8"/>
    <p:sldId id="266" r:id="rId9"/>
    <p:sldId id="277" r:id="rId10"/>
    <p:sldId id="270" r:id="rId11"/>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an tahir" userId="e1731dff4032abc1" providerId="LiveId" clId="{9ED078D4-DAF7-4B47-AC6D-550C30561B97}"/>
    <pc:docChg chg="modSld">
      <pc:chgData name="eman tahir" userId="e1731dff4032abc1" providerId="LiveId" clId="{9ED078D4-DAF7-4B47-AC6D-550C30561B97}" dt="2025-06-16T22:49:36.916" v="1" actId="20577"/>
      <pc:docMkLst>
        <pc:docMk/>
      </pc:docMkLst>
      <pc:sldChg chg="modSp mod">
        <pc:chgData name="eman tahir" userId="e1731dff4032abc1" providerId="LiveId" clId="{9ED078D4-DAF7-4B47-AC6D-550C30561B97}" dt="2025-06-16T22:49:33.068" v="0" actId="20577"/>
        <pc:sldMkLst>
          <pc:docMk/>
          <pc:sldMk cId="1645725055" sldId="269"/>
        </pc:sldMkLst>
        <pc:spChg chg="mod">
          <ac:chgData name="eman tahir" userId="e1731dff4032abc1" providerId="LiveId" clId="{9ED078D4-DAF7-4B47-AC6D-550C30561B97}" dt="2025-06-16T22:49:33.068" v="0" actId="20577"/>
          <ac:spMkLst>
            <pc:docMk/>
            <pc:sldMk cId="1645725055" sldId="269"/>
            <ac:spMk id="2" creationId="{48E6EC7C-F6BD-55F9-7553-4561E1735D4D}"/>
          </ac:spMkLst>
        </pc:spChg>
      </pc:sldChg>
      <pc:sldChg chg="modSp mod">
        <pc:chgData name="eman tahir" userId="e1731dff4032abc1" providerId="LiveId" clId="{9ED078D4-DAF7-4B47-AC6D-550C30561B97}" dt="2025-06-16T22:49:36.916" v="1" actId="20577"/>
        <pc:sldMkLst>
          <pc:docMk/>
          <pc:sldMk cId="1640533078" sldId="278"/>
        </pc:sldMkLst>
        <pc:spChg chg="mod">
          <ac:chgData name="eman tahir" userId="e1731dff4032abc1" providerId="LiveId" clId="{9ED078D4-DAF7-4B47-AC6D-550C30561B97}" dt="2025-06-16T22:49:36.916" v="1" actId="20577"/>
          <ac:spMkLst>
            <pc:docMk/>
            <pc:sldMk cId="1640533078" sldId="278"/>
            <ac:spMk id="2" creationId="{825B22C9-9C80-CB9D-CBCB-96F0E63C7AC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846CE7D5-CF57-46EF-B807-FDD0502418D4}" type="datetimeFigureOut">
              <a:rPr lang="en-GB" smtClean="0"/>
              <a:t>16/06/2025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846CE7D5-CF57-46EF-B807-FDD0502418D4}" type="datetimeFigureOut">
              <a:rPr lang="en-GB" smtClean="0"/>
              <a:t>16/06/2025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16/06/2025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255059" y="1565576"/>
            <a:ext cx="9681882" cy="1616898"/>
          </a:xfrm>
        </p:spPr>
        <p:txBody>
          <a:bodyPr vert="horz" lIns="91440" tIns="45720" rIns="91440" bIns="45720" rtlCol="0" anchor="b">
            <a:noAutofit/>
          </a:bodyPr>
          <a:lstStyle/>
          <a:p>
            <a:r>
              <a:rPr lang="en-GB" sz="5400" dirty="0">
                <a:solidFill>
                  <a:schemeClr val="tx1">
                    <a:lumMod val="85000"/>
                    <a:lumOff val="15000"/>
                  </a:schemeClr>
                </a:solidFill>
                <a:latin typeface="Times New Roman"/>
                <a:cs typeface="Times New Roman"/>
              </a:rPr>
              <a:t>MACHINE LEARNING </a:t>
            </a:r>
            <a:br>
              <a:rPr lang="en-GB" sz="5400" dirty="0">
                <a:latin typeface="Times New Roman"/>
                <a:cs typeface="Times New Roman"/>
              </a:rPr>
            </a:br>
            <a:r>
              <a:rPr lang="en-GB" sz="5400" dirty="0">
                <a:solidFill>
                  <a:schemeClr val="tx1">
                    <a:lumMod val="85000"/>
                    <a:lumOff val="15000"/>
                  </a:schemeClr>
                </a:solidFill>
                <a:latin typeface="Times New Roman"/>
                <a:cs typeface="Times New Roman"/>
              </a:rPr>
              <a:t>PROJECT PRESENTATION</a:t>
            </a:r>
          </a:p>
        </p:txBody>
      </p:sp>
      <p:sp>
        <p:nvSpPr>
          <p:cNvPr id="3" name="Subtitle 2"/>
          <p:cNvSpPr>
            <a:spLocks noGrp="1"/>
          </p:cNvSpPr>
          <p:nvPr>
            <p:ph type="subTitle" idx="1"/>
          </p:nvPr>
        </p:nvSpPr>
        <p:spPr>
          <a:xfrm>
            <a:off x="2610928" y="3431466"/>
            <a:ext cx="6970143" cy="1860958"/>
          </a:xfrm>
        </p:spPr>
        <p:txBody>
          <a:bodyPr vert="horz" lIns="91440" tIns="45720" rIns="91440" bIns="45720" rtlCol="0" anchor="t">
            <a:noAutofit/>
          </a:bodyPr>
          <a:lstStyle/>
          <a:p>
            <a:r>
              <a:rPr lang="en-GB" sz="2800" dirty="0">
                <a:latin typeface="Times New Roman"/>
                <a:cs typeface="Times New Roman"/>
              </a:rPr>
              <a:t>PRESENTED BY: EMAN TAHIR</a:t>
            </a:r>
            <a:endParaRPr lang="en-US" sz="2800" dirty="0">
              <a:latin typeface="Times New Roman"/>
              <a:cs typeface="Times New Roman"/>
            </a:endParaRPr>
          </a:p>
          <a:p>
            <a:r>
              <a:rPr lang="en-GB" sz="2800" dirty="0">
                <a:latin typeface="Times New Roman"/>
                <a:cs typeface="Times New Roman"/>
              </a:rPr>
              <a:t>REG# 2023-BS-AI-015</a:t>
            </a:r>
          </a:p>
          <a:p>
            <a:r>
              <a:rPr lang="en-GB" sz="2800" dirty="0">
                <a:latin typeface="Times New Roman"/>
                <a:cs typeface="Times New Roman"/>
              </a:rPr>
              <a:t>SUPERVISED BY: MR. M.SAEED</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262E669-7774-4EAE-BBCE-F9FFE664D5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Shape 33">
            <a:extLst>
              <a:ext uri="{FF2B5EF4-FFF2-40B4-BE49-F238E27FC236}">
                <a16:creationId xmlns:a16="http://schemas.microsoft.com/office/drawing/2014/main" id="{0CD485ED-328F-4350-AB3E-F6EA45149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484" y="837483"/>
            <a:ext cx="10500646" cy="4843095"/>
          </a:xfrm>
          <a:custGeom>
            <a:avLst/>
            <a:gdLst>
              <a:gd name="connsiteX0" fmla="*/ 0 w 10052180"/>
              <a:gd name="connsiteY0" fmla="*/ 0 h 4650769"/>
              <a:gd name="connsiteX1" fmla="*/ 10052180 w 10052180"/>
              <a:gd name="connsiteY1" fmla="*/ 0 h 4650769"/>
              <a:gd name="connsiteX2" fmla="*/ 10052180 w 10052180"/>
              <a:gd name="connsiteY2" fmla="*/ 4571218 h 4650769"/>
              <a:gd name="connsiteX3" fmla="*/ 10050702 w 10052180"/>
              <a:gd name="connsiteY3" fmla="*/ 4571562 h 4650769"/>
              <a:gd name="connsiteX4" fmla="*/ 10001878 w 10052180"/>
              <a:gd name="connsiteY4" fmla="*/ 4572066 h 4650769"/>
              <a:gd name="connsiteX5" fmla="*/ 9969638 w 10052180"/>
              <a:gd name="connsiteY5" fmla="*/ 4575824 h 4650769"/>
              <a:gd name="connsiteX6" fmla="*/ 9864299 w 10052180"/>
              <a:gd name="connsiteY6" fmla="*/ 4580290 h 4650769"/>
              <a:gd name="connsiteX7" fmla="*/ 9796089 w 10052180"/>
              <a:gd name="connsiteY7" fmla="*/ 4591897 h 4650769"/>
              <a:gd name="connsiteX8" fmla="*/ 9658617 w 10052180"/>
              <a:gd name="connsiteY8" fmla="*/ 4628572 h 4650769"/>
              <a:gd name="connsiteX9" fmla="*/ 9605787 w 10052180"/>
              <a:gd name="connsiteY9" fmla="*/ 4633374 h 4650769"/>
              <a:gd name="connsiteX10" fmla="*/ 9408928 w 10052180"/>
              <a:gd name="connsiteY10" fmla="*/ 4634030 h 4650769"/>
              <a:gd name="connsiteX11" fmla="*/ 9290980 w 10052180"/>
              <a:gd name="connsiteY11" fmla="*/ 4628234 h 4650769"/>
              <a:gd name="connsiteX12" fmla="*/ 9195937 w 10052180"/>
              <a:gd name="connsiteY12" fmla="*/ 4629562 h 4650769"/>
              <a:gd name="connsiteX13" fmla="*/ 9091821 w 10052180"/>
              <a:gd name="connsiteY13" fmla="*/ 4619955 h 4650769"/>
              <a:gd name="connsiteX14" fmla="*/ 9005324 w 10052180"/>
              <a:gd name="connsiteY14" fmla="*/ 4627981 h 4650769"/>
              <a:gd name="connsiteX15" fmla="*/ 8911383 w 10052180"/>
              <a:gd name="connsiteY15" fmla="*/ 4634700 h 4650769"/>
              <a:gd name="connsiteX16" fmla="*/ 8853295 w 10052180"/>
              <a:gd name="connsiteY16" fmla="*/ 4644792 h 4650769"/>
              <a:gd name="connsiteX17" fmla="*/ 8813991 w 10052180"/>
              <a:gd name="connsiteY17" fmla="*/ 4634596 h 4650769"/>
              <a:gd name="connsiteX18" fmla="*/ 8687179 w 10052180"/>
              <a:gd name="connsiteY18" fmla="*/ 4588065 h 4650769"/>
              <a:gd name="connsiteX19" fmla="*/ 8623955 w 10052180"/>
              <a:gd name="connsiteY19" fmla="*/ 4578046 h 4650769"/>
              <a:gd name="connsiteX20" fmla="*/ 8622786 w 10052180"/>
              <a:gd name="connsiteY20" fmla="*/ 4577305 h 4650769"/>
              <a:gd name="connsiteX21" fmla="*/ 8600904 w 10052180"/>
              <a:gd name="connsiteY21" fmla="*/ 4582918 h 4650769"/>
              <a:gd name="connsiteX22" fmla="*/ 8433071 w 10052180"/>
              <a:gd name="connsiteY22" fmla="*/ 4606234 h 4650769"/>
              <a:gd name="connsiteX23" fmla="*/ 8318071 w 10052180"/>
              <a:gd name="connsiteY23" fmla="*/ 4586590 h 4650769"/>
              <a:gd name="connsiteX24" fmla="*/ 8242424 w 10052180"/>
              <a:gd name="connsiteY24" fmla="*/ 4566486 h 4650769"/>
              <a:gd name="connsiteX25" fmla="*/ 8193517 w 10052180"/>
              <a:gd name="connsiteY25" fmla="*/ 4551756 h 4650769"/>
              <a:gd name="connsiteX26" fmla="*/ 8156253 w 10052180"/>
              <a:gd name="connsiteY26" fmla="*/ 4539485 h 4650769"/>
              <a:gd name="connsiteX27" fmla="*/ 8105237 w 10052180"/>
              <a:gd name="connsiteY27" fmla="*/ 4530754 h 4650769"/>
              <a:gd name="connsiteX28" fmla="*/ 8012182 w 10052180"/>
              <a:gd name="connsiteY28" fmla="*/ 4569955 h 4650769"/>
              <a:gd name="connsiteX29" fmla="*/ 7873023 w 10052180"/>
              <a:gd name="connsiteY29" fmla="*/ 4594395 h 4650769"/>
              <a:gd name="connsiteX30" fmla="*/ 7766598 w 10052180"/>
              <a:gd name="connsiteY30" fmla="*/ 4583182 h 4650769"/>
              <a:gd name="connsiteX31" fmla="*/ 7739745 w 10052180"/>
              <a:gd name="connsiteY31" fmla="*/ 4588115 h 4650769"/>
              <a:gd name="connsiteX32" fmla="*/ 7616434 w 10052180"/>
              <a:gd name="connsiteY32" fmla="*/ 4564808 h 4650769"/>
              <a:gd name="connsiteX33" fmla="*/ 7431215 w 10052180"/>
              <a:gd name="connsiteY33" fmla="*/ 4552516 h 4650769"/>
              <a:gd name="connsiteX34" fmla="*/ 7237422 w 10052180"/>
              <a:gd name="connsiteY34" fmla="*/ 4498285 h 4650769"/>
              <a:gd name="connsiteX35" fmla="*/ 7011658 w 10052180"/>
              <a:gd name="connsiteY35" fmla="*/ 4451218 h 4650769"/>
              <a:gd name="connsiteX36" fmla="*/ 6867111 w 10052180"/>
              <a:gd name="connsiteY36" fmla="*/ 4419048 h 4650769"/>
              <a:gd name="connsiteX37" fmla="*/ 6712288 w 10052180"/>
              <a:gd name="connsiteY37" fmla="*/ 4430721 h 4650769"/>
              <a:gd name="connsiteX38" fmla="*/ 6543149 w 10052180"/>
              <a:gd name="connsiteY38" fmla="*/ 4429858 h 4650769"/>
              <a:gd name="connsiteX39" fmla="*/ 6393064 w 10052180"/>
              <a:gd name="connsiteY39" fmla="*/ 4406561 h 4650769"/>
              <a:gd name="connsiteX40" fmla="*/ 6303049 w 10052180"/>
              <a:gd name="connsiteY40" fmla="*/ 4399385 h 4650769"/>
              <a:gd name="connsiteX41" fmla="*/ 6268511 w 10052180"/>
              <a:gd name="connsiteY41" fmla="*/ 4407283 h 4650769"/>
              <a:gd name="connsiteX42" fmla="*/ 6220512 w 10052180"/>
              <a:gd name="connsiteY42" fmla="*/ 4411171 h 4650769"/>
              <a:gd name="connsiteX43" fmla="*/ 6135538 w 10052180"/>
              <a:gd name="connsiteY43" fmla="*/ 4426253 h 4650769"/>
              <a:gd name="connsiteX44" fmla="*/ 6031127 w 10052180"/>
              <a:gd name="connsiteY44" fmla="*/ 4420204 h 4650769"/>
              <a:gd name="connsiteX45" fmla="*/ 5969808 w 10052180"/>
              <a:gd name="connsiteY45" fmla="*/ 4408049 h 4650769"/>
              <a:gd name="connsiteX46" fmla="*/ 5944950 w 10052180"/>
              <a:gd name="connsiteY46" fmla="*/ 4393767 h 4650769"/>
              <a:gd name="connsiteX47" fmla="*/ 5509282 w 10052180"/>
              <a:gd name="connsiteY47" fmla="*/ 4393767 h 4650769"/>
              <a:gd name="connsiteX48" fmla="*/ 5488183 w 10052180"/>
              <a:gd name="connsiteY48" fmla="*/ 4398554 h 4650769"/>
              <a:gd name="connsiteX49" fmla="*/ 5481447 w 10052180"/>
              <a:gd name="connsiteY49" fmla="*/ 4395975 h 4650769"/>
              <a:gd name="connsiteX50" fmla="*/ 5473864 w 10052180"/>
              <a:gd name="connsiteY50" fmla="*/ 4393767 h 4650769"/>
              <a:gd name="connsiteX51" fmla="*/ 5441368 w 10052180"/>
              <a:gd name="connsiteY51" fmla="*/ 4393767 h 4650769"/>
              <a:gd name="connsiteX52" fmla="*/ 5427734 w 10052180"/>
              <a:gd name="connsiteY52" fmla="*/ 4401537 h 4650769"/>
              <a:gd name="connsiteX53" fmla="*/ 5412372 w 10052180"/>
              <a:gd name="connsiteY53" fmla="*/ 4394628 h 4650769"/>
              <a:gd name="connsiteX54" fmla="*/ 5412559 w 10052180"/>
              <a:gd name="connsiteY54" fmla="*/ 4393767 h 4650769"/>
              <a:gd name="connsiteX55" fmla="*/ 5182205 w 10052180"/>
              <a:gd name="connsiteY55" fmla="*/ 4393767 h 4650769"/>
              <a:gd name="connsiteX56" fmla="*/ 5167180 w 10052180"/>
              <a:gd name="connsiteY56" fmla="*/ 4401547 h 4650769"/>
              <a:gd name="connsiteX57" fmla="*/ 5116191 w 10052180"/>
              <a:gd name="connsiteY57" fmla="*/ 4410857 h 4650769"/>
              <a:gd name="connsiteX58" fmla="*/ 4978049 w 10052180"/>
              <a:gd name="connsiteY58" fmla="*/ 4444099 h 4650769"/>
              <a:gd name="connsiteX59" fmla="*/ 4918199 w 10052180"/>
              <a:gd name="connsiteY59" fmla="*/ 4475969 h 4650769"/>
              <a:gd name="connsiteX60" fmla="*/ 4819404 w 10052180"/>
              <a:gd name="connsiteY60" fmla="*/ 4498170 h 4650769"/>
              <a:gd name="connsiteX61" fmla="*/ 4748850 w 10052180"/>
              <a:gd name="connsiteY61" fmla="*/ 4510039 h 4650769"/>
              <a:gd name="connsiteX62" fmla="*/ 4728909 w 10052180"/>
              <a:gd name="connsiteY62" fmla="*/ 4533669 h 4650769"/>
              <a:gd name="connsiteX63" fmla="*/ 4728624 w 10052180"/>
              <a:gd name="connsiteY63" fmla="*/ 4534109 h 4650769"/>
              <a:gd name="connsiteX64" fmla="*/ 4685733 w 10052180"/>
              <a:gd name="connsiteY64" fmla="*/ 4537269 h 4650769"/>
              <a:gd name="connsiteX65" fmla="*/ 4591811 w 10052180"/>
              <a:gd name="connsiteY65" fmla="*/ 4562739 h 4650769"/>
              <a:gd name="connsiteX66" fmla="*/ 4562217 w 10052180"/>
              <a:gd name="connsiteY66" fmla="*/ 4569392 h 4650769"/>
              <a:gd name="connsiteX67" fmla="*/ 4546453 w 10052180"/>
              <a:gd name="connsiteY67" fmla="*/ 4575327 h 4650769"/>
              <a:gd name="connsiteX68" fmla="*/ 4522757 w 10052180"/>
              <a:gd name="connsiteY68" fmla="*/ 4559783 h 4650769"/>
              <a:gd name="connsiteX69" fmla="*/ 4493193 w 10052180"/>
              <a:gd name="connsiteY69" fmla="*/ 4566418 h 4650769"/>
              <a:gd name="connsiteX70" fmla="*/ 4486309 w 10052180"/>
              <a:gd name="connsiteY70" fmla="*/ 4568571 h 4650769"/>
              <a:gd name="connsiteX71" fmla="*/ 4434522 w 10052180"/>
              <a:gd name="connsiteY71" fmla="*/ 4553363 h 4650769"/>
              <a:gd name="connsiteX72" fmla="*/ 4429460 w 10052180"/>
              <a:gd name="connsiteY72" fmla="*/ 4547302 h 4650769"/>
              <a:gd name="connsiteX73" fmla="*/ 4403505 w 10052180"/>
              <a:gd name="connsiteY73" fmla="*/ 4544604 h 4650769"/>
              <a:gd name="connsiteX74" fmla="*/ 4400557 w 10052180"/>
              <a:gd name="connsiteY74" fmla="*/ 4546201 h 4650769"/>
              <a:gd name="connsiteX75" fmla="*/ 4379030 w 10052180"/>
              <a:gd name="connsiteY75" fmla="*/ 4536886 h 4650769"/>
              <a:gd name="connsiteX76" fmla="*/ 4292758 w 10052180"/>
              <a:gd name="connsiteY76" fmla="*/ 4520332 h 4650769"/>
              <a:gd name="connsiteX77" fmla="*/ 4126934 w 10052180"/>
              <a:gd name="connsiteY77" fmla="*/ 4511325 h 4650769"/>
              <a:gd name="connsiteX78" fmla="*/ 3954199 w 10052180"/>
              <a:gd name="connsiteY78" fmla="*/ 4486409 h 4650769"/>
              <a:gd name="connsiteX79" fmla="*/ 3790501 w 10052180"/>
              <a:gd name="connsiteY79" fmla="*/ 4495445 h 4650769"/>
              <a:gd name="connsiteX80" fmla="*/ 3492963 w 10052180"/>
              <a:gd name="connsiteY80" fmla="*/ 4468480 h 4650769"/>
              <a:gd name="connsiteX81" fmla="*/ 3390904 w 10052180"/>
              <a:gd name="connsiteY81" fmla="*/ 4465867 h 4650769"/>
              <a:gd name="connsiteX82" fmla="*/ 3322528 w 10052180"/>
              <a:gd name="connsiteY82" fmla="*/ 4464799 h 4650769"/>
              <a:gd name="connsiteX83" fmla="*/ 3317795 w 10052180"/>
              <a:gd name="connsiteY83" fmla="*/ 4467272 h 4650769"/>
              <a:gd name="connsiteX84" fmla="*/ 3298702 w 10052180"/>
              <a:gd name="connsiteY84" fmla="*/ 4468689 h 4650769"/>
              <a:gd name="connsiteX85" fmla="*/ 3293503 w 10052180"/>
              <a:gd name="connsiteY85" fmla="*/ 4479690 h 4650769"/>
              <a:gd name="connsiteX86" fmla="*/ 3229705 w 10052180"/>
              <a:gd name="connsiteY86" fmla="*/ 4489069 h 4650769"/>
              <a:gd name="connsiteX87" fmla="*/ 3076109 w 10052180"/>
              <a:gd name="connsiteY87" fmla="*/ 4492987 h 4650769"/>
              <a:gd name="connsiteX88" fmla="*/ 2962379 w 10052180"/>
              <a:gd name="connsiteY88" fmla="*/ 4474229 h 4650769"/>
              <a:gd name="connsiteX89" fmla="*/ 2924375 w 10052180"/>
              <a:gd name="connsiteY89" fmla="*/ 4484334 h 4650769"/>
              <a:gd name="connsiteX90" fmla="*/ 2871297 w 10052180"/>
              <a:gd name="connsiteY90" fmla="*/ 4491313 h 4650769"/>
              <a:gd name="connsiteX91" fmla="*/ 2700663 w 10052180"/>
              <a:gd name="connsiteY91" fmla="*/ 4485036 h 4650769"/>
              <a:gd name="connsiteX92" fmla="*/ 2560084 w 10052180"/>
              <a:gd name="connsiteY92" fmla="*/ 4489523 h 4650769"/>
              <a:gd name="connsiteX93" fmla="*/ 2479658 w 10052180"/>
              <a:gd name="connsiteY93" fmla="*/ 4499250 h 4650769"/>
              <a:gd name="connsiteX94" fmla="*/ 2309526 w 10052180"/>
              <a:gd name="connsiteY94" fmla="*/ 4471569 h 4650769"/>
              <a:gd name="connsiteX95" fmla="*/ 2143849 w 10052180"/>
              <a:gd name="connsiteY95" fmla="*/ 4458678 h 4650769"/>
              <a:gd name="connsiteX96" fmla="*/ 2054460 w 10052180"/>
              <a:gd name="connsiteY96" fmla="*/ 4444435 h 4650769"/>
              <a:gd name="connsiteX97" fmla="*/ 1875690 w 10052180"/>
              <a:gd name="connsiteY97" fmla="*/ 4462877 h 4650769"/>
              <a:gd name="connsiteX98" fmla="*/ 1829588 w 10052180"/>
              <a:gd name="connsiteY98" fmla="*/ 4463680 h 4650769"/>
              <a:gd name="connsiteX99" fmla="*/ 1729685 w 10052180"/>
              <a:gd name="connsiteY99" fmla="*/ 4483196 h 4650769"/>
              <a:gd name="connsiteX100" fmla="*/ 1672107 w 10052180"/>
              <a:gd name="connsiteY100" fmla="*/ 4487209 h 4650769"/>
              <a:gd name="connsiteX101" fmla="*/ 1514794 w 10052180"/>
              <a:gd name="connsiteY101" fmla="*/ 4506035 h 4650769"/>
              <a:gd name="connsiteX102" fmla="*/ 1375355 w 10052180"/>
              <a:gd name="connsiteY102" fmla="*/ 4535286 h 4650769"/>
              <a:gd name="connsiteX103" fmla="*/ 1281723 w 10052180"/>
              <a:gd name="connsiteY103" fmla="*/ 4557767 h 4650769"/>
              <a:gd name="connsiteX104" fmla="*/ 1152251 w 10052180"/>
              <a:gd name="connsiteY104" fmla="*/ 4596280 h 4650769"/>
              <a:gd name="connsiteX105" fmla="*/ 1112386 w 10052180"/>
              <a:gd name="connsiteY105" fmla="*/ 4603999 h 4650769"/>
              <a:gd name="connsiteX106" fmla="*/ 1055042 w 10052180"/>
              <a:gd name="connsiteY106" fmla="*/ 4590297 h 4650769"/>
              <a:gd name="connsiteX107" fmla="*/ 961705 w 10052180"/>
              <a:gd name="connsiteY107" fmla="*/ 4577719 h 4650769"/>
              <a:gd name="connsiteX108" fmla="*/ 875879 w 10052180"/>
              <a:gd name="connsiteY108" fmla="*/ 4564303 h 4650769"/>
              <a:gd name="connsiteX109" fmla="*/ 771366 w 10052180"/>
              <a:gd name="connsiteY109" fmla="*/ 4567383 h 4650769"/>
              <a:gd name="connsiteX110" fmla="*/ 676592 w 10052180"/>
              <a:gd name="connsiteY110" fmla="*/ 4560117 h 4650769"/>
              <a:gd name="connsiteX111" fmla="*/ 558512 w 10052180"/>
              <a:gd name="connsiteY111" fmla="*/ 4558530 h 4650769"/>
              <a:gd name="connsiteX112" fmla="*/ 362079 w 10052180"/>
              <a:gd name="connsiteY112" fmla="*/ 4545572 h 4650769"/>
              <a:gd name="connsiteX113" fmla="*/ 309653 w 10052180"/>
              <a:gd name="connsiteY113" fmla="*/ 4537476 h 4650769"/>
              <a:gd name="connsiteX114" fmla="*/ 174742 w 10052180"/>
              <a:gd name="connsiteY114" fmla="*/ 4492281 h 4650769"/>
              <a:gd name="connsiteX115" fmla="*/ 107390 w 10052180"/>
              <a:gd name="connsiteY115" fmla="*/ 4476433 h 4650769"/>
              <a:gd name="connsiteX116" fmla="*/ 2537 w 10052180"/>
              <a:gd name="connsiteY116" fmla="*/ 4465393 h 4650769"/>
              <a:gd name="connsiteX117" fmla="*/ 0 w 10052180"/>
              <a:gd name="connsiteY117" fmla="*/ 4463105 h 4650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10052180" h="4650769">
                <a:moveTo>
                  <a:pt x="0" y="0"/>
                </a:moveTo>
                <a:lnTo>
                  <a:pt x="10052180" y="0"/>
                </a:lnTo>
                <a:lnTo>
                  <a:pt x="10052180" y="4571218"/>
                </a:lnTo>
                <a:lnTo>
                  <a:pt x="10050702" y="4571562"/>
                </a:lnTo>
                <a:cubicBezTo>
                  <a:pt x="10033695" y="4573943"/>
                  <a:pt x="10017259" y="4574375"/>
                  <a:pt x="10001878" y="4572066"/>
                </a:cubicBezTo>
                <a:cubicBezTo>
                  <a:pt x="9987347" y="4562370"/>
                  <a:pt x="9978539" y="4560848"/>
                  <a:pt x="9969638" y="4575824"/>
                </a:cubicBezTo>
                <a:cubicBezTo>
                  <a:pt x="9931111" y="4571506"/>
                  <a:pt x="9885705" y="4604598"/>
                  <a:pt x="9864299" y="4580290"/>
                </a:cubicBezTo>
                <a:cubicBezTo>
                  <a:pt x="9860644" y="4614890"/>
                  <a:pt x="9811449" y="4560843"/>
                  <a:pt x="9796089" y="4591897"/>
                </a:cubicBezTo>
                <a:cubicBezTo>
                  <a:pt x="9744340" y="4604414"/>
                  <a:pt x="9702353" y="4613016"/>
                  <a:pt x="9658617" y="4628572"/>
                </a:cubicBezTo>
                <a:cubicBezTo>
                  <a:pt x="9625107" y="4639733"/>
                  <a:pt x="9621223" y="4635658"/>
                  <a:pt x="9605787" y="4633374"/>
                </a:cubicBezTo>
                <a:cubicBezTo>
                  <a:pt x="9564172" y="4634284"/>
                  <a:pt x="9459602" y="4639135"/>
                  <a:pt x="9408928" y="4634030"/>
                </a:cubicBezTo>
                <a:cubicBezTo>
                  <a:pt x="9373936" y="4630911"/>
                  <a:pt x="9320962" y="4677031"/>
                  <a:pt x="9290980" y="4628234"/>
                </a:cubicBezTo>
                <a:cubicBezTo>
                  <a:pt x="9269062" y="4638218"/>
                  <a:pt x="9223761" y="4630232"/>
                  <a:pt x="9195937" y="4629562"/>
                </a:cubicBezTo>
                <a:cubicBezTo>
                  <a:pt x="9143088" y="4610116"/>
                  <a:pt x="9133223" y="4633821"/>
                  <a:pt x="9091821" y="4619955"/>
                </a:cubicBezTo>
                <a:cubicBezTo>
                  <a:pt x="9032935" y="4627891"/>
                  <a:pt x="9027183" y="4624471"/>
                  <a:pt x="9005324" y="4627981"/>
                </a:cubicBezTo>
                <a:cubicBezTo>
                  <a:pt x="8967164" y="4640966"/>
                  <a:pt x="8953005" y="4638659"/>
                  <a:pt x="8911383" y="4634700"/>
                </a:cubicBezTo>
                <a:cubicBezTo>
                  <a:pt x="8910140" y="4622209"/>
                  <a:pt x="8861731" y="4642891"/>
                  <a:pt x="8853295" y="4644792"/>
                </a:cubicBezTo>
                <a:cubicBezTo>
                  <a:pt x="8855383" y="4637166"/>
                  <a:pt x="8821677" y="4629387"/>
                  <a:pt x="8813991" y="4634596"/>
                </a:cubicBezTo>
                <a:cubicBezTo>
                  <a:pt x="8714011" y="4640974"/>
                  <a:pt x="8735462" y="4587278"/>
                  <a:pt x="8687179" y="4588065"/>
                </a:cubicBezTo>
                <a:cubicBezTo>
                  <a:pt x="8647941" y="4587885"/>
                  <a:pt x="8644846" y="4590573"/>
                  <a:pt x="8623955" y="4578046"/>
                </a:cubicBezTo>
                <a:lnTo>
                  <a:pt x="8622786" y="4577305"/>
                </a:lnTo>
                <a:lnTo>
                  <a:pt x="8600904" y="4582918"/>
                </a:lnTo>
                <a:cubicBezTo>
                  <a:pt x="8551179" y="4589770"/>
                  <a:pt x="8503007" y="4582778"/>
                  <a:pt x="8433071" y="4606234"/>
                </a:cubicBezTo>
                <a:cubicBezTo>
                  <a:pt x="8391517" y="4597543"/>
                  <a:pt x="8356812" y="4603351"/>
                  <a:pt x="8318071" y="4586590"/>
                </a:cubicBezTo>
                <a:cubicBezTo>
                  <a:pt x="8301780" y="4574528"/>
                  <a:pt x="8258966" y="4594748"/>
                  <a:pt x="8242424" y="4566486"/>
                </a:cubicBezTo>
                <a:cubicBezTo>
                  <a:pt x="8237603" y="4584126"/>
                  <a:pt x="8200783" y="4561583"/>
                  <a:pt x="8193517" y="4551756"/>
                </a:cubicBezTo>
                <a:cubicBezTo>
                  <a:pt x="8181915" y="4557821"/>
                  <a:pt x="8167403" y="4540618"/>
                  <a:pt x="8156253" y="4539485"/>
                </a:cubicBezTo>
                <a:cubicBezTo>
                  <a:pt x="8141597" y="4496572"/>
                  <a:pt x="8127998" y="4557617"/>
                  <a:pt x="8105237" y="4530754"/>
                </a:cubicBezTo>
                <a:cubicBezTo>
                  <a:pt x="8091039" y="4542025"/>
                  <a:pt x="8045973" y="4563365"/>
                  <a:pt x="8012182" y="4569955"/>
                </a:cubicBezTo>
                <a:cubicBezTo>
                  <a:pt x="7945237" y="4585532"/>
                  <a:pt x="7935255" y="4616038"/>
                  <a:pt x="7873023" y="4594395"/>
                </a:cubicBezTo>
                <a:cubicBezTo>
                  <a:pt x="7859384" y="4618199"/>
                  <a:pt x="7761094" y="4535441"/>
                  <a:pt x="7766598" y="4583182"/>
                </a:cubicBezTo>
                <a:cubicBezTo>
                  <a:pt x="7745587" y="4577284"/>
                  <a:pt x="7733182" y="4556528"/>
                  <a:pt x="7739745" y="4588115"/>
                </a:cubicBezTo>
                <a:lnTo>
                  <a:pt x="7616434" y="4564808"/>
                </a:lnTo>
                <a:cubicBezTo>
                  <a:pt x="7546376" y="4561257"/>
                  <a:pt x="7499612" y="4575632"/>
                  <a:pt x="7431215" y="4552516"/>
                </a:cubicBezTo>
                <a:cubicBezTo>
                  <a:pt x="7362500" y="4539342"/>
                  <a:pt x="7331229" y="4514002"/>
                  <a:pt x="7237422" y="4498285"/>
                </a:cubicBezTo>
                <a:cubicBezTo>
                  <a:pt x="7171877" y="4484375"/>
                  <a:pt x="7080174" y="4453116"/>
                  <a:pt x="7011658" y="4451218"/>
                </a:cubicBezTo>
                <a:cubicBezTo>
                  <a:pt x="6935893" y="4414558"/>
                  <a:pt x="6950516" y="4446303"/>
                  <a:pt x="6867111" y="4419048"/>
                </a:cubicBezTo>
                <a:cubicBezTo>
                  <a:pt x="6820640" y="4462144"/>
                  <a:pt x="6759791" y="4426229"/>
                  <a:pt x="6712288" y="4430721"/>
                </a:cubicBezTo>
                <a:cubicBezTo>
                  <a:pt x="6658294" y="4432523"/>
                  <a:pt x="6596353" y="4433885"/>
                  <a:pt x="6543149" y="4429858"/>
                </a:cubicBezTo>
                <a:cubicBezTo>
                  <a:pt x="6505785" y="4400413"/>
                  <a:pt x="6438998" y="4445436"/>
                  <a:pt x="6393064" y="4406561"/>
                </a:cubicBezTo>
                <a:cubicBezTo>
                  <a:pt x="6375470" y="4396073"/>
                  <a:pt x="6316748" y="4386920"/>
                  <a:pt x="6303049" y="4399385"/>
                </a:cubicBezTo>
                <a:cubicBezTo>
                  <a:pt x="6290271" y="4400402"/>
                  <a:pt x="6276955" y="4392864"/>
                  <a:pt x="6268511" y="4407283"/>
                </a:cubicBezTo>
                <a:cubicBezTo>
                  <a:pt x="6255819" y="4424201"/>
                  <a:pt x="6218422" y="4388280"/>
                  <a:pt x="6220512" y="4411171"/>
                </a:cubicBezTo>
                <a:cubicBezTo>
                  <a:pt x="6193829" y="4386375"/>
                  <a:pt x="6162713" y="4421037"/>
                  <a:pt x="6135538" y="4426253"/>
                </a:cubicBezTo>
                <a:cubicBezTo>
                  <a:pt x="6115250" y="4402715"/>
                  <a:pt x="6087532" y="4424859"/>
                  <a:pt x="6031127" y="4420204"/>
                </a:cubicBezTo>
                <a:cubicBezTo>
                  <a:pt x="6014546" y="4399963"/>
                  <a:pt x="5996210" y="4415252"/>
                  <a:pt x="5969808" y="4408049"/>
                </a:cubicBezTo>
                <a:lnTo>
                  <a:pt x="5944950" y="4393767"/>
                </a:lnTo>
                <a:lnTo>
                  <a:pt x="5509282" y="4393767"/>
                </a:lnTo>
                <a:lnTo>
                  <a:pt x="5488183" y="4398554"/>
                </a:lnTo>
                <a:lnTo>
                  <a:pt x="5481447" y="4395975"/>
                </a:lnTo>
                <a:lnTo>
                  <a:pt x="5473864" y="4393767"/>
                </a:lnTo>
                <a:lnTo>
                  <a:pt x="5441368" y="4393767"/>
                </a:lnTo>
                <a:lnTo>
                  <a:pt x="5427734" y="4401537"/>
                </a:lnTo>
                <a:cubicBezTo>
                  <a:pt x="5424659" y="4397308"/>
                  <a:pt x="5420116" y="4394509"/>
                  <a:pt x="5412372" y="4394628"/>
                </a:cubicBezTo>
                <a:lnTo>
                  <a:pt x="5412559" y="4393767"/>
                </a:lnTo>
                <a:lnTo>
                  <a:pt x="5182205" y="4393767"/>
                </a:lnTo>
                <a:lnTo>
                  <a:pt x="5167180" y="4401547"/>
                </a:lnTo>
                <a:cubicBezTo>
                  <a:pt x="5145322" y="4388995"/>
                  <a:pt x="5130136" y="4396666"/>
                  <a:pt x="5116191" y="4410857"/>
                </a:cubicBezTo>
                <a:cubicBezTo>
                  <a:pt x="5069121" y="4410132"/>
                  <a:pt x="5029330" y="4432817"/>
                  <a:pt x="4978049" y="4444099"/>
                </a:cubicBezTo>
                <a:cubicBezTo>
                  <a:pt x="4921746" y="4464946"/>
                  <a:pt x="4952787" y="4460274"/>
                  <a:pt x="4918199" y="4475969"/>
                </a:cubicBezTo>
                <a:lnTo>
                  <a:pt x="4819404" y="4498170"/>
                </a:lnTo>
                <a:lnTo>
                  <a:pt x="4748850" y="4510039"/>
                </a:lnTo>
                <a:lnTo>
                  <a:pt x="4728909" y="4533669"/>
                </a:lnTo>
                <a:lnTo>
                  <a:pt x="4728624" y="4534109"/>
                </a:lnTo>
                <a:lnTo>
                  <a:pt x="4685733" y="4537269"/>
                </a:lnTo>
                <a:cubicBezTo>
                  <a:pt x="4662932" y="4542040"/>
                  <a:pt x="4617689" y="4556675"/>
                  <a:pt x="4591811" y="4562739"/>
                </a:cubicBezTo>
                <a:cubicBezTo>
                  <a:pt x="4568298" y="4558219"/>
                  <a:pt x="4553786" y="4538337"/>
                  <a:pt x="4562217" y="4569392"/>
                </a:cubicBezTo>
                <a:cubicBezTo>
                  <a:pt x="4554496" y="4568788"/>
                  <a:pt x="4549787" y="4571298"/>
                  <a:pt x="4546453" y="4575327"/>
                </a:cubicBezTo>
                <a:lnTo>
                  <a:pt x="4522757" y="4559783"/>
                </a:lnTo>
                <a:lnTo>
                  <a:pt x="4493193" y="4566418"/>
                </a:lnTo>
                <a:lnTo>
                  <a:pt x="4486309" y="4568571"/>
                </a:lnTo>
                <a:lnTo>
                  <a:pt x="4434522" y="4553363"/>
                </a:lnTo>
                <a:lnTo>
                  <a:pt x="4429460" y="4547302"/>
                </a:lnTo>
                <a:cubicBezTo>
                  <a:pt x="4424037" y="4543565"/>
                  <a:pt x="4416331" y="4541821"/>
                  <a:pt x="4403505" y="4544604"/>
                </a:cubicBezTo>
                <a:lnTo>
                  <a:pt x="4400557" y="4546201"/>
                </a:lnTo>
                <a:lnTo>
                  <a:pt x="4379030" y="4536886"/>
                </a:lnTo>
                <a:cubicBezTo>
                  <a:pt x="4372078" y="4532654"/>
                  <a:pt x="4297808" y="4527155"/>
                  <a:pt x="4292758" y="4520332"/>
                </a:cubicBezTo>
                <a:cubicBezTo>
                  <a:pt x="4211493" y="4536974"/>
                  <a:pt x="4205812" y="4507045"/>
                  <a:pt x="4126934" y="4511325"/>
                </a:cubicBezTo>
                <a:cubicBezTo>
                  <a:pt x="4058483" y="4465563"/>
                  <a:pt x="4015465" y="4493211"/>
                  <a:pt x="3954199" y="4486409"/>
                </a:cubicBezTo>
                <a:cubicBezTo>
                  <a:pt x="3895850" y="4481584"/>
                  <a:pt x="3868881" y="4496263"/>
                  <a:pt x="3790501" y="4495445"/>
                </a:cubicBezTo>
                <a:cubicBezTo>
                  <a:pt x="3707431" y="4485284"/>
                  <a:pt x="3586435" y="4490248"/>
                  <a:pt x="3492963" y="4468480"/>
                </a:cubicBezTo>
                <a:cubicBezTo>
                  <a:pt x="3419549" y="4461359"/>
                  <a:pt x="3419311" y="4466480"/>
                  <a:pt x="3390904" y="4465867"/>
                </a:cubicBezTo>
                <a:cubicBezTo>
                  <a:pt x="3381467" y="4468795"/>
                  <a:pt x="3331557" y="4460030"/>
                  <a:pt x="3322528" y="4464799"/>
                </a:cubicBezTo>
                <a:lnTo>
                  <a:pt x="3317795" y="4467272"/>
                </a:lnTo>
                <a:lnTo>
                  <a:pt x="3298702" y="4468689"/>
                </a:lnTo>
                <a:lnTo>
                  <a:pt x="3293503" y="4479690"/>
                </a:lnTo>
                <a:lnTo>
                  <a:pt x="3229705" y="4489069"/>
                </a:lnTo>
                <a:cubicBezTo>
                  <a:pt x="3187202" y="4462144"/>
                  <a:pt x="3151062" y="4494035"/>
                  <a:pt x="3076109" y="4492987"/>
                </a:cubicBezTo>
                <a:cubicBezTo>
                  <a:pt x="3056222" y="4483674"/>
                  <a:pt x="2977114" y="4460921"/>
                  <a:pt x="2962379" y="4474229"/>
                </a:cubicBezTo>
                <a:cubicBezTo>
                  <a:pt x="2948249" y="4476071"/>
                  <a:pt x="2933210" y="4469418"/>
                  <a:pt x="2924375" y="4484334"/>
                </a:cubicBezTo>
                <a:cubicBezTo>
                  <a:pt x="2910921" y="4502015"/>
                  <a:pt x="2868144" y="4468636"/>
                  <a:pt x="2871297" y="4491313"/>
                </a:cubicBezTo>
                <a:cubicBezTo>
                  <a:pt x="2834012" y="4491430"/>
                  <a:pt x="2752532" y="4485335"/>
                  <a:pt x="2700663" y="4485036"/>
                </a:cubicBezTo>
                <a:cubicBezTo>
                  <a:pt x="2675164" y="4459571"/>
                  <a:pt x="2600340" y="4494322"/>
                  <a:pt x="2560084" y="4489523"/>
                </a:cubicBezTo>
                <a:cubicBezTo>
                  <a:pt x="2524760" y="4491171"/>
                  <a:pt x="2521424" y="4504416"/>
                  <a:pt x="2479658" y="4499250"/>
                </a:cubicBezTo>
                <a:cubicBezTo>
                  <a:pt x="2405210" y="4494755"/>
                  <a:pt x="2378207" y="4484444"/>
                  <a:pt x="2309526" y="4471569"/>
                </a:cubicBezTo>
                <a:cubicBezTo>
                  <a:pt x="2231692" y="4461873"/>
                  <a:pt x="2230867" y="4475023"/>
                  <a:pt x="2143849" y="4458678"/>
                </a:cubicBezTo>
                <a:cubicBezTo>
                  <a:pt x="2123776" y="4453795"/>
                  <a:pt x="2075082" y="4453878"/>
                  <a:pt x="2054460" y="4444435"/>
                </a:cubicBezTo>
                <a:cubicBezTo>
                  <a:pt x="2025665" y="4449526"/>
                  <a:pt x="1907402" y="4455434"/>
                  <a:pt x="1875690" y="4462877"/>
                </a:cubicBezTo>
                <a:cubicBezTo>
                  <a:pt x="1830650" y="4467513"/>
                  <a:pt x="1869806" y="4459610"/>
                  <a:pt x="1829588" y="4463680"/>
                </a:cubicBezTo>
                <a:cubicBezTo>
                  <a:pt x="1791050" y="4448543"/>
                  <a:pt x="1782985" y="4472982"/>
                  <a:pt x="1729685" y="4483196"/>
                </a:cubicBezTo>
                <a:cubicBezTo>
                  <a:pt x="1707743" y="4468503"/>
                  <a:pt x="1689784" y="4474556"/>
                  <a:pt x="1672107" y="4487209"/>
                </a:cubicBezTo>
                <a:cubicBezTo>
                  <a:pt x="1620500" y="4481667"/>
                  <a:pt x="1573015" y="4500097"/>
                  <a:pt x="1514794" y="4506035"/>
                </a:cubicBezTo>
                <a:cubicBezTo>
                  <a:pt x="1452269" y="4488005"/>
                  <a:pt x="1437575" y="4529096"/>
                  <a:pt x="1375355" y="4535286"/>
                </a:cubicBezTo>
                <a:cubicBezTo>
                  <a:pt x="1321736" y="4564899"/>
                  <a:pt x="1333953" y="4560797"/>
                  <a:pt x="1281723" y="4557767"/>
                </a:cubicBezTo>
                <a:cubicBezTo>
                  <a:pt x="1233584" y="4553963"/>
                  <a:pt x="1251636" y="4608894"/>
                  <a:pt x="1152251" y="4596280"/>
                </a:cubicBezTo>
                <a:cubicBezTo>
                  <a:pt x="1144905" y="4590601"/>
                  <a:pt x="1110779" y="4596258"/>
                  <a:pt x="1112386" y="4603999"/>
                </a:cubicBezTo>
                <a:cubicBezTo>
                  <a:pt x="1104086" y="4601575"/>
                  <a:pt x="1057064" y="4577908"/>
                  <a:pt x="1055042" y="4590297"/>
                </a:cubicBezTo>
                <a:cubicBezTo>
                  <a:pt x="1013255" y="4591647"/>
                  <a:pt x="998979" y="4593064"/>
                  <a:pt x="961705" y="4577719"/>
                </a:cubicBezTo>
                <a:cubicBezTo>
                  <a:pt x="940108" y="4572850"/>
                  <a:pt x="934154" y="4575904"/>
                  <a:pt x="875879" y="4564303"/>
                </a:cubicBezTo>
                <a:cubicBezTo>
                  <a:pt x="833691" y="4575554"/>
                  <a:pt x="825327" y="4551279"/>
                  <a:pt x="771366" y="4567383"/>
                </a:cubicBezTo>
                <a:cubicBezTo>
                  <a:pt x="743555" y="4566313"/>
                  <a:pt x="697843" y="4571452"/>
                  <a:pt x="676592" y="4560117"/>
                </a:cubicBezTo>
                <a:cubicBezTo>
                  <a:pt x="643619" y="4606945"/>
                  <a:pt x="593631" y="4557605"/>
                  <a:pt x="558512" y="4558530"/>
                </a:cubicBezTo>
                <a:cubicBezTo>
                  <a:pt x="507618" y="4560458"/>
                  <a:pt x="403556" y="4549081"/>
                  <a:pt x="362079" y="4545572"/>
                </a:cubicBezTo>
                <a:cubicBezTo>
                  <a:pt x="346531" y="4546886"/>
                  <a:pt x="342400" y="4550710"/>
                  <a:pt x="309653" y="4537476"/>
                </a:cubicBezTo>
                <a:cubicBezTo>
                  <a:pt x="266974" y="4519218"/>
                  <a:pt x="225607" y="4508008"/>
                  <a:pt x="174742" y="4492281"/>
                </a:cubicBezTo>
                <a:cubicBezTo>
                  <a:pt x="161353" y="4460328"/>
                  <a:pt x="108876" y="4511194"/>
                  <a:pt x="107390" y="4476433"/>
                </a:cubicBezTo>
                <a:cubicBezTo>
                  <a:pt x="84507" y="4499356"/>
                  <a:pt x="41258" y="4463491"/>
                  <a:pt x="2537" y="4465393"/>
                </a:cubicBezTo>
                <a:lnTo>
                  <a:pt x="0" y="4463105"/>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336DD7-28F5-1F64-122C-32BEF1EBB0C8}"/>
              </a:ext>
            </a:extLst>
          </p:cNvPr>
          <p:cNvSpPr>
            <a:spLocks noGrp="1"/>
          </p:cNvSpPr>
          <p:nvPr>
            <p:ph type="title"/>
          </p:nvPr>
        </p:nvSpPr>
        <p:spPr>
          <a:xfrm>
            <a:off x="2532376" y="1729408"/>
            <a:ext cx="7127248" cy="2105613"/>
          </a:xfrm>
        </p:spPr>
        <p:txBody>
          <a:bodyPr vert="horz" lIns="91440" tIns="45720" rIns="91440" bIns="45720" rtlCol="0" anchor="b">
            <a:normAutofit/>
          </a:bodyPr>
          <a:lstStyle/>
          <a:p>
            <a:pPr algn="ctr"/>
            <a:r>
              <a:rPr lang="en-US" sz="4800" kern="1200" dirty="0">
                <a:solidFill>
                  <a:schemeClr val="tx1">
                    <a:lumMod val="85000"/>
                    <a:lumOff val="15000"/>
                  </a:schemeClr>
                </a:solidFill>
                <a:latin typeface="Times New Roman"/>
                <a:cs typeface="Times New Roman"/>
              </a:rPr>
              <a:t>THANKYOU!</a:t>
            </a:r>
          </a:p>
        </p:txBody>
      </p:sp>
      <p:sp>
        <p:nvSpPr>
          <p:cNvPr id="45" name="Rectangle 6">
            <a:extLst>
              <a:ext uri="{FF2B5EF4-FFF2-40B4-BE49-F238E27FC236}">
                <a16:creationId xmlns:a16="http://schemas.microsoft.com/office/drawing/2014/main" id="{5353D259-DA18-451D-9A95-02198BF55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546282"/>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6031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6CF5A3C-F742-CB6C-74D6-5CBAB69FF204}"/>
              </a:ext>
            </a:extLst>
          </p:cNvPr>
          <p:cNvSpPr>
            <a:spLocks noGrp="1"/>
          </p:cNvSpPr>
          <p:nvPr>
            <p:ph type="title"/>
          </p:nvPr>
        </p:nvSpPr>
        <p:spPr>
          <a:xfrm>
            <a:off x="446921" y="480201"/>
            <a:ext cx="8644799" cy="1086426"/>
          </a:xfrm>
        </p:spPr>
        <p:txBody>
          <a:bodyPr>
            <a:normAutofit/>
          </a:bodyPr>
          <a:lstStyle/>
          <a:p>
            <a:r>
              <a:rPr lang="en-GB" dirty="0">
                <a:latin typeface="Times New Roman"/>
                <a:cs typeface="Times New Roman"/>
              </a:rPr>
              <a:t>PROJECT INTRODUCTION</a:t>
            </a:r>
            <a:endParaRPr lang="en-US" dirty="0"/>
          </a:p>
        </p:txBody>
      </p:sp>
      <p:sp>
        <p:nvSpPr>
          <p:cNvPr id="3" name="Content Placeholder 2">
            <a:extLst>
              <a:ext uri="{FF2B5EF4-FFF2-40B4-BE49-F238E27FC236}">
                <a16:creationId xmlns:a16="http://schemas.microsoft.com/office/drawing/2014/main" id="{CD01D57F-AA1F-6293-1F7F-4DD28EC3D8D2}"/>
              </a:ext>
            </a:extLst>
          </p:cNvPr>
          <p:cNvSpPr>
            <a:spLocks noGrp="1"/>
          </p:cNvSpPr>
          <p:nvPr>
            <p:ph idx="1"/>
          </p:nvPr>
        </p:nvSpPr>
        <p:spPr>
          <a:xfrm>
            <a:off x="2565621" y="2359961"/>
            <a:ext cx="6526099" cy="2566302"/>
          </a:xfrm>
        </p:spPr>
        <p:txBody>
          <a:bodyPr vert="horz" lIns="91440" tIns="45720" rIns="91440" bIns="45720" rtlCol="0" anchor="t">
            <a:normAutofit/>
          </a:bodyPr>
          <a:lstStyle/>
          <a:p>
            <a:pPr marL="0" indent="0" algn="ctr">
              <a:buNone/>
            </a:pPr>
            <a:endParaRPr lang="en-GB" sz="2400" b="1" dirty="0">
              <a:latin typeface="Times New Roman"/>
              <a:cs typeface="Times New Roman"/>
            </a:endParaRPr>
          </a:p>
          <a:p>
            <a:pPr marL="0" indent="0" algn="ctr">
              <a:buNone/>
            </a:pPr>
            <a:r>
              <a:rPr lang="en-GB" sz="2400" b="1" dirty="0">
                <a:latin typeface="Times New Roman"/>
                <a:cs typeface="Times New Roman"/>
              </a:rPr>
              <a:t>PROJECT 2:</a:t>
            </a:r>
            <a:endParaRPr lang="en-GB" sz="3200" dirty="0"/>
          </a:p>
          <a:p>
            <a:pPr marL="0" indent="0" algn="ctr">
              <a:buNone/>
            </a:pPr>
            <a:r>
              <a:rPr lang="en-GB" sz="2400" dirty="0">
                <a:latin typeface="Times New Roman"/>
                <a:cs typeface="Times New Roman"/>
              </a:rPr>
              <a:t>OBESITY CLASSIFICATION</a:t>
            </a:r>
          </a:p>
        </p:txBody>
      </p:sp>
      <p:sp>
        <p:nvSpPr>
          <p:cNvPr id="33" name="Freeform: Shape 32">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39365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F1E8018D-D29A-4B9D-BF9C-9F4D7BA12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F7EEBF3-21B4-2C3A-F2C6-20E6BB194304}"/>
              </a:ext>
            </a:extLst>
          </p:cNvPr>
          <p:cNvSpPr>
            <a:spLocks noGrp="1"/>
          </p:cNvSpPr>
          <p:nvPr>
            <p:ph type="title"/>
          </p:nvPr>
        </p:nvSpPr>
        <p:spPr>
          <a:xfrm>
            <a:off x="363747" y="4315769"/>
            <a:ext cx="4215063" cy="2398713"/>
          </a:xfrm>
        </p:spPr>
        <p:txBody>
          <a:bodyPr>
            <a:normAutofit/>
          </a:bodyPr>
          <a:lstStyle/>
          <a:p>
            <a:r>
              <a:rPr lang="en-GB">
                <a:latin typeface="Times New Roman"/>
                <a:cs typeface="Times New Roman"/>
              </a:rPr>
              <a:t>DATASET</a:t>
            </a:r>
            <a:endParaRPr lang="en-US"/>
          </a:p>
        </p:txBody>
      </p:sp>
      <p:pic>
        <p:nvPicPr>
          <p:cNvPr id="4" name="Picture 3" descr="A screenshot of a spreadsheet&#10;&#10;AI-generated content may be incorrect.">
            <a:extLst>
              <a:ext uri="{FF2B5EF4-FFF2-40B4-BE49-F238E27FC236}">
                <a16:creationId xmlns:a16="http://schemas.microsoft.com/office/drawing/2014/main" id="{28D83119-9085-3BBE-1BF3-04066009ABE3}"/>
              </a:ext>
            </a:extLst>
          </p:cNvPr>
          <p:cNvPicPr>
            <a:picLocks noChangeAspect="1"/>
          </p:cNvPicPr>
          <p:nvPr/>
        </p:nvPicPr>
        <p:blipFill>
          <a:blip r:embed="rId2"/>
          <a:stretch>
            <a:fillRect/>
          </a:stretch>
        </p:blipFill>
        <p:spPr>
          <a:xfrm>
            <a:off x="-2874" y="-2585"/>
            <a:ext cx="12196589" cy="4314759"/>
          </a:xfrm>
          <a:prstGeom prst="rect">
            <a:avLst/>
          </a:prstGeom>
        </p:spPr>
      </p:pic>
      <p:sp>
        <p:nvSpPr>
          <p:cNvPr id="3" name="Content Placeholder 2">
            <a:extLst>
              <a:ext uri="{FF2B5EF4-FFF2-40B4-BE49-F238E27FC236}">
                <a16:creationId xmlns:a16="http://schemas.microsoft.com/office/drawing/2014/main" id="{FEEE293F-5A5D-B8C3-0F56-97FA201052D7}"/>
              </a:ext>
            </a:extLst>
          </p:cNvPr>
          <p:cNvSpPr>
            <a:spLocks noGrp="1"/>
          </p:cNvSpPr>
          <p:nvPr>
            <p:ph idx="1"/>
          </p:nvPr>
        </p:nvSpPr>
        <p:spPr>
          <a:xfrm>
            <a:off x="5524687" y="4042600"/>
            <a:ext cx="6648621" cy="2815656"/>
          </a:xfrm>
        </p:spPr>
        <p:txBody>
          <a:bodyPr vert="horz" lIns="91440" tIns="45720" rIns="91440" bIns="45720" rtlCol="0">
            <a:normAutofit/>
          </a:bodyPr>
          <a:lstStyle/>
          <a:p>
            <a:pPr marL="0" indent="0">
              <a:buNone/>
            </a:pPr>
            <a:endParaRPr lang="en-GB" sz="2000" b="1">
              <a:latin typeface="Times New Roman"/>
              <a:cs typeface="Times New Roman"/>
            </a:endParaRPr>
          </a:p>
          <a:p>
            <a:pPr marL="0" indent="0">
              <a:buNone/>
            </a:pPr>
            <a:r>
              <a:rPr lang="en-GB" sz="2000" b="1" dirty="0">
                <a:latin typeface="Times New Roman"/>
                <a:cs typeface="Times New Roman"/>
              </a:rPr>
              <a:t>SOURCE</a:t>
            </a:r>
            <a:r>
              <a:rPr lang="en-GB" sz="2000" dirty="0">
                <a:latin typeface="Times New Roman"/>
                <a:cs typeface="Times New Roman"/>
              </a:rPr>
              <a:t>: Kaggle</a:t>
            </a:r>
          </a:p>
          <a:p>
            <a:pPr marL="0" indent="0">
              <a:buNone/>
            </a:pPr>
            <a:r>
              <a:rPr lang="en-GB" sz="2000" b="1" dirty="0">
                <a:latin typeface="Times New Roman"/>
                <a:cs typeface="Times New Roman"/>
              </a:rPr>
              <a:t>DESCRIPTION</a:t>
            </a:r>
            <a:r>
              <a:rPr lang="en-GB" sz="2000" dirty="0">
                <a:latin typeface="Times New Roman"/>
                <a:cs typeface="Times New Roman"/>
              </a:rPr>
              <a:t>: </a:t>
            </a:r>
            <a:r>
              <a:rPr lang="en-GB" sz="2000" dirty="0">
                <a:latin typeface="Times New Roman"/>
                <a:ea typeface="+mn-lt"/>
                <a:cs typeface="+mn-lt"/>
              </a:rPr>
              <a:t>The </a:t>
            </a:r>
            <a:r>
              <a:rPr lang="en-GB" sz="2000" b="1" dirty="0">
                <a:latin typeface="Times New Roman"/>
                <a:ea typeface="+mn-lt"/>
                <a:cs typeface="+mn-lt"/>
              </a:rPr>
              <a:t>"Obesity Classification"</a:t>
            </a:r>
            <a:r>
              <a:rPr lang="en-GB" sz="2000" dirty="0">
                <a:latin typeface="Times New Roman"/>
                <a:ea typeface="+mn-lt"/>
                <a:cs typeface="+mn-lt"/>
              </a:rPr>
              <a:t> dataset contains 2111 records with 17 attributes related to personal, dietary, and physical activity habits, aiming to classify individuals as obese or not using health indicators.</a:t>
            </a:r>
          </a:p>
          <a:p>
            <a:pPr marL="0" indent="0">
              <a:buNone/>
            </a:pPr>
            <a:endParaRPr lang="en-GB" sz="2000"/>
          </a:p>
          <a:p>
            <a:pPr marL="0" indent="0">
              <a:buNone/>
            </a:pPr>
            <a:endParaRPr lang="en-GB" sz="2000"/>
          </a:p>
        </p:txBody>
      </p:sp>
    </p:spTree>
    <p:extLst>
      <p:ext uri="{BB962C8B-B14F-4D97-AF65-F5344CB8AC3E}">
        <p14:creationId xmlns:p14="http://schemas.microsoft.com/office/powerpoint/2010/main" val="134402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FF387A-0CE4-FF18-1D53-5DB063AAB4AA}"/>
              </a:ext>
            </a:extLst>
          </p:cNvPr>
          <p:cNvSpPr>
            <a:spLocks noGrp="1"/>
          </p:cNvSpPr>
          <p:nvPr>
            <p:ph type="title"/>
          </p:nvPr>
        </p:nvSpPr>
        <p:spPr>
          <a:xfrm>
            <a:off x="303147" y="5748"/>
            <a:ext cx="9392421" cy="1330841"/>
          </a:xfrm>
        </p:spPr>
        <p:txBody>
          <a:bodyPr>
            <a:normAutofit/>
          </a:bodyPr>
          <a:lstStyle/>
          <a:p>
            <a:r>
              <a:rPr lang="en-GB" dirty="0">
                <a:latin typeface="Times New Roman"/>
                <a:cs typeface="Times New Roman"/>
              </a:rPr>
              <a:t>PRE-PROCESSING STEPS</a:t>
            </a:r>
          </a:p>
        </p:txBody>
      </p:sp>
      <p:sp>
        <p:nvSpPr>
          <p:cNvPr id="3" name="Content Placeholder 2">
            <a:extLst>
              <a:ext uri="{FF2B5EF4-FFF2-40B4-BE49-F238E27FC236}">
                <a16:creationId xmlns:a16="http://schemas.microsoft.com/office/drawing/2014/main" id="{BDC40015-C9C2-894C-86DC-62417891B0FC}"/>
              </a:ext>
            </a:extLst>
          </p:cNvPr>
          <p:cNvSpPr>
            <a:spLocks noGrp="1"/>
          </p:cNvSpPr>
          <p:nvPr>
            <p:ph idx="1"/>
          </p:nvPr>
        </p:nvSpPr>
        <p:spPr>
          <a:xfrm>
            <a:off x="490053" y="2198362"/>
            <a:ext cx="11414399" cy="4219697"/>
          </a:xfrm>
        </p:spPr>
        <p:txBody>
          <a:bodyPr vert="horz" lIns="91440" tIns="45720" rIns="91440" bIns="45720" rtlCol="0" anchor="t">
            <a:normAutofit/>
          </a:bodyPr>
          <a:lstStyle/>
          <a:p>
            <a:pPr marL="0" indent="0" algn="ctr">
              <a:buNone/>
            </a:pPr>
            <a:r>
              <a:rPr lang="en-GB" sz="2000" b="1" dirty="0">
                <a:latin typeface="Times New Roman"/>
                <a:cs typeface="Times New Roman"/>
              </a:rPr>
              <a:t>"Preprocessing steps</a:t>
            </a:r>
            <a:r>
              <a:rPr lang="en-GB" sz="2000" dirty="0">
                <a:latin typeface="Times New Roman"/>
                <a:cs typeface="Times New Roman"/>
              </a:rPr>
              <a:t> refer to the essential data cleaning and transformation tasks performed before feeding data into a machine learning or statistical model. These steps improve data quality, ensure consistency, and make the dataset suitable for analysis or modelling."</a:t>
            </a:r>
            <a:endParaRPr lang="en-US"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Load Dataset:</a:t>
            </a:r>
            <a:r>
              <a:rPr lang="en-GB" sz="2000" dirty="0">
                <a:latin typeface="Times New Roman"/>
                <a:ea typeface="+mn-lt"/>
                <a:cs typeface="+mn-lt"/>
              </a:rPr>
              <a:t> Import CSV file into a pandas </a:t>
            </a:r>
            <a:r>
              <a:rPr lang="en-GB" sz="2000" dirty="0" err="1">
                <a:latin typeface="Times New Roman"/>
                <a:ea typeface="+mn-lt"/>
                <a:cs typeface="+mn-lt"/>
              </a:rPr>
              <a:t>DataFrame</a:t>
            </a:r>
            <a:r>
              <a:rPr lang="en-GB" sz="2000" dirty="0">
                <a:latin typeface="Times New Roman"/>
                <a:ea typeface="+mn-lt"/>
                <a:cs typeface="+mn-lt"/>
              </a:rPr>
              <a:t>.</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Explore Data: </a:t>
            </a:r>
            <a:r>
              <a:rPr lang="en-GB" sz="2000" dirty="0">
                <a:latin typeface="Times New Roman"/>
                <a:ea typeface="+mn-lt"/>
                <a:cs typeface="+mn-lt"/>
              </a:rPr>
              <a:t>Check structure, missing values, and general insights.</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Encode Categorical Variables</a:t>
            </a:r>
            <a:r>
              <a:rPr lang="en-GB" sz="2000" dirty="0">
                <a:latin typeface="Times New Roman"/>
                <a:ea typeface="+mn-lt"/>
                <a:cs typeface="+mn-lt"/>
              </a:rPr>
              <a:t>: Convert non-numeric data using Label Encoding.</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Split Dataset: </a:t>
            </a:r>
            <a:r>
              <a:rPr lang="en-GB" sz="2000" dirty="0">
                <a:latin typeface="Times New Roman"/>
                <a:ea typeface="+mn-lt"/>
                <a:cs typeface="+mn-lt"/>
              </a:rPr>
              <a:t>Divide data into training and testing sets.</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Train Model: </a:t>
            </a:r>
            <a:r>
              <a:rPr lang="en-GB" sz="2000" dirty="0">
                <a:latin typeface="Times New Roman"/>
                <a:ea typeface="+mn-lt"/>
                <a:cs typeface="+mn-lt"/>
              </a:rPr>
              <a:t>Apply </a:t>
            </a:r>
            <a:r>
              <a:rPr lang="en-GB" sz="2000" dirty="0" err="1">
                <a:latin typeface="Times New Roman"/>
                <a:ea typeface="+mn-lt"/>
                <a:cs typeface="+mn-lt"/>
              </a:rPr>
              <a:t>RandomForestClassifier</a:t>
            </a:r>
            <a:r>
              <a:rPr lang="en-GB" sz="2000" dirty="0">
                <a:latin typeface="Times New Roman"/>
                <a:ea typeface="+mn-lt"/>
                <a:cs typeface="+mn-lt"/>
              </a:rPr>
              <a:t> for obesity classification predictions.</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ea typeface="+mn-lt"/>
                <a:cs typeface="+mn-lt"/>
              </a:rPr>
              <a:t>Evaluate Model: </a:t>
            </a:r>
            <a:r>
              <a:rPr lang="en-GB" sz="2000" dirty="0">
                <a:latin typeface="Times New Roman"/>
                <a:ea typeface="+mn-lt"/>
                <a:cs typeface="+mn-lt"/>
              </a:rPr>
              <a:t>Measure accuracy using classification report and score.</a:t>
            </a:r>
            <a:endParaRPr lang="en-GB" sz="2000" dirty="0">
              <a:latin typeface="Times New Roman"/>
              <a:cs typeface="Times New Roman"/>
            </a:endParaRPr>
          </a:p>
          <a:p>
            <a:endParaRPr lang="en-GB" sz="1400" dirty="0">
              <a:latin typeface="Times New Roman"/>
              <a:cs typeface="Times New Roman"/>
            </a:endParaRPr>
          </a:p>
          <a:p>
            <a:endParaRPr lang="en-GB" sz="1400" dirty="0"/>
          </a:p>
        </p:txBody>
      </p:sp>
      <p:sp>
        <p:nvSpPr>
          <p:cNvPr id="14" name="Freeform: Shape 1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8464532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9A36457-A5F4-4103-A443-02581C091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C5FB7E8-B636-40FA-BE8D-48145C0F5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8E6EC7C-F6BD-55F9-7553-4561E1735D4D}"/>
              </a:ext>
            </a:extLst>
          </p:cNvPr>
          <p:cNvSpPr>
            <a:spLocks noGrp="1"/>
          </p:cNvSpPr>
          <p:nvPr>
            <p:ph type="title"/>
          </p:nvPr>
        </p:nvSpPr>
        <p:spPr>
          <a:xfrm>
            <a:off x="950130" y="548640"/>
            <a:ext cx="3677443" cy="1159966"/>
          </a:xfrm>
        </p:spPr>
        <p:txBody>
          <a:bodyPr>
            <a:normAutofit/>
          </a:bodyPr>
          <a:lstStyle/>
          <a:p>
            <a:r>
              <a:rPr lang="en-GB" dirty="0">
                <a:solidFill>
                  <a:srgbClr val="000000"/>
                </a:solidFill>
                <a:latin typeface="Times New Roman"/>
                <a:cs typeface="Times New Roman"/>
              </a:rPr>
              <a:t>MODELING </a:t>
            </a:r>
            <a:endParaRPr lang="en-US" dirty="0"/>
          </a:p>
        </p:txBody>
      </p:sp>
      <p:sp>
        <p:nvSpPr>
          <p:cNvPr id="3" name="Content Placeholder 2">
            <a:extLst>
              <a:ext uri="{FF2B5EF4-FFF2-40B4-BE49-F238E27FC236}">
                <a16:creationId xmlns:a16="http://schemas.microsoft.com/office/drawing/2014/main" id="{487A1DC6-01F6-FB1A-07BE-DC752E7E2830}"/>
              </a:ext>
            </a:extLst>
          </p:cNvPr>
          <p:cNvSpPr>
            <a:spLocks noGrp="1"/>
          </p:cNvSpPr>
          <p:nvPr>
            <p:ph idx="1"/>
          </p:nvPr>
        </p:nvSpPr>
        <p:spPr>
          <a:xfrm>
            <a:off x="429380" y="2762638"/>
            <a:ext cx="6313839" cy="3665088"/>
          </a:xfrm>
        </p:spPr>
        <p:txBody>
          <a:bodyPr anchor="ctr">
            <a:noAutofit/>
          </a:bodyPr>
          <a:lstStyle/>
          <a:p>
            <a:pPr>
              <a:buFont typeface="Wingdings" panose="05000000000000000000" pitchFamily="2" charset="2"/>
              <a:buChar char="§"/>
            </a:pPr>
            <a:r>
              <a:rPr lang="en-GB" sz="2000" b="1" dirty="0">
                <a:solidFill>
                  <a:srgbClr val="000000"/>
                </a:solidFill>
                <a:latin typeface="Times New Roman"/>
                <a:cs typeface="Times New Roman"/>
              </a:rPr>
              <a:t>Train-Test Split</a:t>
            </a:r>
            <a:endParaRPr lang="en-GB" sz="2000" dirty="0">
              <a:solidFill>
                <a:srgbClr val="000000"/>
              </a:solidFill>
              <a:latin typeface="Times New Roman"/>
              <a:cs typeface="Times New Roman"/>
            </a:endParaRPr>
          </a:p>
          <a:p>
            <a:pPr marL="0" indent="0">
              <a:buNone/>
            </a:pPr>
            <a:r>
              <a:rPr lang="en-GB" sz="2000" dirty="0">
                <a:solidFill>
                  <a:srgbClr val="000000"/>
                </a:solidFill>
                <a:latin typeface="Times New Roman"/>
                <a:cs typeface="Times New Roman"/>
              </a:rPr>
              <a:t>Split data into training and testing sets for model validation.</a:t>
            </a:r>
          </a:p>
          <a:p>
            <a:pPr>
              <a:buFont typeface="Wingdings" panose="05000000000000000000" pitchFamily="2" charset="2"/>
              <a:buChar char="§"/>
            </a:pPr>
            <a:r>
              <a:rPr lang="en-GB" sz="2000" b="1" dirty="0">
                <a:solidFill>
                  <a:srgbClr val="000000"/>
                </a:solidFill>
                <a:latin typeface="Times New Roman"/>
                <a:cs typeface="Times New Roman"/>
              </a:rPr>
              <a:t>Model Training</a:t>
            </a:r>
            <a:endParaRPr lang="en-GB" sz="2000" dirty="0">
              <a:solidFill>
                <a:srgbClr val="000000"/>
              </a:solidFill>
              <a:latin typeface="Times New Roman"/>
              <a:cs typeface="Times New Roman"/>
            </a:endParaRPr>
          </a:p>
          <a:p>
            <a:pPr marL="0" indent="0">
              <a:buNone/>
            </a:pPr>
            <a:r>
              <a:rPr lang="en-GB" sz="2000" dirty="0">
                <a:solidFill>
                  <a:srgbClr val="000000"/>
                </a:solidFill>
                <a:latin typeface="Times New Roman"/>
                <a:cs typeface="Times New Roman"/>
              </a:rPr>
              <a:t>Fit model on training data to learn decision-making patterns.</a:t>
            </a:r>
          </a:p>
          <a:p>
            <a:pPr>
              <a:buFont typeface="Wingdings" panose="05000000000000000000" pitchFamily="2" charset="2"/>
              <a:buChar char="§"/>
            </a:pPr>
            <a:r>
              <a:rPr lang="en-GB" sz="2000" b="1" dirty="0">
                <a:latin typeface="Times New Roman"/>
                <a:cs typeface="Times New Roman"/>
              </a:rPr>
              <a:t>Model Selection</a:t>
            </a:r>
            <a:endParaRPr lang="en-US" sz="2000" dirty="0">
              <a:latin typeface="Times New Roman"/>
              <a:cs typeface="Times New Roman"/>
            </a:endParaRPr>
          </a:p>
          <a:p>
            <a:pPr marL="0" indent="0">
              <a:buNone/>
            </a:pPr>
            <a:r>
              <a:rPr lang="en-GB" sz="2000" dirty="0">
                <a:latin typeface="Times New Roman"/>
                <a:cs typeface="Times New Roman"/>
              </a:rPr>
              <a:t>Choosing Random Forest suitable for multiclass classification problem tasks.</a:t>
            </a:r>
            <a:endParaRPr lang="en-US" sz="2000" dirty="0">
              <a:latin typeface="Times New Roman"/>
              <a:cs typeface="Times New Roman"/>
            </a:endParaRPr>
          </a:p>
          <a:p>
            <a:pPr>
              <a:buFont typeface="Wingdings" panose="05000000000000000000" pitchFamily="2" charset="2"/>
              <a:buChar char="§"/>
            </a:pPr>
            <a:r>
              <a:rPr lang="en-GB" sz="2000" b="1" dirty="0">
                <a:latin typeface="Times New Roman"/>
                <a:cs typeface="Times New Roman"/>
              </a:rPr>
              <a:t>Model Initialization</a:t>
            </a:r>
            <a:endParaRPr lang="en-GB" sz="2000" dirty="0">
              <a:latin typeface="Times New Roman"/>
              <a:cs typeface="Times New Roman"/>
            </a:endParaRPr>
          </a:p>
          <a:p>
            <a:pPr marL="0" indent="0">
              <a:buNone/>
            </a:pPr>
            <a:r>
              <a:rPr lang="en-GB" sz="2000" dirty="0">
                <a:latin typeface="Times New Roman"/>
                <a:cs typeface="Times New Roman"/>
              </a:rPr>
              <a:t>Create Random Forest classifier object using default or tuned parameters.</a:t>
            </a:r>
            <a:endParaRPr lang="en-US" sz="2000" dirty="0">
              <a:latin typeface="Times New Roman"/>
              <a:cs typeface="Times New Roman"/>
            </a:endParaRPr>
          </a:p>
          <a:p>
            <a:pPr>
              <a:buFont typeface="Wingdings" panose="05000000000000000000" pitchFamily="2" charset="2"/>
              <a:buChar char="§"/>
            </a:pPr>
            <a:endParaRPr lang="en-GB" sz="2000" dirty="0"/>
          </a:p>
        </p:txBody>
      </p:sp>
      <p:sp>
        <p:nvSpPr>
          <p:cNvPr id="12" name="Freeform: Shape 11">
            <a:extLst>
              <a:ext uri="{FF2B5EF4-FFF2-40B4-BE49-F238E27FC236}">
                <a16:creationId xmlns:a16="http://schemas.microsoft.com/office/drawing/2014/main" id="{142DCE2C-2863-46FA-9BE7-24365A24D9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ack and white text&#10;&#10;AI-generated content may be incorrect.">
            <a:extLst>
              <a:ext uri="{FF2B5EF4-FFF2-40B4-BE49-F238E27FC236}">
                <a16:creationId xmlns:a16="http://schemas.microsoft.com/office/drawing/2014/main" id="{A33345B2-7342-75DE-2BBE-2EB56AEF259D}"/>
              </a:ext>
            </a:extLst>
          </p:cNvPr>
          <p:cNvPicPr>
            <a:picLocks noChangeAspect="1"/>
          </p:cNvPicPr>
          <p:nvPr/>
        </p:nvPicPr>
        <p:blipFill rotWithShape="1">
          <a:blip r:embed="rId2"/>
          <a:srcRect l="-359" t="466" r="48896" b="-1638"/>
          <a:stretch/>
        </p:blipFill>
        <p:spPr>
          <a:xfrm>
            <a:off x="7620084" y="1844650"/>
            <a:ext cx="4063599" cy="861328"/>
          </a:xfrm>
          <a:prstGeom prst="rect">
            <a:avLst/>
          </a:prstGeom>
        </p:spPr>
      </p:pic>
      <p:pic>
        <p:nvPicPr>
          <p:cNvPr id="9" name="Picture 8" descr="A black screen with white text&#10;&#10;AI-generated content may be incorrect.">
            <a:extLst>
              <a:ext uri="{FF2B5EF4-FFF2-40B4-BE49-F238E27FC236}">
                <a16:creationId xmlns:a16="http://schemas.microsoft.com/office/drawing/2014/main" id="{2308A42B-935B-4125-B36C-24A7F7C394FC}"/>
              </a:ext>
            </a:extLst>
          </p:cNvPr>
          <p:cNvPicPr>
            <a:picLocks noChangeAspect="1"/>
          </p:cNvPicPr>
          <p:nvPr/>
        </p:nvPicPr>
        <p:blipFill rotWithShape="1">
          <a:blip r:embed="rId3"/>
          <a:srcRect t="436" r="47198" b="1250"/>
          <a:stretch/>
        </p:blipFill>
        <p:spPr>
          <a:xfrm>
            <a:off x="8141136" y="2909727"/>
            <a:ext cx="3021497" cy="1038546"/>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C9BAAA40-249B-423D-A34B-68E79D79D716}"/>
              </a:ext>
            </a:extLst>
          </p:cNvPr>
          <p:cNvPicPr>
            <a:picLocks noChangeAspect="1"/>
          </p:cNvPicPr>
          <p:nvPr/>
        </p:nvPicPr>
        <p:blipFill rotWithShape="1">
          <a:blip r:embed="rId4"/>
          <a:srcRect t="-1" r="53043" b="483"/>
          <a:stretch/>
        </p:blipFill>
        <p:spPr>
          <a:xfrm>
            <a:off x="8229597" y="4139888"/>
            <a:ext cx="2844571" cy="2104341"/>
          </a:xfrm>
          <a:prstGeom prst="rect">
            <a:avLst/>
          </a:prstGeom>
        </p:spPr>
      </p:pic>
    </p:spTree>
    <p:extLst>
      <p:ext uri="{BB962C8B-B14F-4D97-AF65-F5344CB8AC3E}">
        <p14:creationId xmlns:p14="http://schemas.microsoft.com/office/powerpoint/2010/main" val="164572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550088-5A76-83D3-B953-590D8F1A35A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65FE8A-D885-4BE7-8780-154DAFE2A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61AA9EB-8736-76A1-B036-6A0ECCC9B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5B22C9-9C80-CB9D-CBCB-96F0E63C7AC8}"/>
              </a:ext>
            </a:extLst>
          </p:cNvPr>
          <p:cNvSpPr>
            <a:spLocks noGrp="1"/>
          </p:cNvSpPr>
          <p:nvPr>
            <p:ph type="title"/>
          </p:nvPr>
        </p:nvSpPr>
        <p:spPr>
          <a:xfrm>
            <a:off x="950130" y="548640"/>
            <a:ext cx="3677443" cy="1159966"/>
          </a:xfrm>
        </p:spPr>
        <p:txBody>
          <a:bodyPr>
            <a:normAutofit/>
          </a:bodyPr>
          <a:lstStyle/>
          <a:p>
            <a:r>
              <a:rPr lang="en-GB">
                <a:solidFill>
                  <a:srgbClr val="000000"/>
                </a:solidFill>
                <a:latin typeface="Times New Roman"/>
                <a:cs typeface="Times New Roman"/>
              </a:rPr>
              <a:t>MODELING </a:t>
            </a:r>
            <a:endParaRPr lang="en-US" dirty="0"/>
          </a:p>
        </p:txBody>
      </p:sp>
      <p:sp>
        <p:nvSpPr>
          <p:cNvPr id="3" name="Content Placeholder 2">
            <a:extLst>
              <a:ext uri="{FF2B5EF4-FFF2-40B4-BE49-F238E27FC236}">
                <a16:creationId xmlns:a16="http://schemas.microsoft.com/office/drawing/2014/main" id="{43C927C6-669F-A0CE-5637-E1885C29F76D}"/>
              </a:ext>
            </a:extLst>
          </p:cNvPr>
          <p:cNvSpPr>
            <a:spLocks noGrp="1"/>
          </p:cNvSpPr>
          <p:nvPr>
            <p:ph idx="1"/>
          </p:nvPr>
        </p:nvSpPr>
        <p:spPr>
          <a:xfrm>
            <a:off x="5604500" y="2287114"/>
            <a:ext cx="6343650" cy="1149307"/>
          </a:xfrm>
        </p:spPr>
        <p:txBody>
          <a:bodyPr anchor="ctr">
            <a:noAutofit/>
          </a:bodyPr>
          <a:lstStyle/>
          <a:p>
            <a:pPr marL="342900" indent="-342900"/>
            <a:r>
              <a:rPr lang="en-GB" sz="2000" b="1" dirty="0">
                <a:latin typeface="Times New Roman"/>
                <a:cs typeface="Times New Roman"/>
              </a:rPr>
              <a:t>ANN</a:t>
            </a:r>
            <a:endParaRPr lang="en-US" sz="2000" b="1" dirty="0">
              <a:latin typeface="Times New Roman"/>
              <a:cs typeface="Times New Roman"/>
            </a:endParaRPr>
          </a:p>
          <a:p>
            <a:pPr marL="0" indent="0">
              <a:buNone/>
            </a:pPr>
            <a:r>
              <a:rPr lang="en-GB" sz="2000" dirty="0">
                <a:latin typeface="Times New Roman"/>
                <a:cs typeface="Times New Roman"/>
              </a:rPr>
              <a:t>Data preprocessing, model creation, training, validation, evaluation, performance analysis, optimization, predictions, accuracy measurement, confusion matrix visualization.</a:t>
            </a:r>
            <a:endParaRPr lang="en-GB" sz="2000" dirty="0"/>
          </a:p>
        </p:txBody>
      </p:sp>
      <p:sp>
        <p:nvSpPr>
          <p:cNvPr id="12" name="Freeform: Shape 11">
            <a:extLst>
              <a:ext uri="{FF2B5EF4-FFF2-40B4-BE49-F238E27FC236}">
                <a16:creationId xmlns:a16="http://schemas.microsoft.com/office/drawing/2014/main" id="{BAB68DBF-FD1F-7AED-CB87-DFCB97F95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 shot of a computer&#10;&#10;AI-generated content may be incorrect.">
            <a:extLst>
              <a:ext uri="{FF2B5EF4-FFF2-40B4-BE49-F238E27FC236}">
                <a16:creationId xmlns:a16="http://schemas.microsoft.com/office/drawing/2014/main" id="{A188DB9D-8D73-FD9C-ABE9-97BDEAF35BD0}"/>
              </a:ext>
            </a:extLst>
          </p:cNvPr>
          <p:cNvPicPr>
            <a:picLocks noChangeAspect="1"/>
          </p:cNvPicPr>
          <p:nvPr/>
        </p:nvPicPr>
        <p:blipFill>
          <a:blip r:embed="rId2"/>
          <a:srcRect l="-200" r="22170" b="1020"/>
          <a:stretch>
            <a:fillRect/>
          </a:stretch>
        </p:blipFill>
        <p:spPr>
          <a:xfrm>
            <a:off x="243850" y="1814638"/>
            <a:ext cx="4595758" cy="1338985"/>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44DCF31F-6C85-4DB5-8C29-E29F61A6CACE}"/>
              </a:ext>
            </a:extLst>
          </p:cNvPr>
          <p:cNvPicPr>
            <a:picLocks noChangeAspect="1"/>
          </p:cNvPicPr>
          <p:nvPr/>
        </p:nvPicPr>
        <p:blipFill>
          <a:blip r:embed="rId3"/>
          <a:stretch>
            <a:fillRect/>
          </a:stretch>
        </p:blipFill>
        <p:spPr>
          <a:xfrm>
            <a:off x="243850" y="3329346"/>
            <a:ext cx="4861988" cy="2970233"/>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9FE497B6-2841-4882-8D4C-4F2421C108CE}"/>
              </a:ext>
            </a:extLst>
          </p:cNvPr>
          <p:cNvPicPr>
            <a:picLocks noChangeAspect="1"/>
          </p:cNvPicPr>
          <p:nvPr/>
        </p:nvPicPr>
        <p:blipFill rotWithShape="1">
          <a:blip r:embed="rId4"/>
          <a:srcRect t="49948" r="48782"/>
          <a:stretch/>
        </p:blipFill>
        <p:spPr>
          <a:xfrm>
            <a:off x="5604500" y="4699594"/>
            <a:ext cx="2427507" cy="1599985"/>
          </a:xfrm>
          <a:prstGeom prst="rect">
            <a:avLst/>
          </a:prstGeom>
        </p:spPr>
      </p:pic>
    </p:spTree>
    <p:extLst>
      <p:ext uri="{BB962C8B-B14F-4D97-AF65-F5344CB8AC3E}">
        <p14:creationId xmlns:p14="http://schemas.microsoft.com/office/powerpoint/2010/main" val="1640533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550088-5A76-83D3-B953-590D8F1A35A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965FE8A-D885-4BE7-8780-154DAFE2A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361AA9EB-8736-76A1-B036-6A0ECCC9BD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12192000" cy="2295238"/>
          </a:xfrm>
          <a:custGeom>
            <a:avLst/>
            <a:gdLst>
              <a:gd name="connsiteX0" fmla="*/ 12160143 w 12192000"/>
              <a:gd name="connsiteY0" fmla="*/ 831692 h 2079137"/>
              <a:gd name="connsiteX1" fmla="*/ 12159112 w 12192000"/>
              <a:gd name="connsiteY1" fmla="*/ 833361 h 2079137"/>
              <a:gd name="connsiteX2" fmla="*/ 12158912 w 12192000"/>
              <a:gd name="connsiteY2" fmla="*/ 832430 h 2079137"/>
              <a:gd name="connsiteX3" fmla="*/ 0 w 12192000"/>
              <a:gd name="connsiteY3" fmla="*/ 0 h 2079137"/>
              <a:gd name="connsiteX4" fmla="*/ 12192000 w 12192000"/>
              <a:gd name="connsiteY4" fmla="*/ 0 h 2079137"/>
              <a:gd name="connsiteX5" fmla="*/ 12192000 w 12192000"/>
              <a:gd name="connsiteY5" fmla="*/ 558063 h 2079137"/>
              <a:gd name="connsiteX6" fmla="*/ 12189259 w 12192000"/>
              <a:gd name="connsiteY6" fmla="*/ 810508 h 2079137"/>
              <a:gd name="connsiteX7" fmla="*/ 12170847 w 12192000"/>
              <a:gd name="connsiteY7" fmla="*/ 825280 h 2079137"/>
              <a:gd name="connsiteX8" fmla="*/ 12160143 w 12192000"/>
              <a:gd name="connsiteY8" fmla="*/ 831692 h 2079137"/>
              <a:gd name="connsiteX9" fmla="*/ 12163806 w 12192000"/>
              <a:gd name="connsiteY9" fmla="*/ 825759 h 2079137"/>
              <a:gd name="connsiteX10" fmla="*/ 12056557 w 12192000"/>
              <a:gd name="connsiteY10" fmla="*/ 810176 h 2079137"/>
              <a:gd name="connsiteX11" fmla="*/ 11900316 w 12192000"/>
              <a:gd name="connsiteY11" fmla="*/ 789618 h 2079137"/>
              <a:gd name="connsiteX12" fmla="*/ 11791206 w 12192000"/>
              <a:gd name="connsiteY12" fmla="*/ 824176 h 2079137"/>
              <a:gd name="connsiteX13" fmla="*/ 11659257 w 12192000"/>
              <a:gd name="connsiteY13" fmla="*/ 800841 h 2079137"/>
              <a:gd name="connsiteX14" fmla="*/ 11569789 w 12192000"/>
              <a:gd name="connsiteY14" fmla="*/ 797135 h 2079137"/>
              <a:gd name="connsiteX15" fmla="*/ 11367885 w 12192000"/>
              <a:gd name="connsiteY15" fmla="*/ 791985 h 2079137"/>
              <a:gd name="connsiteX16" fmla="*/ 11174663 w 12192000"/>
              <a:gd name="connsiteY16" fmla="*/ 788721 h 2079137"/>
              <a:gd name="connsiteX17" fmla="*/ 11068220 w 12192000"/>
              <a:gd name="connsiteY17" fmla="*/ 786994 h 2079137"/>
              <a:gd name="connsiteX18" fmla="*/ 10893266 w 12192000"/>
              <a:gd name="connsiteY18" fmla="*/ 794013 h 2079137"/>
              <a:gd name="connsiteX19" fmla="*/ 10844025 w 12192000"/>
              <a:gd name="connsiteY19" fmla="*/ 789857 h 2079137"/>
              <a:gd name="connsiteX20" fmla="*/ 10814353 w 12192000"/>
              <a:gd name="connsiteY20" fmla="*/ 789010 h 2079137"/>
              <a:gd name="connsiteX21" fmla="*/ 10748393 w 12192000"/>
              <a:gd name="connsiteY21" fmla="*/ 806738 h 2079137"/>
              <a:gd name="connsiteX22" fmla="*/ 10468256 w 12192000"/>
              <a:gd name="connsiteY22" fmla="*/ 778733 h 2079137"/>
              <a:gd name="connsiteX23" fmla="*/ 10256131 w 12192000"/>
              <a:gd name="connsiteY23" fmla="*/ 788332 h 2079137"/>
              <a:gd name="connsiteX24" fmla="*/ 10177442 w 12192000"/>
              <a:gd name="connsiteY24" fmla="*/ 777371 h 2079137"/>
              <a:gd name="connsiteX25" fmla="*/ 10006086 w 12192000"/>
              <a:gd name="connsiteY25" fmla="*/ 792651 h 2079137"/>
              <a:gd name="connsiteX26" fmla="*/ 9952382 w 12192000"/>
              <a:gd name="connsiteY26" fmla="*/ 815411 h 2079137"/>
              <a:gd name="connsiteX27" fmla="*/ 9926457 w 12192000"/>
              <a:gd name="connsiteY27" fmla="*/ 827295 h 2079137"/>
              <a:gd name="connsiteX28" fmla="*/ 9843405 w 12192000"/>
              <a:gd name="connsiteY28" fmla="*/ 867046 h 2079137"/>
              <a:gd name="connsiteX29" fmla="*/ 9830866 w 12192000"/>
              <a:gd name="connsiteY29" fmla="*/ 875047 h 2079137"/>
              <a:gd name="connsiteX30" fmla="*/ 9801807 w 12192000"/>
              <a:gd name="connsiteY30" fmla="*/ 872272 h 2079137"/>
              <a:gd name="connsiteX31" fmla="*/ 9785653 w 12192000"/>
              <a:gd name="connsiteY31" fmla="*/ 861743 h 2079137"/>
              <a:gd name="connsiteX32" fmla="*/ 9781177 w 12192000"/>
              <a:gd name="connsiteY32" fmla="*/ 864820 h 2079137"/>
              <a:gd name="connsiteX33" fmla="*/ 9768640 w 12192000"/>
              <a:gd name="connsiteY33" fmla="*/ 869379 h 2079137"/>
              <a:gd name="connsiteX34" fmla="*/ 9712211 w 12192000"/>
              <a:gd name="connsiteY34" fmla="*/ 900283 h 2079137"/>
              <a:gd name="connsiteX35" fmla="*/ 9689465 w 12192000"/>
              <a:gd name="connsiteY35" fmla="*/ 899268 h 2079137"/>
              <a:gd name="connsiteX36" fmla="*/ 9600339 w 12192000"/>
              <a:gd name="connsiteY36" fmla="*/ 922112 h 2079137"/>
              <a:gd name="connsiteX37" fmla="*/ 9582850 w 12192000"/>
              <a:gd name="connsiteY37" fmla="*/ 925510 h 2079137"/>
              <a:gd name="connsiteX38" fmla="*/ 9549638 w 12192000"/>
              <a:gd name="connsiteY38" fmla="*/ 940845 h 2079137"/>
              <a:gd name="connsiteX39" fmla="*/ 9539471 w 12192000"/>
              <a:gd name="connsiteY39" fmla="*/ 941799 h 2079137"/>
              <a:gd name="connsiteX40" fmla="*/ 9505592 w 12192000"/>
              <a:gd name="connsiteY40" fmla="*/ 955533 h 2079137"/>
              <a:gd name="connsiteX41" fmla="*/ 9432569 w 12192000"/>
              <a:gd name="connsiteY41" fmla="*/ 985377 h 2079137"/>
              <a:gd name="connsiteX42" fmla="*/ 9414216 w 12192000"/>
              <a:gd name="connsiteY42" fmla="*/ 992655 h 2079137"/>
              <a:gd name="connsiteX43" fmla="*/ 9397106 w 12192000"/>
              <a:gd name="connsiteY43" fmla="*/ 992980 h 2079137"/>
              <a:gd name="connsiteX44" fmla="*/ 9305108 w 12192000"/>
              <a:gd name="connsiteY44" fmla="*/ 1007767 h 2079137"/>
              <a:gd name="connsiteX45" fmla="*/ 9282434 w 12192000"/>
              <a:gd name="connsiteY45" fmla="*/ 1007523 h 2079137"/>
              <a:gd name="connsiteX46" fmla="*/ 9271941 w 12192000"/>
              <a:gd name="connsiteY46" fmla="*/ 1002839 h 2079137"/>
              <a:gd name="connsiteX47" fmla="*/ 9238227 w 12192000"/>
              <a:gd name="connsiteY47" fmla="*/ 1017668 h 2079137"/>
              <a:gd name="connsiteX48" fmla="*/ 9184265 w 12192000"/>
              <a:gd name="connsiteY48" fmla="*/ 1031275 h 2079137"/>
              <a:gd name="connsiteX49" fmla="*/ 9159000 w 12192000"/>
              <a:gd name="connsiteY49" fmla="*/ 1039569 h 2079137"/>
              <a:gd name="connsiteX50" fmla="*/ 9137031 w 12192000"/>
              <a:gd name="connsiteY50" fmla="*/ 1038699 h 2079137"/>
              <a:gd name="connsiteX51" fmla="*/ 9015702 w 12192000"/>
              <a:gd name="connsiteY51" fmla="*/ 1051400 h 2079137"/>
              <a:gd name="connsiteX52" fmla="*/ 8971403 w 12192000"/>
              <a:gd name="connsiteY52" fmla="*/ 1040542 h 2079137"/>
              <a:gd name="connsiteX53" fmla="*/ 8961826 w 12192000"/>
              <a:gd name="connsiteY53" fmla="*/ 1045364 h 2079137"/>
              <a:gd name="connsiteX54" fmla="*/ 8888623 w 12192000"/>
              <a:gd name="connsiteY54" fmla="*/ 1053908 h 2079137"/>
              <a:gd name="connsiteX55" fmla="*/ 8841066 w 12192000"/>
              <a:gd name="connsiteY55" fmla="*/ 1060421 h 2079137"/>
              <a:gd name="connsiteX56" fmla="*/ 8752342 w 12192000"/>
              <a:gd name="connsiteY56" fmla="*/ 1080646 h 2079137"/>
              <a:gd name="connsiteX57" fmla="*/ 8699139 w 12192000"/>
              <a:gd name="connsiteY57" fmla="*/ 1087885 h 2079137"/>
              <a:gd name="connsiteX58" fmla="*/ 8667273 w 12192000"/>
              <a:gd name="connsiteY58" fmla="*/ 1092062 h 2079137"/>
              <a:gd name="connsiteX59" fmla="*/ 8586064 w 12192000"/>
              <a:gd name="connsiteY59" fmla="*/ 1114603 h 2079137"/>
              <a:gd name="connsiteX60" fmla="*/ 8460312 w 12192000"/>
              <a:gd name="connsiteY60" fmla="*/ 1179878 h 2079137"/>
              <a:gd name="connsiteX61" fmla="*/ 8419023 w 12192000"/>
              <a:gd name="connsiteY61" fmla="*/ 1191748 h 2079137"/>
              <a:gd name="connsiteX62" fmla="*/ 8410939 w 12192000"/>
              <a:gd name="connsiteY62" fmla="*/ 1189696 h 2079137"/>
              <a:gd name="connsiteX63" fmla="*/ 8362040 w 12192000"/>
              <a:gd name="connsiteY63" fmla="*/ 1220820 h 2079137"/>
              <a:gd name="connsiteX64" fmla="*/ 8273677 w 12192000"/>
              <a:gd name="connsiteY64" fmla="*/ 1236495 h 2079137"/>
              <a:gd name="connsiteX65" fmla="*/ 8204283 w 12192000"/>
              <a:gd name="connsiteY65" fmla="*/ 1243537 h 2079137"/>
              <a:gd name="connsiteX66" fmla="*/ 8166550 w 12192000"/>
              <a:gd name="connsiteY66" fmla="*/ 1249551 h 2079137"/>
              <a:gd name="connsiteX67" fmla="*/ 8137785 w 12192000"/>
              <a:gd name="connsiteY67" fmla="*/ 1251636 h 2079137"/>
              <a:gd name="connsiteX68" fmla="*/ 8071596 w 12192000"/>
              <a:gd name="connsiteY68" fmla="*/ 1269274 h 2079137"/>
              <a:gd name="connsiteX69" fmla="*/ 7964816 w 12192000"/>
              <a:gd name="connsiteY69" fmla="*/ 1303668 h 2079137"/>
              <a:gd name="connsiteX70" fmla="*/ 7941495 w 12192000"/>
              <a:gd name="connsiteY70" fmla="*/ 1309821 h 2079137"/>
              <a:gd name="connsiteX71" fmla="*/ 7919123 w 12192000"/>
              <a:gd name="connsiteY71" fmla="*/ 1310466 h 2079137"/>
              <a:gd name="connsiteX72" fmla="*/ 7911902 w 12192000"/>
              <a:gd name="connsiteY72" fmla="*/ 1306569 h 2079137"/>
              <a:gd name="connsiteX73" fmla="*/ 7898703 w 12192000"/>
              <a:gd name="connsiteY73" fmla="*/ 1309208 h 2079137"/>
              <a:gd name="connsiteX74" fmla="*/ 7894703 w 12192000"/>
              <a:gd name="connsiteY74" fmla="*/ 1308939 h 2079137"/>
              <a:gd name="connsiteX75" fmla="*/ 7872267 w 12192000"/>
              <a:gd name="connsiteY75" fmla="*/ 1308370 h 2079137"/>
              <a:gd name="connsiteX76" fmla="*/ 7836454 w 12192000"/>
              <a:gd name="connsiteY76" fmla="*/ 1331265 h 2079137"/>
              <a:gd name="connsiteX77" fmla="*/ 7782451 w 12192000"/>
              <a:gd name="connsiteY77" fmla="*/ 1339601 h 2079137"/>
              <a:gd name="connsiteX78" fmla="*/ 7542969 w 12192000"/>
              <a:gd name="connsiteY78" fmla="*/ 1372495 h 2079137"/>
              <a:gd name="connsiteX79" fmla="*/ 7476832 w 12192000"/>
              <a:gd name="connsiteY79" fmla="*/ 1431655 h 2079137"/>
              <a:gd name="connsiteX80" fmla="*/ 7370237 w 12192000"/>
              <a:gd name="connsiteY80" fmla="*/ 1474339 h 2079137"/>
              <a:gd name="connsiteX81" fmla="*/ 7222223 w 12192000"/>
              <a:gd name="connsiteY81" fmla="*/ 1510199 h 2079137"/>
              <a:gd name="connsiteX82" fmla="*/ 7215703 w 12192000"/>
              <a:gd name="connsiteY82" fmla="*/ 1520424 h 2079137"/>
              <a:gd name="connsiteX83" fmla="*/ 7204548 w 12192000"/>
              <a:gd name="connsiteY83" fmla="*/ 1528145 h 2079137"/>
              <a:gd name="connsiteX84" fmla="*/ 7202038 w 12192000"/>
              <a:gd name="connsiteY84" fmla="*/ 1527954 h 2079137"/>
              <a:gd name="connsiteX85" fmla="*/ 7173860 w 12192000"/>
              <a:gd name="connsiteY85" fmla="*/ 1541605 h 2079137"/>
              <a:gd name="connsiteX86" fmla="*/ 7155079 w 12192000"/>
              <a:gd name="connsiteY86" fmla="*/ 1552495 h 2079137"/>
              <a:gd name="connsiteX87" fmla="*/ 7149757 w 12192000"/>
              <a:gd name="connsiteY87" fmla="*/ 1552732 h 2079137"/>
              <a:gd name="connsiteX88" fmla="*/ 7104804 w 12192000"/>
              <a:gd name="connsiteY88" fmla="*/ 1565792 h 2079137"/>
              <a:gd name="connsiteX89" fmla="*/ 7082824 w 12192000"/>
              <a:gd name="connsiteY89" fmla="*/ 1567947 h 2079137"/>
              <a:gd name="connsiteX90" fmla="*/ 7021520 w 12192000"/>
              <a:gd name="connsiteY90" fmla="*/ 1562334 h 2079137"/>
              <a:gd name="connsiteX91" fmla="*/ 6988956 w 12192000"/>
              <a:gd name="connsiteY91" fmla="*/ 1576442 h 2079137"/>
              <a:gd name="connsiteX92" fmla="*/ 6981922 w 12192000"/>
              <a:gd name="connsiteY92" fmla="*/ 1578821 h 2079137"/>
              <a:gd name="connsiteX93" fmla="*/ 6981583 w 12192000"/>
              <a:gd name="connsiteY93" fmla="*/ 1578678 h 2079137"/>
              <a:gd name="connsiteX94" fmla="*/ 6973762 w 12192000"/>
              <a:gd name="connsiteY94" fmla="*/ 1580811 h 2079137"/>
              <a:gd name="connsiteX95" fmla="*/ 6969093 w 12192000"/>
              <a:gd name="connsiteY95" fmla="*/ 1583157 h 2079137"/>
              <a:gd name="connsiteX96" fmla="*/ 6890037 w 12192000"/>
              <a:gd name="connsiteY96" fmla="*/ 1575825 h 2079137"/>
              <a:gd name="connsiteX97" fmla="*/ 6785054 w 12192000"/>
              <a:gd name="connsiteY97" fmla="*/ 1582200 h 2079137"/>
              <a:gd name="connsiteX98" fmla="*/ 6681692 w 12192000"/>
              <a:gd name="connsiteY98" fmla="*/ 1591296 h 2079137"/>
              <a:gd name="connsiteX99" fmla="*/ 6644556 w 12192000"/>
              <a:gd name="connsiteY99" fmla="*/ 1595940 h 2079137"/>
              <a:gd name="connsiteX100" fmla="*/ 6577106 w 12192000"/>
              <a:gd name="connsiteY100" fmla="*/ 1598261 h 2079137"/>
              <a:gd name="connsiteX101" fmla="*/ 6544183 w 12192000"/>
              <a:gd name="connsiteY101" fmla="*/ 1596149 h 2079137"/>
              <a:gd name="connsiteX102" fmla="*/ 6540921 w 12192000"/>
              <a:gd name="connsiteY102" fmla="*/ 1593857 h 2079137"/>
              <a:gd name="connsiteX103" fmla="*/ 6535046 w 12192000"/>
              <a:gd name="connsiteY103" fmla="*/ 1593283 h 2079137"/>
              <a:gd name="connsiteX104" fmla="*/ 6519853 w 12192000"/>
              <a:gd name="connsiteY104" fmla="*/ 1595771 h 2079137"/>
              <a:gd name="connsiteX105" fmla="*/ 6514280 w 12192000"/>
              <a:gd name="connsiteY105" fmla="*/ 1597376 h 2079137"/>
              <a:gd name="connsiteX106" fmla="*/ 6505824 w 12192000"/>
              <a:gd name="connsiteY106" fmla="*/ 1598298 h 2079137"/>
              <a:gd name="connsiteX107" fmla="*/ 6505573 w 12192000"/>
              <a:gd name="connsiteY107" fmla="*/ 1598109 h 2079137"/>
              <a:gd name="connsiteX108" fmla="*/ 6497741 w 12192000"/>
              <a:gd name="connsiteY108" fmla="*/ 1599392 h 2079137"/>
              <a:gd name="connsiteX109" fmla="*/ 6459992 w 12192000"/>
              <a:gd name="connsiteY109" fmla="*/ 1608358 h 2079137"/>
              <a:gd name="connsiteX110" fmla="*/ 6404572 w 12192000"/>
              <a:gd name="connsiteY110" fmla="*/ 1593771 h 2079137"/>
              <a:gd name="connsiteX111" fmla="*/ 6382671 w 12192000"/>
              <a:gd name="connsiteY111" fmla="*/ 1592612 h 2079137"/>
              <a:gd name="connsiteX112" fmla="*/ 6369843 w 12192000"/>
              <a:gd name="connsiteY112" fmla="*/ 1590015 h 2079137"/>
              <a:gd name="connsiteX113" fmla="*/ 6269740 w 12192000"/>
              <a:gd name="connsiteY113" fmla="*/ 1614633 h 2079137"/>
              <a:gd name="connsiteX114" fmla="*/ 6255405 w 12192000"/>
              <a:gd name="connsiteY114" fmla="*/ 1620529 h 2079137"/>
              <a:gd name="connsiteX115" fmla="*/ 6244248 w 12192000"/>
              <a:gd name="connsiteY115" fmla="*/ 1629561 h 2079137"/>
              <a:gd name="connsiteX116" fmla="*/ 6086396 w 12192000"/>
              <a:gd name="connsiteY116" fmla="*/ 1642666 h 2079137"/>
              <a:gd name="connsiteX117" fmla="*/ 5867429 w 12192000"/>
              <a:gd name="connsiteY117" fmla="*/ 1695554 h 2079137"/>
              <a:gd name="connsiteX118" fmla="*/ 5772864 w 12192000"/>
              <a:gd name="connsiteY118" fmla="*/ 1689002 h 2079137"/>
              <a:gd name="connsiteX119" fmla="*/ 5629833 w 12192000"/>
              <a:gd name="connsiteY119" fmla="*/ 1713273 h 2079137"/>
              <a:gd name="connsiteX120" fmla="*/ 5504771 w 12192000"/>
              <a:gd name="connsiteY120" fmla="*/ 1725744 h 2079137"/>
              <a:gd name="connsiteX121" fmla="*/ 5490967 w 12192000"/>
              <a:gd name="connsiteY121" fmla="*/ 1726367 h 2079137"/>
              <a:gd name="connsiteX122" fmla="*/ 5486015 w 12192000"/>
              <a:gd name="connsiteY122" fmla="*/ 1721481 h 2079137"/>
              <a:gd name="connsiteX123" fmla="*/ 5439364 w 12192000"/>
              <a:gd name="connsiteY123" fmla="*/ 1721349 h 2079137"/>
              <a:gd name="connsiteX124" fmla="*/ 5350025 w 12192000"/>
              <a:gd name="connsiteY124" fmla="*/ 1729885 h 2079137"/>
              <a:gd name="connsiteX125" fmla="*/ 5336104 w 12192000"/>
              <a:gd name="connsiteY125" fmla="*/ 1734377 h 2079137"/>
              <a:gd name="connsiteX126" fmla="*/ 5245234 w 12192000"/>
              <a:gd name="connsiteY126" fmla="*/ 1738520 h 2079137"/>
              <a:gd name="connsiteX127" fmla="*/ 5182955 w 12192000"/>
              <a:gd name="connsiteY127" fmla="*/ 1744622 h 2079137"/>
              <a:gd name="connsiteX128" fmla="*/ 5169506 w 12192000"/>
              <a:gd name="connsiteY128" fmla="*/ 1748993 h 2079137"/>
              <a:gd name="connsiteX129" fmla="*/ 5154299 w 12192000"/>
              <a:gd name="connsiteY129" fmla="*/ 1744080 h 2079137"/>
              <a:gd name="connsiteX130" fmla="*/ 5149917 w 12192000"/>
              <a:gd name="connsiteY130" fmla="*/ 1739727 h 2079137"/>
              <a:gd name="connsiteX131" fmla="*/ 5100319 w 12192000"/>
              <a:gd name="connsiteY131" fmla="*/ 1745797 h 2079137"/>
              <a:gd name="connsiteX132" fmla="*/ 5094361 w 12192000"/>
              <a:gd name="connsiteY132" fmla="*/ 1745767 h 2079137"/>
              <a:gd name="connsiteX133" fmla="*/ 5053410 w 12192000"/>
              <a:gd name="connsiteY133" fmla="*/ 1742790 h 2079137"/>
              <a:gd name="connsiteX134" fmla="*/ 4992711 w 12192000"/>
              <a:gd name="connsiteY134" fmla="*/ 1734075 h 2079137"/>
              <a:gd name="connsiteX135" fmla="*/ 4930098 w 12192000"/>
              <a:gd name="connsiteY135" fmla="*/ 1717312 h 2079137"/>
              <a:gd name="connsiteX136" fmla="*/ 4893834 w 12192000"/>
              <a:gd name="connsiteY136" fmla="*/ 1710028 h 2079137"/>
              <a:gd name="connsiteX137" fmla="*/ 4868730 w 12192000"/>
              <a:gd name="connsiteY137" fmla="*/ 1702384 h 2079137"/>
              <a:gd name="connsiteX138" fmla="*/ 4797925 w 12192000"/>
              <a:gd name="connsiteY138" fmla="*/ 1695535 h 2079137"/>
              <a:gd name="connsiteX139" fmla="*/ 4677670 w 12192000"/>
              <a:gd name="connsiteY139" fmla="*/ 1689453 h 2079137"/>
              <a:gd name="connsiteX140" fmla="*/ 4634248 w 12192000"/>
              <a:gd name="connsiteY140" fmla="*/ 1680227 h 2079137"/>
              <a:gd name="connsiteX141" fmla="*/ 4632434 w 12192000"/>
              <a:gd name="connsiteY141" fmla="*/ 1674607 h 2079137"/>
              <a:gd name="connsiteX142" fmla="*/ 4619204 w 12192000"/>
              <a:gd name="connsiteY142" fmla="*/ 1672507 h 2079137"/>
              <a:gd name="connsiteX143" fmla="*/ 4616283 w 12192000"/>
              <a:gd name="connsiteY143" fmla="*/ 1670977 h 2079137"/>
              <a:gd name="connsiteX144" fmla="*/ 4598926 w 12192000"/>
              <a:gd name="connsiteY144" fmla="*/ 1663178 h 2079137"/>
              <a:gd name="connsiteX145" fmla="*/ 4547069 w 12192000"/>
              <a:gd name="connsiteY145" fmla="*/ 1670642 h 2079137"/>
              <a:gd name="connsiteX146" fmla="*/ 4523516 w 12192000"/>
              <a:gd name="connsiteY146" fmla="*/ 1669785 h 2079137"/>
              <a:gd name="connsiteX147" fmla="*/ 4500586 w 12192000"/>
              <a:gd name="connsiteY147" fmla="*/ 1675912 h 2079137"/>
              <a:gd name="connsiteX148" fmla="*/ 4488196 w 12192000"/>
              <a:gd name="connsiteY148" fmla="*/ 1683463 h 2079137"/>
              <a:gd name="connsiteX149" fmla="*/ 4445463 w 12192000"/>
              <a:gd name="connsiteY149" fmla="*/ 1695634 h 2079137"/>
              <a:gd name="connsiteX150" fmla="*/ 4446550 w 12192000"/>
              <a:gd name="connsiteY150" fmla="*/ 1680538 h 2079137"/>
              <a:gd name="connsiteX151" fmla="*/ 4365375 w 12192000"/>
              <a:gd name="connsiteY151" fmla="*/ 1697935 h 2079137"/>
              <a:gd name="connsiteX152" fmla="*/ 4305123 w 12192000"/>
              <a:gd name="connsiteY152" fmla="*/ 1714185 h 2079137"/>
              <a:gd name="connsiteX153" fmla="*/ 4292665 w 12192000"/>
              <a:gd name="connsiteY153" fmla="*/ 1720703 h 2079137"/>
              <a:gd name="connsiteX154" fmla="*/ 4276789 w 12192000"/>
              <a:gd name="connsiteY154" fmla="*/ 1718367 h 2079137"/>
              <a:gd name="connsiteX155" fmla="*/ 4271683 w 12192000"/>
              <a:gd name="connsiteY155" fmla="*/ 1714801 h 2079137"/>
              <a:gd name="connsiteX156" fmla="*/ 4223918 w 12192000"/>
              <a:gd name="connsiteY156" fmla="*/ 1728936 h 2079137"/>
              <a:gd name="connsiteX157" fmla="*/ 4218039 w 12192000"/>
              <a:gd name="connsiteY157" fmla="*/ 1729885 h 2079137"/>
              <a:gd name="connsiteX158" fmla="*/ 4177153 w 12192000"/>
              <a:gd name="connsiteY158" fmla="*/ 1733691 h 2079137"/>
              <a:gd name="connsiteX159" fmla="*/ 4051032 w 12192000"/>
              <a:gd name="connsiteY159" fmla="*/ 1728886 h 2079137"/>
              <a:gd name="connsiteX160" fmla="*/ 4013978 w 12192000"/>
              <a:gd name="connsiteY160" fmla="*/ 1727679 h 2079137"/>
              <a:gd name="connsiteX161" fmla="*/ 3987857 w 12192000"/>
              <a:gd name="connsiteY161" fmla="*/ 1724282 h 2079137"/>
              <a:gd name="connsiteX162" fmla="*/ 3916852 w 12192000"/>
              <a:gd name="connsiteY162" fmla="*/ 1729184 h 2079137"/>
              <a:gd name="connsiteX163" fmla="*/ 3797263 w 12192000"/>
              <a:gd name="connsiteY163" fmla="*/ 1742976 h 2079137"/>
              <a:gd name="connsiteX164" fmla="*/ 3752806 w 12192000"/>
              <a:gd name="connsiteY164" fmla="*/ 1741033 h 2079137"/>
              <a:gd name="connsiteX165" fmla="*/ 3749997 w 12192000"/>
              <a:gd name="connsiteY165" fmla="*/ 1735799 h 2079137"/>
              <a:gd name="connsiteX166" fmla="*/ 3736582 w 12192000"/>
              <a:gd name="connsiteY166" fmla="*/ 1735907 h 2079137"/>
              <a:gd name="connsiteX167" fmla="*/ 3733428 w 12192000"/>
              <a:gd name="connsiteY167" fmla="*/ 1734881 h 2079137"/>
              <a:gd name="connsiteX168" fmla="*/ 3714911 w 12192000"/>
              <a:gd name="connsiteY168" fmla="*/ 1730056 h 2079137"/>
              <a:gd name="connsiteX169" fmla="*/ 3665172 w 12192000"/>
              <a:gd name="connsiteY169" fmla="*/ 1745936 h 2079137"/>
              <a:gd name="connsiteX170" fmla="*/ 3552006 w 12192000"/>
              <a:gd name="connsiteY170" fmla="*/ 1755220 h 2079137"/>
              <a:gd name="connsiteX171" fmla="*/ 3390301 w 12192000"/>
              <a:gd name="connsiteY171" fmla="*/ 1762546 h 2079137"/>
              <a:gd name="connsiteX172" fmla="*/ 3264312 w 12192000"/>
              <a:gd name="connsiteY172" fmla="*/ 1774620 h 2079137"/>
              <a:gd name="connsiteX173" fmla="*/ 3106901 w 12192000"/>
              <a:gd name="connsiteY173" fmla="*/ 1804264 h 2079137"/>
              <a:gd name="connsiteX174" fmla="*/ 2993303 w 12192000"/>
              <a:gd name="connsiteY174" fmla="*/ 1806542 h 2079137"/>
              <a:gd name="connsiteX175" fmla="*/ 2979115 w 12192000"/>
              <a:gd name="connsiteY175" fmla="*/ 1815432 h 2079137"/>
              <a:gd name="connsiteX176" fmla="*/ 2963118 w 12192000"/>
              <a:gd name="connsiteY176" fmla="*/ 1820962 h 2079137"/>
              <a:gd name="connsiteX177" fmla="*/ 2961156 w 12192000"/>
              <a:gd name="connsiteY177" fmla="*/ 1820297 h 2079137"/>
              <a:gd name="connsiteX178" fmla="*/ 2925719 w 12192000"/>
              <a:gd name="connsiteY178" fmla="*/ 1828468 h 2079137"/>
              <a:gd name="connsiteX179" fmla="*/ 2857951 w 12192000"/>
              <a:gd name="connsiteY179" fmla="*/ 1842496 h 2079137"/>
              <a:gd name="connsiteX180" fmla="*/ 2857427 w 12192000"/>
              <a:gd name="connsiteY180" fmla="*/ 1841591 h 2079137"/>
              <a:gd name="connsiteX181" fmla="*/ 2846731 w 12192000"/>
              <a:gd name="connsiteY181" fmla="*/ 1839316 h 2079137"/>
              <a:gd name="connsiteX182" fmla="*/ 2826290 w 12192000"/>
              <a:gd name="connsiteY182" fmla="*/ 1837274 h 2079137"/>
              <a:gd name="connsiteX183" fmla="*/ 2779146 w 12192000"/>
              <a:gd name="connsiteY183" fmla="*/ 1820071 h 2079137"/>
              <a:gd name="connsiteX184" fmla="*/ 2739608 w 12192000"/>
              <a:gd name="connsiteY184" fmla="*/ 1827861 h 2079137"/>
              <a:gd name="connsiteX185" fmla="*/ 2731631 w 12192000"/>
              <a:gd name="connsiteY185" fmla="*/ 1828881 h 2079137"/>
              <a:gd name="connsiteX186" fmla="*/ 2731464 w 12192000"/>
              <a:gd name="connsiteY186" fmla="*/ 1828677 h 2079137"/>
              <a:gd name="connsiteX187" fmla="*/ 2723037 w 12192000"/>
              <a:gd name="connsiteY187" fmla="*/ 1829303 h 2079137"/>
              <a:gd name="connsiteX188" fmla="*/ 2701616 w 12192000"/>
              <a:gd name="connsiteY188" fmla="*/ 1832725 h 2079137"/>
              <a:gd name="connsiteX189" fmla="*/ 2696239 w 12192000"/>
              <a:gd name="connsiteY189" fmla="*/ 1831904 h 2079137"/>
              <a:gd name="connsiteX190" fmla="*/ 2663445 w 12192000"/>
              <a:gd name="connsiteY190" fmla="*/ 1825958 h 2079137"/>
              <a:gd name="connsiteX191" fmla="*/ 2560925 w 12192000"/>
              <a:gd name="connsiteY191" fmla="*/ 1829094 h 2079137"/>
              <a:gd name="connsiteX192" fmla="*/ 2458739 w 12192000"/>
              <a:gd name="connsiteY192" fmla="*/ 1834479 h 2079137"/>
              <a:gd name="connsiteX193" fmla="*/ 2356074 w 12192000"/>
              <a:gd name="connsiteY193" fmla="*/ 1836991 h 2079137"/>
              <a:gd name="connsiteX194" fmla="*/ 2304241 w 12192000"/>
              <a:gd name="connsiteY194" fmla="*/ 1822021 h 2079137"/>
              <a:gd name="connsiteX195" fmla="*/ 2298362 w 12192000"/>
              <a:gd name="connsiteY195" fmla="*/ 1822125 h 2079137"/>
              <a:gd name="connsiteX196" fmla="*/ 2283527 w 12192000"/>
              <a:gd name="connsiteY196" fmla="*/ 1826361 h 2079137"/>
              <a:gd name="connsiteX197" fmla="*/ 2278150 w 12192000"/>
              <a:gd name="connsiteY197" fmla="*/ 1828604 h 2079137"/>
              <a:gd name="connsiteX198" fmla="*/ 2269853 w 12192000"/>
              <a:gd name="connsiteY198" fmla="*/ 1830502 h 2079137"/>
              <a:gd name="connsiteX199" fmla="*/ 2269585 w 12192000"/>
              <a:gd name="connsiteY199" fmla="*/ 1830341 h 2079137"/>
              <a:gd name="connsiteX200" fmla="*/ 2225332 w 12192000"/>
              <a:gd name="connsiteY200" fmla="*/ 1845825 h 2079137"/>
              <a:gd name="connsiteX201" fmla="*/ 2169048 w 12192000"/>
              <a:gd name="connsiteY201" fmla="*/ 1837658 h 2079137"/>
              <a:gd name="connsiteX202" fmla="*/ 2147231 w 12192000"/>
              <a:gd name="connsiteY202" fmla="*/ 1839027 h 2079137"/>
              <a:gd name="connsiteX203" fmla="*/ 2135241 w 12192000"/>
              <a:gd name="connsiteY203" fmla="*/ 1838652 h 2079137"/>
              <a:gd name="connsiteX204" fmla="*/ 2099215 w 12192000"/>
              <a:gd name="connsiteY204" fmla="*/ 1850768 h 2079137"/>
              <a:gd name="connsiteX205" fmla="*/ 2094046 w 12192000"/>
              <a:gd name="connsiteY205" fmla="*/ 1850806 h 2079137"/>
              <a:gd name="connsiteX206" fmla="*/ 2071850 w 12192000"/>
              <a:gd name="connsiteY206" fmla="*/ 1861319 h 2079137"/>
              <a:gd name="connsiteX207" fmla="*/ 2039607 w 12192000"/>
              <a:gd name="connsiteY207" fmla="*/ 1874318 h 2079137"/>
              <a:gd name="connsiteX208" fmla="*/ 2037289 w 12192000"/>
              <a:gd name="connsiteY208" fmla="*/ 1874025 h 2079137"/>
              <a:gd name="connsiteX209" fmla="*/ 2023615 w 12192000"/>
              <a:gd name="connsiteY209" fmla="*/ 1881562 h 2079137"/>
              <a:gd name="connsiteX210" fmla="*/ 1957176 w 12192000"/>
              <a:gd name="connsiteY210" fmla="*/ 1898709 h 2079137"/>
              <a:gd name="connsiteX211" fmla="*/ 1858081 w 12192000"/>
              <a:gd name="connsiteY211" fmla="*/ 1923144 h 2079137"/>
              <a:gd name="connsiteX212" fmla="*/ 1738865 w 12192000"/>
              <a:gd name="connsiteY212" fmla="*/ 1944965 h 2079137"/>
              <a:gd name="connsiteX213" fmla="*/ 1616692 w 12192000"/>
              <a:gd name="connsiteY213" fmla="*/ 1989107 h 2079137"/>
              <a:gd name="connsiteX214" fmla="*/ 1411898 w 12192000"/>
              <a:gd name="connsiteY214" fmla="*/ 2046254 h 2079137"/>
              <a:gd name="connsiteX215" fmla="*/ 1375780 w 12192000"/>
              <a:gd name="connsiteY215" fmla="*/ 2047961 h 2079137"/>
              <a:gd name="connsiteX216" fmla="*/ 1375707 w 12192000"/>
              <a:gd name="connsiteY216" fmla="*/ 2047981 h 2079137"/>
              <a:gd name="connsiteX217" fmla="*/ 1285585 w 12192000"/>
              <a:gd name="connsiteY217" fmla="*/ 2047113 h 2079137"/>
              <a:gd name="connsiteX218" fmla="*/ 1263658 w 12192000"/>
              <a:gd name="connsiteY218" fmla="*/ 2041397 h 2079137"/>
              <a:gd name="connsiteX219" fmla="*/ 1170403 w 12192000"/>
              <a:gd name="connsiteY219" fmla="*/ 2033399 h 2079137"/>
              <a:gd name="connsiteX220" fmla="*/ 1153718 w 12192000"/>
              <a:gd name="connsiteY220" fmla="*/ 2029576 h 2079137"/>
              <a:gd name="connsiteX221" fmla="*/ 1133937 w 12192000"/>
              <a:gd name="connsiteY221" fmla="*/ 2032149 h 2079137"/>
              <a:gd name="connsiteX222" fmla="*/ 1054999 w 12192000"/>
              <a:gd name="connsiteY222" fmla="*/ 2043242 h 2079137"/>
              <a:gd name="connsiteX223" fmla="*/ 1018405 w 12192000"/>
              <a:gd name="connsiteY223" fmla="*/ 2048281 h 2079137"/>
              <a:gd name="connsiteX224" fmla="*/ 1016563 w 12192000"/>
              <a:gd name="connsiteY224" fmla="*/ 2051718 h 2079137"/>
              <a:gd name="connsiteX225" fmla="*/ 1008284 w 12192000"/>
              <a:gd name="connsiteY225" fmla="*/ 2046742 h 2079137"/>
              <a:gd name="connsiteX226" fmla="*/ 981974 w 12192000"/>
              <a:gd name="connsiteY226" fmla="*/ 2048363 h 2079137"/>
              <a:gd name="connsiteX227" fmla="*/ 971903 w 12192000"/>
              <a:gd name="connsiteY227" fmla="*/ 2053484 h 2079137"/>
              <a:gd name="connsiteX228" fmla="*/ 954015 w 12192000"/>
              <a:gd name="connsiteY228" fmla="*/ 2052529 h 2079137"/>
              <a:gd name="connsiteX229" fmla="*/ 839571 w 12192000"/>
              <a:gd name="connsiteY229" fmla="*/ 2046509 h 2079137"/>
              <a:gd name="connsiteX230" fmla="*/ 823321 w 12192000"/>
              <a:gd name="connsiteY230" fmla="*/ 2054296 h 2079137"/>
              <a:gd name="connsiteX231" fmla="*/ 800990 w 12192000"/>
              <a:gd name="connsiteY231" fmla="*/ 2051523 h 2079137"/>
              <a:gd name="connsiteX232" fmla="*/ 776439 w 12192000"/>
              <a:gd name="connsiteY232" fmla="*/ 2062634 h 2079137"/>
              <a:gd name="connsiteX233" fmla="*/ 763041 w 12192000"/>
              <a:gd name="connsiteY233" fmla="*/ 2063995 h 2079137"/>
              <a:gd name="connsiteX234" fmla="*/ 757863 w 12192000"/>
              <a:gd name="connsiteY234" fmla="*/ 2065877 h 2079137"/>
              <a:gd name="connsiteX235" fmla="*/ 745053 w 12192000"/>
              <a:gd name="connsiteY235" fmla="*/ 2051831 h 2079137"/>
              <a:gd name="connsiteX236" fmla="*/ 722609 w 12192000"/>
              <a:gd name="connsiteY236" fmla="*/ 2049504 h 2079137"/>
              <a:gd name="connsiteX237" fmla="*/ 717618 w 12192000"/>
              <a:gd name="connsiteY237" fmla="*/ 2042131 h 2079137"/>
              <a:gd name="connsiteX238" fmla="*/ 703285 w 12192000"/>
              <a:gd name="connsiteY238" fmla="*/ 2046808 h 2079137"/>
              <a:gd name="connsiteX239" fmla="*/ 680199 w 12192000"/>
              <a:gd name="connsiteY239" fmla="*/ 2051947 h 2079137"/>
              <a:gd name="connsiteX240" fmla="*/ 667351 w 12192000"/>
              <a:gd name="connsiteY240" fmla="*/ 2054469 h 2079137"/>
              <a:gd name="connsiteX241" fmla="*/ 660961 w 12192000"/>
              <a:gd name="connsiteY241" fmla="*/ 2049404 h 2079137"/>
              <a:gd name="connsiteX242" fmla="*/ 638282 w 12192000"/>
              <a:gd name="connsiteY242" fmla="*/ 2060093 h 2079137"/>
              <a:gd name="connsiteX243" fmla="*/ 583551 w 12192000"/>
              <a:gd name="connsiteY243" fmla="*/ 2070197 h 2079137"/>
              <a:gd name="connsiteX244" fmla="*/ 525274 w 12192000"/>
              <a:gd name="connsiteY244" fmla="*/ 2079137 h 2079137"/>
              <a:gd name="connsiteX245" fmla="*/ 405635 w 12192000"/>
              <a:gd name="connsiteY245" fmla="*/ 2059339 h 2079137"/>
              <a:gd name="connsiteX246" fmla="*/ 281555 w 12192000"/>
              <a:gd name="connsiteY246" fmla="*/ 2022847 h 2079137"/>
              <a:gd name="connsiteX247" fmla="*/ 98513 w 12192000"/>
              <a:gd name="connsiteY247" fmla="*/ 1969504 h 2079137"/>
              <a:gd name="connsiteX248" fmla="*/ 56191 w 12192000"/>
              <a:gd name="connsiteY248" fmla="*/ 1950709 h 2079137"/>
              <a:gd name="connsiteX249" fmla="*/ 0 w 12192000"/>
              <a:gd name="connsiteY249" fmla="*/ 1935789 h 2079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25B22C9-9C80-CB9D-CBCB-96F0E63C7AC8}"/>
              </a:ext>
            </a:extLst>
          </p:cNvPr>
          <p:cNvSpPr>
            <a:spLocks noGrp="1"/>
          </p:cNvSpPr>
          <p:nvPr>
            <p:ph type="title"/>
          </p:nvPr>
        </p:nvSpPr>
        <p:spPr>
          <a:xfrm>
            <a:off x="950130" y="548640"/>
            <a:ext cx="3677443" cy="1159966"/>
          </a:xfrm>
        </p:spPr>
        <p:txBody>
          <a:bodyPr>
            <a:normAutofit fontScale="90000"/>
          </a:bodyPr>
          <a:lstStyle/>
          <a:p>
            <a:r>
              <a:rPr lang="en-GB" dirty="0">
                <a:solidFill>
                  <a:srgbClr val="000000"/>
                </a:solidFill>
                <a:latin typeface="Times New Roman"/>
                <a:cs typeface="Times New Roman"/>
              </a:rPr>
              <a:t>EVALUATION </a:t>
            </a:r>
            <a:endParaRPr lang="en-US" dirty="0"/>
          </a:p>
        </p:txBody>
      </p:sp>
      <p:sp>
        <p:nvSpPr>
          <p:cNvPr id="3" name="Content Placeholder 2">
            <a:extLst>
              <a:ext uri="{FF2B5EF4-FFF2-40B4-BE49-F238E27FC236}">
                <a16:creationId xmlns:a16="http://schemas.microsoft.com/office/drawing/2014/main" id="{43C927C6-669F-A0CE-5637-E1885C29F76D}"/>
              </a:ext>
            </a:extLst>
          </p:cNvPr>
          <p:cNvSpPr>
            <a:spLocks noGrp="1"/>
          </p:cNvSpPr>
          <p:nvPr>
            <p:ph idx="1"/>
          </p:nvPr>
        </p:nvSpPr>
        <p:spPr>
          <a:xfrm>
            <a:off x="238539" y="2459339"/>
            <a:ext cx="5579165" cy="3511557"/>
          </a:xfrm>
        </p:spPr>
        <p:txBody>
          <a:bodyPr anchor="ctr">
            <a:noAutofit/>
          </a:bodyPr>
          <a:lstStyle/>
          <a:p>
            <a:pPr>
              <a:buFont typeface="Wingdings" panose="05000000000000000000" pitchFamily="2" charset="2"/>
              <a:buChar char="§"/>
            </a:pPr>
            <a:r>
              <a:rPr lang="en-GB" sz="2000" b="1" dirty="0">
                <a:latin typeface="Times New Roman"/>
                <a:cs typeface="Times New Roman"/>
              </a:rPr>
              <a:t>Accuracy Score</a:t>
            </a:r>
            <a:endParaRPr lang="en-US" sz="2000" dirty="0">
              <a:latin typeface="Times New Roman"/>
              <a:cs typeface="Times New Roman"/>
            </a:endParaRPr>
          </a:p>
          <a:p>
            <a:pPr marL="0" indent="0">
              <a:buNone/>
            </a:pPr>
            <a:r>
              <a:rPr lang="en-GB" sz="2000" dirty="0">
                <a:latin typeface="Times New Roman"/>
                <a:ea typeface="+mn-lt"/>
                <a:cs typeface="+mn-lt"/>
              </a:rPr>
              <a:t>Measures how many predictions are correct out of total predictions.</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cs typeface="Times New Roman"/>
              </a:rPr>
              <a:t>Classification Report</a:t>
            </a:r>
            <a:endParaRPr lang="en-GB" sz="2000" dirty="0">
              <a:latin typeface="Times New Roman"/>
              <a:cs typeface="Times New Roman"/>
            </a:endParaRPr>
          </a:p>
          <a:p>
            <a:pPr marL="0" indent="0">
              <a:buNone/>
            </a:pPr>
            <a:r>
              <a:rPr lang="en-GB" sz="2000" dirty="0">
                <a:latin typeface="Times New Roman"/>
                <a:ea typeface="+mn-lt"/>
                <a:cs typeface="+mn-lt"/>
              </a:rPr>
              <a:t>Provides precision, recall, F1-score for each predicted class label.</a:t>
            </a:r>
            <a:endParaRPr lang="en-GB" sz="2000" dirty="0">
              <a:latin typeface="Times New Roman"/>
              <a:cs typeface="Times New Roman"/>
            </a:endParaRPr>
          </a:p>
          <a:p>
            <a:pPr>
              <a:buFont typeface="Wingdings" panose="05000000000000000000" pitchFamily="2" charset="2"/>
              <a:buChar char="§"/>
            </a:pPr>
            <a:r>
              <a:rPr lang="en-GB" sz="2000" b="1" dirty="0">
                <a:latin typeface="Times New Roman"/>
                <a:cs typeface="Times New Roman"/>
              </a:rPr>
              <a:t>Confusion Matrix</a:t>
            </a:r>
          </a:p>
          <a:p>
            <a:pPr marL="0" indent="0">
              <a:buNone/>
            </a:pPr>
            <a:r>
              <a:rPr lang="en-GB" sz="2000" dirty="0">
                <a:latin typeface="Times New Roman"/>
                <a:ea typeface="+mn-lt"/>
                <a:cs typeface="+mn-lt"/>
              </a:rPr>
              <a:t>The confusion matrix visualizes classification model performance using predicted values.</a:t>
            </a:r>
            <a:endParaRPr lang="en-GB" sz="2000" dirty="0">
              <a:latin typeface="Times New Roman"/>
              <a:cs typeface="Times New Roman"/>
            </a:endParaRPr>
          </a:p>
          <a:p>
            <a:pPr>
              <a:buFont typeface="Wingdings" panose="05000000000000000000" pitchFamily="2" charset="2"/>
              <a:buChar char="§"/>
            </a:pPr>
            <a:endParaRPr lang="en-GB" sz="2000" dirty="0"/>
          </a:p>
        </p:txBody>
      </p:sp>
      <p:sp>
        <p:nvSpPr>
          <p:cNvPr id="12" name="Freeform: Shape 11">
            <a:extLst>
              <a:ext uri="{FF2B5EF4-FFF2-40B4-BE49-F238E27FC236}">
                <a16:creationId xmlns:a16="http://schemas.microsoft.com/office/drawing/2014/main" id="{BAB68DBF-FD1F-7AED-CB87-DFCB97F95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24586" y="5970896"/>
            <a:ext cx="9967416" cy="887104"/>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computer program&#10;&#10;AI-generated content may be incorrect.">
            <a:extLst>
              <a:ext uri="{FF2B5EF4-FFF2-40B4-BE49-F238E27FC236}">
                <a16:creationId xmlns:a16="http://schemas.microsoft.com/office/drawing/2014/main" id="{D69B7636-F275-412A-8D45-421ECD263D80}"/>
              </a:ext>
            </a:extLst>
          </p:cNvPr>
          <p:cNvPicPr>
            <a:picLocks noChangeAspect="1"/>
          </p:cNvPicPr>
          <p:nvPr/>
        </p:nvPicPr>
        <p:blipFill>
          <a:blip r:embed="rId2"/>
          <a:stretch>
            <a:fillRect/>
          </a:stretch>
        </p:blipFill>
        <p:spPr>
          <a:xfrm>
            <a:off x="6767834" y="1539211"/>
            <a:ext cx="4791993" cy="178393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536E3462-5783-45E0-9B30-F478A5DB8BFB}"/>
              </a:ext>
            </a:extLst>
          </p:cNvPr>
          <p:cNvPicPr>
            <a:picLocks noChangeAspect="1"/>
          </p:cNvPicPr>
          <p:nvPr/>
        </p:nvPicPr>
        <p:blipFill>
          <a:blip r:embed="rId3"/>
          <a:srcRect l="3802" t="29687" r="44296" b="3125"/>
          <a:stretch>
            <a:fillRect/>
          </a:stretch>
        </p:blipFill>
        <p:spPr>
          <a:xfrm>
            <a:off x="7327398" y="3466879"/>
            <a:ext cx="3672864" cy="2987154"/>
          </a:xfrm>
          <a:prstGeom prst="rect">
            <a:avLst/>
          </a:prstGeom>
        </p:spPr>
      </p:pic>
    </p:spTree>
    <p:extLst>
      <p:ext uri="{BB962C8B-B14F-4D97-AF65-F5344CB8AC3E}">
        <p14:creationId xmlns:p14="http://schemas.microsoft.com/office/powerpoint/2010/main" val="265913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424A89-16D1-96C2-9878-FB1CF9A98E3F}"/>
              </a:ext>
            </a:extLst>
          </p:cNvPr>
          <p:cNvSpPr>
            <a:spLocks noGrp="1"/>
          </p:cNvSpPr>
          <p:nvPr>
            <p:ph type="title"/>
          </p:nvPr>
        </p:nvSpPr>
        <p:spPr>
          <a:xfrm>
            <a:off x="1137034" y="609599"/>
            <a:ext cx="6463301" cy="1322888"/>
          </a:xfrm>
        </p:spPr>
        <p:txBody>
          <a:bodyPr>
            <a:normAutofit/>
          </a:bodyPr>
          <a:lstStyle/>
          <a:p>
            <a:r>
              <a:rPr lang="en-GB" dirty="0">
                <a:latin typeface="Times New Roman"/>
                <a:cs typeface="Times New Roman"/>
              </a:rPr>
              <a:t>KEY FINDINGS</a:t>
            </a:r>
            <a:endParaRPr lang="en-US" dirty="0"/>
          </a:p>
        </p:txBody>
      </p:sp>
      <p:sp>
        <p:nvSpPr>
          <p:cNvPr id="14" name="Freeform: Shape 13">
            <a:extLst>
              <a:ext uri="{FF2B5EF4-FFF2-40B4-BE49-F238E27FC236}">
                <a16:creationId xmlns:a16="http://schemas.microsoft.com/office/drawing/2014/main" id="{2B573B51-C170-49C0-A3D9-8D99730C4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89924" y="2"/>
            <a:ext cx="7602076" cy="470844"/>
          </a:xfrm>
          <a:custGeom>
            <a:avLst/>
            <a:gdLst>
              <a:gd name="connsiteX0" fmla="*/ 9683888 w 9683888"/>
              <a:gd name="connsiteY0" fmla="*/ 0 h 743457"/>
              <a:gd name="connsiteX1" fmla="*/ 0 w 9683888"/>
              <a:gd name="connsiteY1" fmla="*/ 0 h 743457"/>
              <a:gd name="connsiteX2" fmla="*/ 0 w 9683888"/>
              <a:gd name="connsiteY2" fmla="*/ 365878 h 743457"/>
              <a:gd name="connsiteX3" fmla="*/ 11844 w 9683888"/>
              <a:gd name="connsiteY3" fmla="*/ 367909 h 743457"/>
              <a:gd name="connsiteX4" fmla="*/ 106208 w 9683888"/>
              <a:gd name="connsiteY4" fmla="*/ 385974 h 743457"/>
              <a:gd name="connsiteX5" fmla="*/ 183667 w 9683888"/>
              <a:gd name="connsiteY5" fmla="*/ 399162 h 743457"/>
              <a:gd name="connsiteX6" fmla="*/ 292430 w 9683888"/>
              <a:gd name="connsiteY6" fmla="*/ 390408 h 743457"/>
              <a:gd name="connsiteX7" fmla="*/ 386942 w 9683888"/>
              <a:gd name="connsiteY7" fmla="*/ 395582 h 743457"/>
              <a:gd name="connsiteX8" fmla="*/ 485751 w 9683888"/>
              <a:gd name="connsiteY8" fmla="*/ 408404 h 743457"/>
              <a:gd name="connsiteX9" fmla="*/ 604107 w 9683888"/>
              <a:gd name="connsiteY9" fmla="*/ 418647 h 743457"/>
              <a:gd name="connsiteX10" fmla="*/ 694081 w 9683888"/>
              <a:gd name="connsiteY10" fmla="*/ 449524 h 743457"/>
              <a:gd name="connsiteX11" fmla="*/ 762452 w 9683888"/>
              <a:gd name="connsiteY11" fmla="*/ 456090 h 743457"/>
              <a:gd name="connsiteX12" fmla="*/ 987872 w 9683888"/>
              <a:gd name="connsiteY12" fmla="*/ 481862 h 743457"/>
              <a:gd name="connsiteX13" fmla="*/ 1077163 w 9683888"/>
              <a:gd name="connsiteY13" fmla="*/ 524467 h 743457"/>
              <a:gd name="connsiteX14" fmla="*/ 1258716 w 9683888"/>
              <a:gd name="connsiteY14" fmla="*/ 587975 h 743457"/>
              <a:gd name="connsiteX15" fmla="*/ 1298056 w 9683888"/>
              <a:gd name="connsiteY15" fmla="*/ 595413 h 743457"/>
              <a:gd name="connsiteX16" fmla="*/ 1327017 w 9683888"/>
              <a:gd name="connsiteY16" fmla="*/ 617412 h 743457"/>
              <a:gd name="connsiteX17" fmla="*/ 1347909 w 9683888"/>
              <a:gd name="connsiteY17" fmla="*/ 620209 h 743457"/>
              <a:gd name="connsiteX18" fmla="*/ 1421792 w 9683888"/>
              <a:gd name="connsiteY18" fmla="*/ 626139 h 743457"/>
              <a:gd name="connsiteX19" fmla="*/ 1519789 w 9683888"/>
              <a:gd name="connsiteY19" fmla="*/ 645011 h 743457"/>
              <a:gd name="connsiteX20" fmla="*/ 1620886 w 9683888"/>
              <a:gd name="connsiteY20" fmla="*/ 687715 h 743457"/>
              <a:gd name="connsiteX21" fmla="*/ 1676745 w 9683888"/>
              <a:gd name="connsiteY21" fmla="*/ 690130 h 743457"/>
              <a:gd name="connsiteX22" fmla="*/ 1832228 w 9683888"/>
              <a:gd name="connsiteY22" fmla="*/ 690860 h 743457"/>
              <a:gd name="connsiteX23" fmla="*/ 1980464 w 9683888"/>
              <a:gd name="connsiteY23" fmla="*/ 704858 h 743457"/>
              <a:gd name="connsiteX24" fmla="*/ 2051150 w 9683888"/>
              <a:gd name="connsiteY24" fmla="*/ 711187 h 743457"/>
              <a:gd name="connsiteX25" fmla="*/ 2162824 w 9683888"/>
              <a:gd name="connsiteY25" fmla="*/ 709178 h 743457"/>
              <a:gd name="connsiteX26" fmla="*/ 2259859 w 9683888"/>
              <a:gd name="connsiteY26" fmla="*/ 718188 h 743457"/>
              <a:gd name="connsiteX27" fmla="*/ 2378290 w 9683888"/>
              <a:gd name="connsiteY27" fmla="*/ 738748 h 743457"/>
              <a:gd name="connsiteX28" fmla="*/ 2407828 w 9683888"/>
              <a:gd name="connsiteY28" fmla="*/ 743457 h 743457"/>
              <a:gd name="connsiteX29" fmla="*/ 2428936 w 9683888"/>
              <a:gd name="connsiteY29" fmla="*/ 734697 h 743457"/>
              <a:gd name="connsiteX30" fmla="*/ 2646106 w 9683888"/>
              <a:gd name="connsiteY30" fmla="*/ 660204 h 743457"/>
              <a:gd name="connsiteX31" fmla="*/ 2799920 w 9683888"/>
              <a:gd name="connsiteY31" fmla="*/ 630451 h 743457"/>
              <a:gd name="connsiteX32" fmla="*/ 2953556 w 9683888"/>
              <a:gd name="connsiteY32" fmla="*/ 607173 h 743457"/>
              <a:gd name="connsiteX33" fmla="*/ 3009839 w 9683888"/>
              <a:gd name="connsiteY33" fmla="*/ 601743 h 743457"/>
              <a:gd name="connsiteX34" fmla="*/ 3115016 w 9683888"/>
              <a:gd name="connsiteY34" fmla="*/ 584982 h 743457"/>
              <a:gd name="connsiteX35" fmla="*/ 3185844 w 9683888"/>
              <a:gd name="connsiteY35" fmla="*/ 595356 h 743457"/>
              <a:gd name="connsiteX36" fmla="*/ 3246013 w 9683888"/>
              <a:gd name="connsiteY36" fmla="*/ 592418 h 743457"/>
              <a:gd name="connsiteX37" fmla="*/ 3313565 w 9683888"/>
              <a:gd name="connsiteY37" fmla="*/ 574138 h 743457"/>
              <a:gd name="connsiteX38" fmla="*/ 3414143 w 9683888"/>
              <a:gd name="connsiteY38" fmla="*/ 553730 h 743457"/>
              <a:gd name="connsiteX39" fmla="*/ 3552895 w 9683888"/>
              <a:gd name="connsiteY39" fmla="*/ 548563 h 743457"/>
              <a:gd name="connsiteX40" fmla="*/ 3753012 w 9683888"/>
              <a:gd name="connsiteY40" fmla="*/ 599520 h 743457"/>
              <a:gd name="connsiteX41" fmla="*/ 3804392 w 9683888"/>
              <a:gd name="connsiteY41" fmla="*/ 604131 h 743457"/>
              <a:gd name="connsiteX42" fmla="*/ 3916696 w 9683888"/>
              <a:gd name="connsiteY42" fmla="*/ 606540 h 743457"/>
              <a:gd name="connsiteX43" fmla="*/ 4063849 w 9683888"/>
              <a:gd name="connsiteY43" fmla="*/ 604058 h 743457"/>
              <a:gd name="connsiteX44" fmla="*/ 4172179 w 9683888"/>
              <a:gd name="connsiteY44" fmla="*/ 592355 h 743457"/>
              <a:gd name="connsiteX45" fmla="*/ 4276294 w 9683888"/>
              <a:gd name="connsiteY45" fmla="*/ 587119 h 743457"/>
              <a:gd name="connsiteX46" fmla="*/ 4411090 w 9683888"/>
              <a:gd name="connsiteY46" fmla="*/ 575600 h 743457"/>
              <a:gd name="connsiteX47" fmla="*/ 4540465 w 9683888"/>
              <a:gd name="connsiteY47" fmla="*/ 567464 h 743457"/>
              <a:gd name="connsiteX48" fmla="*/ 4545352 w 9683888"/>
              <a:gd name="connsiteY48" fmla="*/ 555554 h 743457"/>
              <a:gd name="connsiteX49" fmla="*/ 4564014 w 9683888"/>
              <a:gd name="connsiteY49" fmla="*/ 553660 h 743457"/>
              <a:gd name="connsiteX50" fmla="*/ 4568602 w 9683888"/>
              <a:gd name="connsiteY50" fmla="*/ 550913 h 743457"/>
              <a:gd name="connsiteX51" fmla="*/ 4595289 w 9683888"/>
              <a:gd name="connsiteY51" fmla="*/ 537407 h 743457"/>
              <a:gd name="connsiteX52" fmla="*/ 4739026 w 9683888"/>
              <a:gd name="connsiteY52" fmla="*/ 532483 h 743457"/>
              <a:gd name="connsiteX53" fmla="*/ 5061335 w 9683888"/>
              <a:gd name="connsiteY53" fmla="*/ 545635 h 743457"/>
              <a:gd name="connsiteX54" fmla="*/ 5338634 w 9683888"/>
              <a:gd name="connsiteY54" fmla="*/ 595754 h 743457"/>
              <a:gd name="connsiteX55" fmla="*/ 5529430 w 9683888"/>
              <a:gd name="connsiteY55" fmla="*/ 606335 h 743457"/>
              <a:gd name="connsiteX56" fmla="*/ 5604039 w 9683888"/>
              <a:gd name="connsiteY56" fmla="*/ 607676 h 743457"/>
              <a:gd name="connsiteX57" fmla="*/ 5625281 w 9683888"/>
              <a:gd name="connsiteY57" fmla="*/ 617253 h 743457"/>
              <a:gd name="connsiteX58" fmla="*/ 5628138 w 9683888"/>
              <a:gd name="connsiteY58" fmla="*/ 615483 h 743457"/>
              <a:gd name="connsiteX59" fmla="*/ 5653593 w 9683888"/>
              <a:gd name="connsiteY59" fmla="*/ 617873 h 743457"/>
              <a:gd name="connsiteX60" fmla="*/ 5658658 w 9683888"/>
              <a:gd name="connsiteY60" fmla="*/ 624279 h 743457"/>
              <a:gd name="connsiteX61" fmla="*/ 5675963 w 9683888"/>
              <a:gd name="connsiteY61" fmla="*/ 627762 h 743457"/>
              <a:gd name="connsiteX62" fmla="*/ 5709625 w 9683888"/>
              <a:gd name="connsiteY62" fmla="*/ 639593 h 743457"/>
              <a:gd name="connsiteX63" fmla="*/ 5716324 w 9683888"/>
              <a:gd name="connsiteY63" fmla="*/ 637148 h 743457"/>
              <a:gd name="connsiteX64" fmla="*/ 5767720 w 9683888"/>
              <a:gd name="connsiteY64" fmla="*/ 647737 h 743457"/>
              <a:gd name="connsiteX65" fmla="*/ 5768619 w 9683888"/>
              <a:gd name="connsiteY65" fmla="*/ 645671 h 743457"/>
              <a:gd name="connsiteX66" fmla="*/ 5858696 w 9683888"/>
              <a:gd name="connsiteY66" fmla="*/ 628099 h 743457"/>
              <a:gd name="connsiteX67" fmla="*/ 5935260 w 9683888"/>
              <a:gd name="connsiteY67" fmla="*/ 596904 h 743457"/>
              <a:gd name="connsiteX68" fmla="*/ 5946176 w 9683888"/>
              <a:gd name="connsiteY68" fmla="*/ 597874 h 743457"/>
              <a:gd name="connsiteX69" fmla="*/ 5946447 w 9683888"/>
              <a:gd name="connsiteY69" fmla="*/ 597396 h 743457"/>
              <a:gd name="connsiteX70" fmla="*/ 5958069 w 9683888"/>
              <a:gd name="connsiteY70" fmla="*/ 597432 h 743457"/>
              <a:gd name="connsiteX71" fmla="*/ 5966081 w 9683888"/>
              <a:gd name="connsiteY71" fmla="*/ 599643 h 743457"/>
              <a:gd name="connsiteX72" fmla="*/ 5987259 w 9683888"/>
              <a:gd name="connsiteY72" fmla="*/ 601523 h 743457"/>
              <a:gd name="connsiteX73" fmla="*/ 5994905 w 9683888"/>
              <a:gd name="connsiteY73" fmla="*/ 598873 h 743457"/>
              <a:gd name="connsiteX74" fmla="*/ 6054803 w 9683888"/>
              <a:gd name="connsiteY74" fmla="*/ 541202 h 743457"/>
              <a:gd name="connsiteX75" fmla="*/ 6188672 w 9683888"/>
              <a:gd name="connsiteY75" fmla="*/ 496389 h 743457"/>
              <a:gd name="connsiteX76" fmla="*/ 6323280 w 9683888"/>
              <a:gd name="connsiteY76" fmla="*/ 458013 h 743457"/>
              <a:gd name="connsiteX77" fmla="*/ 6457257 w 9683888"/>
              <a:gd name="connsiteY77" fmla="*/ 414621 h 743457"/>
              <a:gd name="connsiteX78" fmla="*/ 6530019 w 9683888"/>
              <a:gd name="connsiteY78" fmla="*/ 423168 h 743457"/>
              <a:gd name="connsiteX79" fmla="*/ 6626800 w 9683888"/>
              <a:gd name="connsiteY79" fmla="*/ 375078 h 743457"/>
              <a:gd name="connsiteX80" fmla="*/ 6689231 w 9683888"/>
              <a:gd name="connsiteY80" fmla="*/ 353501 h 743457"/>
              <a:gd name="connsiteX81" fmla="*/ 6726440 w 9683888"/>
              <a:gd name="connsiteY81" fmla="*/ 340276 h 743457"/>
              <a:gd name="connsiteX82" fmla="*/ 6835228 w 9683888"/>
              <a:gd name="connsiteY82" fmla="*/ 329393 h 743457"/>
              <a:gd name="connsiteX83" fmla="*/ 7039363 w 9683888"/>
              <a:gd name="connsiteY83" fmla="*/ 370823 h 743457"/>
              <a:gd name="connsiteX84" fmla="*/ 7095156 w 9683888"/>
              <a:gd name="connsiteY84" fmla="*/ 366075 h 743457"/>
              <a:gd name="connsiteX85" fmla="*/ 7187061 w 9683888"/>
              <a:gd name="connsiteY85" fmla="*/ 383876 h 743457"/>
              <a:gd name="connsiteX86" fmla="*/ 7295039 w 9683888"/>
              <a:gd name="connsiteY86" fmla="*/ 355046 h 743457"/>
              <a:gd name="connsiteX87" fmla="*/ 7373651 w 9683888"/>
              <a:gd name="connsiteY87" fmla="*/ 322299 h 743457"/>
              <a:gd name="connsiteX88" fmla="*/ 7418964 w 9683888"/>
              <a:gd name="connsiteY88" fmla="*/ 308685 h 743457"/>
              <a:gd name="connsiteX89" fmla="*/ 7450568 w 9683888"/>
              <a:gd name="connsiteY89" fmla="*/ 293511 h 743457"/>
              <a:gd name="connsiteX90" fmla="*/ 7538380 w 9683888"/>
              <a:gd name="connsiteY90" fmla="*/ 283235 h 743457"/>
              <a:gd name="connsiteX91" fmla="*/ 7786348 w 9683888"/>
              <a:gd name="connsiteY91" fmla="*/ 225377 h 743457"/>
              <a:gd name="connsiteX92" fmla="*/ 7849534 w 9683888"/>
              <a:gd name="connsiteY92" fmla="*/ 245434 h 743457"/>
              <a:gd name="connsiteX93" fmla="*/ 7981165 w 9683888"/>
              <a:gd name="connsiteY93" fmla="*/ 222252 h 743457"/>
              <a:gd name="connsiteX94" fmla="*/ 8171882 w 9683888"/>
              <a:gd name="connsiteY94" fmla="*/ 222497 h 743457"/>
              <a:gd name="connsiteX95" fmla="*/ 8242270 w 9683888"/>
              <a:gd name="connsiteY95" fmla="*/ 180535 h 743457"/>
              <a:gd name="connsiteX96" fmla="*/ 8490152 w 9683888"/>
              <a:gd name="connsiteY96" fmla="*/ 209193 h 743457"/>
              <a:gd name="connsiteX97" fmla="*/ 8622272 w 9683888"/>
              <a:gd name="connsiteY97" fmla="*/ 188859 h 743457"/>
              <a:gd name="connsiteX98" fmla="*/ 8738606 w 9683888"/>
              <a:gd name="connsiteY98" fmla="*/ 208945 h 743457"/>
              <a:gd name="connsiteX99" fmla="*/ 8831307 w 9683888"/>
              <a:gd name="connsiteY99" fmla="*/ 207738 h 743457"/>
              <a:gd name="connsiteX100" fmla="*/ 8891432 w 9683888"/>
              <a:gd name="connsiteY100" fmla="*/ 184510 h 743457"/>
              <a:gd name="connsiteX101" fmla="*/ 8946980 w 9683888"/>
              <a:gd name="connsiteY101" fmla="*/ 145578 h 743457"/>
              <a:gd name="connsiteX102" fmla="*/ 9107760 w 9683888"/>
              <a:gd name="connsiteY102" fmla="*/ 128052 h 743457"/>
              <a:gd name="connsiteX103" fmla="*/ 9195623 w 9683888"/>
              <a:gd name="connsiteY103" fmla="*/ 100212 h 743457"/>
              <a:gd name="connsiteX104" fmla="*/ 9256898 w 9683888"/>
              <a:gd name="connsiteY104" fmla="*/ 73900 h 743457"/>
              <a:gd name="connsiteX105" fmla="*/ 9351740 w 9683888"/>
              <a:gd name="connsiteY105" fmla="*/ 80439 h 743457"/>
              <a:gd name="connsiteX106" fmla="*/ 9539796 w 9683888"/>
              <a:gd name="connsiteY106" fmla="*/ 87069 h 743457"/>
              <a:gd name="connsiteX107" fmla="*/ 9619109 w 9683888"/>
              <a:gd name="connsiteY107" fmla="*/ 39994 h 74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Lst>
            <a:rect l="l" t="t" r="r" b="b"/>
            <a:pathLst>
              <a:path w="9683888" h="743457">
                <a:moveTo>
                  <a:pt x="9683888" y="0"/>
                </a:moveTo>
                <a:lnTo>
                  <a:pt x="0" y="0"/>
                </a:lnTo>
                <a:lnTo>
                  <a:pt x="0" y="365878"/>
                </a:lnTo>
                <a:lnTo>
                  <a:pt x="11844" y="367909"/>
                </a:lnTo>
                <a:cubicBezTo>
                  <a:pt x="50423" y="374387"/>
                  <a:pt x="87879" y="380746"/>
                  <a:pt x="106208" y="385974"/>
                </a:cubicBezTo>
                <a:cubicBezTo>
                  <a:pt x="119919" y="389979"/>
                  <a:pt x="149687" y="402128"/>
                  <a:pt x="183667" y="399162"/>
                </a:cubicBezTo>
                <a:cubicBezTo>
                  <a:pt x="228274" y="394575"/>
                  <a:pt x="256969" y="398315"/>
                  <a:pt x="292430" y="390408"/>
                </a:cubicBezTo>
                <a:cubicBezTo>
                  <a:pt x="325377" y="395694"/>
                  <a:pt x="374510" y="420053"/>
                  <a:pt x="386942" y="395582"/>
                </a:cubicBezTo>
                <a:cubicBezTo>
                  <a:pt x="400429" y="416427"/>
                  <a:pt x="451168" y="399411"/>
                  <a:pt x="485751" y="408404"/>
                </a:cubicBezTo>
                <a:cubicBezTo>
                  <a:pt x="520399" y="423586"/>
                  <a:pt x="570416" y="404235"/>
                  <a:pt x="604107" y="418647"/>
                </a:cubicBezTo>
                <a:cubicBezTo>
                  <a:pt x="633631" y="425521"/>
                  <a:pt x="672063" y="446364"/>
                  <a:pt x="694081" y="449524"/>
                </a:cubicBezTo>
                <a:cubicBezTo>
                  <a:pt x="700528" y="463278"/>
                  <a:pt x="713487" y="450700"/>
                  <a:pt x="762452" y="456090"/>
                </a:cubicBezTo>
                <a:cubicBezTo>
                  <a:pt x="811417" y="461479"/>
                  <a:pt x="935420" y="470466"/>
                  <a:pt x="987872" y="481862"/>
                </a:cubicBezTo>
                <a:cubicBezTo>
                  <a:pt x="1018493" y="475799"/>
                  <a:pt x="1019470" y="516810"/>
                  <a:pt x="1077163" y="524467"/>
                </a:cubicBezTo>
                <a:cubicBezTo>
                  <a:pt x="1124222" y="535807"/>
                  <a:pt x="1202940" y="574855"/>
                  <a:pt x="1258716" y="587975"/>
                </a:cubicBezTo>
                <a:cubicBezTo>
                  <a:pt x="1274181" y="586466"/>
                  <a:pt x="1286859" y="589632"/>
                  <a:pt x="1298056" y="595413"/>
                </a:cubicBezTo>
                <a:lnTo>
                  <a:pt x="1327017" y="617412"/>
                </a:lnTo>
                <a:lnTo>
                  <a:pt x="1347909" y="620209"/>
                </a:lnTo>
                <a:cubicBezTo>
                  <a:pt x="1377004" y="628445"/>
                  <a:pt x="1394712" y="616344"/>
                  <a:pt x="1421792" y="626139"/>
                </a:cubicBezTo>
                <a:cubicBezTo>
                  <a:pt x="1466260" y="647543"/>
                  <a:pt x="1506099" y="610975"/>
                  <a:pt x="1519789" y="645011"/>
                </a:cubicBezTo>
                <a:cubicBezTo>
                  <a:pt x="1556219" y="665699"/>
                  <a:pt x="1578776" y="668950"/>
                  <a:pt x="1620886" y="687715"/>
                </a:cubicBezTo>
                <a:cubicBezTo>
                  <a:pt x="1658228" y="693647"/>
                  <a:pt x="1636224" y="694371"/>
                  <a:pt x="1676745" y="690130"/>
                </a:cubicBezTo>
                <a:cubicBezTo>
                  <a:pt x="1713709" y="697532"/>
                  <a:pt x="1774627" y="701403"/>
                  <a:pt x="1832228" y="690860"/>
                </a:cubicBezTo>
                <a:cubicBezTo>
                  <a:pt x="1866586" y="689181"/>
                  <a:pt x="1949046" y="755765"/>
                  <a:pt x="1980464" y="704858"/>
                </a:cubicBezTo>
                <a:cubicBezTo>
                  <a:pt x="2001472" y="716610"/>
                  <a:pt x="2020758" y="710467"/>
                  <a:pt x="2051150" y="711187"/>
                </a:cubicBezTo>
                <a:cubicBezTo>
                  <a:pt x="2081543" y="711907"/>
                  <a:pt x="2117567" y="736153"/>
                  <a:pt x="2162824" y="709178"/>
                </a:cubicBezTo>
                <a:cubicBezTo>
                  <a:pt x="2219712" y="701824"/>
                  <a:pt x="2181421" y="742368"/>
                  <a:pt x="2259859" y="718188"/>
                </a:cubicBezTo>
                <a:cubicBezTo>
                  <a:pt x="2296623" y="733933"/>
                  <a:pt x="2337412" y="741012"/>
                  <a:pt x="2378290" y="738748"/>
                </a:cubicBezTo>
                <a:cubicBezTo>
                  <a:pt x="2380041" y="725410"/>
                  <a:pt x="2399659" y="741017"/>
                  <a:pt x="2407828" y="743457"/>
                </a:cubicBezTo>
                <a:cubicBezTo>
                  <a:pt x="2406113" y="735180"/>
                  <a:pt x="2421642" y="728742"/>
                  <a:pt x="2428936" y="734697"/>
                </a:cubicBezTo>
                <a:cubicBezTo>
                  <a:pt x="2468648" y="720822"/>
                  <a:pt x="2584275" y="677579"/>
                  <a:pt x="2646106" y="660204"/>
                </a:cubicBezTo>
                <a:cubicBezTo>
                  <a:pt x="2706894" y="652346"/>
                  <a:pt x="2738390" y="612318"/>
                  <a:pt x="2799920" y="630451"/>
                </a:cubicBezTo>
                <a:cubicBezTo>
                  <a:pt x="2856798" y="622940"/>
                  <a:pt x="2902940" y="602232"/>
                  <a:pt x="2953556" y="607173"/>
                </a:cubicBezTo>
                <a:cubicBezTo>
                  <a:pt x="2970626" y="593247"/>
                  <a:pt x="2988095" y="586399"/>
                  <a:pt x="3009839" y="601743"/>
                </a:cubicBezTo>
                <a:cubicBezTo>
                  <a:pt x="3046166" y="594868"/>
                  <a:pt x="3085682" y="586046"/>
                  <a:pt x="3115016" y="584982"/>
                </a:cubicBezTo>
                <a:cubicBezTo>
                  <a:pt x="3144992" y="587935"/>
                  <a:pt x="3158740" y="599045"/>
                  <a:pt x="3185844" y="595356"/>
                </a:cubicBezTo>
                <a:cubicBezTo>
                  <a:pt x="3209939" y="576197"/>
                  <a:pt x="3221731" y="614583"/>
                  <a:pt x="3246013" y="592418"/>
                </a:cubicBezTo>
                <a:cubicBezTo>
                  <a:pt x="3228976" y="565486"/>
                  <a:pt x="3320172" y="599686"/>
                  <a:pt x="3313565" y="574138"/>
                </a:cubicBezTo>
                <a:cubicBezTo>
                  <a:pt x="3341586" y="564515"/>
                  <a:pt x="3371901" y="555346"/>
                  <a:pt x="3414143" y="553730"/>
                </a:cubicBezTo>
                <a:cubicBezTo>
                  <a:pt x="3463229" y="557630"/>
                  <a:pt x="3476532" y="539673"/>
                  <a:pt x="3552895" y="548563"/>
                </a:cubicBezTo>
                <a:cubicBezTo>
                  <a:pt x="3620356" y="561042"/>
                  <a:pt x="3688830" y="574962"/>
                  <a:pt x="3753012" y="599520"/>
                </a:cubicBezTo>
                <a:cubicBezTo>
                  <a:pt x="3769580" y="615048"/>
                  <a:pt x="3777112" y="602961"/>
                  <a:pt x="3804392" y="604131"/>
                </a:cubicBezTo>
                <a:cubicBezTo>
                  <a:pt x="3831672" y="605301"/>
                  <a:pt x="3878076" y="605222"/>
                  <a:pt x="3916696" y="606540"/>
                </a:cubicBezTo>
                <a:cubicBezTo>
                  <a:pt x="3970533" y="603881"/>
                  <a:pt x="3981244" y="618066"/>
                  <a:pt x="4063849" y="604058"/>
                </a:cubicBezTo>
                <a:cubicBezTo>
                  <a:pt x="4074473" y="605185"/>
                  <a:pt x="4134611" y="589365"/>
                  <a:pt x="4172179" y="592355"/>
                </a:cubicBezTo>
                <a:cubicBezTo>
                  <a:pt x="4180554" y="576172"/>
                  <a:pt x="4255433" y="602075"/>
                  <a:pt x="4276294" y="587119"/>
                </a:cubicBezTo>
                <a:cubicBezTo>
                  <a:pt x="4326119" y="586973"/>
                  <a:pt x="4361692" y="573867"/>
                  <a:pt x="4411090" y="575600"/>
                </a:cubicBezTo>
                <a:cubicBezTo>
                  <a:pt x="4465125" y="575500"/>
                  <a:pt x="4518088" y="570805"/>
                  <a:pt x="4540465" y="567464"/>
                </a:cubicBezTo>
                <a:lnTo>
                  <a:pt x="4545352" y="555554"/>
                </a:lnTo>
                <a:lnTo>
                  <a:pt x="4564014" y="553660"/>
                </a:lnTo>
                <a:lnTo>
                  <a:pt x="4568602" y="550913"/>
                </a:lnTo>
                <a:cubicBezTo>
                  <a:pt x="4577353" y="545618"/>
                  <a:pt x="4586105" y="540734"/>
                  <a:pt x="4595289" y="537407"/>
                </a:cubicBezTo>
                <a:cubicBezTo>
                  <a:pt x="4623104" y="537511"/>
                  <a:pt x="4660764" y="533229"/>
                  <a:pt x="4739026" y="532483"/>
                </a:cubicBezTo>
                <a:cubicBezTo>
                  <a:pt x="4806238" y="527255"/>
                  <a:pt x="4944577" y="524439"/>
                  <a:pt x="5061335" y="545635"/>
                </a:cubicBezTo>
                <a:cubicBezTo>
                  <a:pt x="5167156" y="553533"/>
                  <a:pt x="5251789" y="586167"/>
                  <a:pt x="5338634" y="595754"/>
                </a:cubicBezTo>
                <a:cubicBezTo>
                  <a:pt x="5415763" y="589622"/>
                  <a:pt x="5434719" y="609365"/>
                  <a:pt x="5529430" y="606335"/>
                </a:cubicBezTo>
                <a:cubicBezTo>
                  <a:pt x="5534498" y="613561"/>
                  <a:pt x="5597157" y="603269"/>
                  <a:pt x="5604039" y="607676"/>
                </a:cubicBezTo>
                <a:lnTo>
                  <a:pt x="5625281" y="617253"/>
                </a:lnTo>
                <a:lnTo>
                  <a:pt x="5628138" y="615483"/>
                </a:lnTo>
                <a:cubicBezTo>
                  <a:pt x="5640641" y="612245"/>
                  <a:pt x="5648217" y="613966"/>
                  <a:pt x="5653593" y="617873"/>
                </a:cubicBezTo>
                <a:lnTo>
                  <a:pt x="5658658" y="624279"/>
                </a:lnTo>
                <a:lnTo>
                  <a:pt x="5675963" y="627762"/>
                </a:lnTo>
                <a:lnTo>
                  <a:pt x="5709625" y="639593"/>
                </a:lnTo>
                <a:lnTo>
                  <a:pt x="5716324" y="637148"/>
                </a:lnTo>
                <a:lnTo>
                  <a:pt x="5767720" y="647737"/>
                </a:lnTo>
                <a:lnTo>
                  <a:pt x="5768619" y="645671"/>
                </a:lnTo>
                <a:cubicBezTo>
                  <a:pt x="5776130" y="642927"/>
                  <a:pt x="5830922" y="636226"/>
                  <a:pt x="5858696" y="628099"/>
                </a:cubicBezTo>
                <a:lnTo>
                  <a:pt x="5935260" y="596904"/>
                </a:lnTo>
                <a:lnTo>
                  <a:pt x="5946176" y="597874"/>
                </a:lnTo>
                <a:lnTo>
                  <a:pt x="5946447" y="597396"/>
                </a:lnTo>
                <a:cubicBezTo>
                  <a:pt x="5948934" y="596546"/>
                  <a:pt x="5952567" y="596468"/>
                  <a:pt x="5958069" y="597432"/>
                </a:cubicBezTo>
                <a:lnTo>
                  <a:pt x="5966081" y="599643"/>
                </a:lnTo>
                <a:lnTo>
                  <a:pt x="5987259" y="601523"/>
                </a:lnTo>
                <a:lnTo>
                  <a:pt x="5994905" y="598873"/>
                </a:lnTo>
                <a:cubicBezTo>
                  <a:pt x="6020610" y="579716"/>
                  <a:pt x="6016968" y="560235"/>
                  <a:pt x="6054803" y="541202"/>
                </a:cubicBezTo>
                <a:cubicBezTo>
                  <a:pt x="6108247" y="527358"/>
                  <a:pt x="6130976" y="484538"/>
                  <a:pt x="6188672" y="496389"/>
                </a:cubicBezTo>
                <a:cubicBezTo>
                  <a:pt x="6238659" y="483279"/>
                  <a:pt x="6277194" y="458153"/>
                  <a:pt x="6323280" y="458013"/>
                </a:cubicBezTo>
                <a:cubicBezTo>
                  <a:pt x="6368044" y="444385"/>
                  <a:pt x="6422801" y="420428"/>
                  <a:pt x="6457257" y="414621"/>
                </a:cubicBezTo>
                <a:cubicBezTo>
                  <a:pt x="6483424" y="410645"/>
                  <a:pt x="6508964" y="423228"/>
                  <a:pt x="6530019" y="423168"/>
                </a:cubicBezTo>
                <a:cubicBezTo>
                  <a:pt x="6558276" y="416578"/>
                  <a:pt x="6600264" y="386690"/>
                  <a:pt x="6626800" y="375078"/>
                </a:cubicBezTo>
                <a:cubicBezTo>
                  <a:pt x="6664418" y="400828"/>
                  <a:pt x="6655535" y="354302"/>
                  <a:pt x="6689231" y="353501"/>
                </a:cubicBezTo>
                <a:cubicBezTo>
                  <a:pt x="6708837" y="361122"/>
                  <a:pt x="6719642" y="359485"/>
                  <a:pt x="6726440" y="340276"/>
                </a:cubicBezTo>
                <a:cubicBezTo>
                  <a:pt x="6818329" y="378763"/>
                  <a:pt x="6765502" y="328183"/>
                  <a:pt x="6835228" y="329393"/>
                </a:cubicBezTo>
                <a:cubicBezTo>
                  <a:pt x="6897464" y="335048"/>
                  <a:pt x="6962224" y="329085"/>
                  <a:pt x="7039363" y="370823"/>
                </a:cubicBezTo>
                <a:cubicBezTo>
                  <a:pt x="7056368" y="384567"/>
                  <a:pt x="7070539" y="363899"/>
                  <a:pt x="7095156" y="366075"/>
                </a:cubicBezTo>
                <a:cubicBezTo>
                  <a:pt x="7119772" y="368250"/>
                  <a:pt x="7153748" y="385714"/>
                  <a:pt x="7187061" y="383876"/>
                </a:cubicBezTo>
                <a:cubicBezTo>
                  <a:pt x="7242115" y="377604"/>
                  <a:pt x="7270954" y="334249"/>
                  <a:pt x="7295039" y="355046"/>
                </a:cubicBezTo>
                <a:cubicBezTo>
                  <a:pt x="7320104" y="344159"/>
                  <a:pt x="7343179" y="301443"/>
                  <a:pt x="7373651" y="322299"/>
                </a:cubicBezTo>
                <a:cubicBezTo>
                  <a:pt x="7367160" y="298575"/>
                  <a:pt x="7410095" y="329040"/>
                  <a:pt x="7418964" y="308685"/>
                </a:cubicBezTo>
                <a:cubicBezTo>
                  <a:pt x="7424243" y="291807"/>
                  <a:pt x="7438503" y="297117"/>
                  <a:pt x="7450568" y="293511"/>
                </a:cubicBezTo>
                <a:cubicBezTo>
                  <a:pt x="7461276" y="277652"/>
                  <a:pt x="7519437" y="275664"/>
                  <a:pt x="7538380" y="283235"/>
                </a:cubicBezTo>
                <a:cubicBezTo>
                  <a:pt x="7594343" y="271879"/>
                  <a:pt x="7734488" y="231676"/>
                  <a:pt x="7786348" y="225377"/>
                </a:cubicBezTo>
                <a:cubicBezTo>
                  <a:pt x="7797693" y="277094"/>
                  <a:pt x="7847327" y="236176"/>
                  <a:pt x="7849534" y="245434"/>
                </a:cubicBezTo>
                <a:cubicBezTo>
                  <a:pt x="7894253" y="231282"/>
                  <a:pt x="7937937" y="238796"/>
                  <a:pt x="7981165" y="222252"/>
                </a:cubicBezTo>
                <a:cubicBezTo>
                  <a:pt x="8066564" y="234459"/>
                  <a:pt x="8127007" y="235277"/>
                  <a:pt x="8171882" y="222497"/>
                </a:cubicBezTo>
                <a:cubicBezTo>
                  <a:pt x="8183092" y="205785"/>
                  <a:pt x="8217423" y="177145"/>
                  <a:pt x="8242270" y="180535"/>
                </a:cubicBezTo>
                <a:cubicBezTo>
                  <a:pt x="8294138" y="178846"/>
                  <a:pt x="8410926" y="208334"/>
                  <a:pt x="8490152" y="209193"/>
                </a:cubicBezTo>
                <a:cubicBezTo>
                  <a:pt x="8558493" y="195433"/>
                  <a:pt x="8564727" y="233466"/>
                  <a:pt x="8622272" y="188859"/>
                </a:cubicBezTo>
                <a:cubicBezTo>
                  <a:pt x="8659556" y="191317"/>
                  <a:pt x="8666988" y="178214"/>
                  <a:pt x="8738606" y="208945"/>
                </a:cubicBezTo>
                <a:cubicBezTo>
                  <a:pt x="8769507" y="208543"/>
                  <a:pt x="8800406" y="224019"/>
                  <a:pt x="8831307" y="207738"/>
                </a:cubicBezTo>
                <a:cubicBezTo>
                  <a:pt x="8836477" y="191612"/>
                  <a:pt x="8870109" y="182455"/>
                  <a:pt x="8891432" y="184510"/>
                </a:cubicBezTo>
                <a:cubicBezTo>
                  <a:pt x="8876795" y="135260"/>
                  <a:pt x="8938553" y="173381"/>
                  <a:pt x="8946980" y="145578"/>
                </a:cubicBezTo>
                <a:cubicBezTo>
                  <a:pt x="9010957" y="156064"/>
                  <a:pt x="9046552" y="157746"/>
                  <a:pt x="9107760" y="128052"/>
                </a:cubicBezTo>
                <a:cubicBezTo>
                  <a:pt x="9135191" y="151813"/>
                  <a:pt x="9184204" y="114911"/>
                  <a:pt x="9195623" y="100212"/>
                </a:cubicBezTo>
                <a:cubicBezTo>
                  <a:pt x="9222736" y="85917"/>
                  <a:pt x="9230892" y="98248"/>
                  <a:pt x="9256898" y="73900"/>
                </a:cubicBezTo>
                <a:cubicBezTo>
                  <a:pt x="9276443" y="63724"/>
                  <a:pt x="9334001" y="80454"/>
                  <a:pt x="9351740" y="80439"/>
                </a:cubicBezTo>
                <a:cubicBezTo>
                  <a:pt x="9398889" y="82633"/>
                  <a:pt x="9473718" y="102566"/>
                  <a:pt x="9539796" y="87069"/>
                </a:cubicBezTo>
                <a:cubicBezTo>
                  <a:pt x="9565852" y="70987"/>
                  <a:pt x="9591569" y="56211"/>
                  <a:pt x="9619109" y="39994"/>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Content Placeholder 2">
            <a:extLst>
              <a:ext uri="{FF2B5EF4-FFF2-40B4-BE49-F238E27FC236}">
                <a16:creationId xmlns:a16="http://schemas.microsoft.com/office/drawing/2014/main" id="{949D7004-53AE-A440-A61E-875021AC8E71}"/>
              </a:ext>
            </a:extLst>
          </p:cNvPr>
          <p:cNvSpPr>
            <a:spLocks noGrp="1"/>
          </p:cNvSpPr>
          <p:nvPr>
            <p:ph idx="1"/>
          </p:nvPr>
        </p:nvSpPr>
        <p:spPr>
          <a:xfrm>
            <a:off x="1369105" y="2220680"/>
            <a:ext cx="9453789" cy="4195011"/>
          </a:xfrm>
        </p:spPr>
        <p:txBody>
          <a:bodyPr vert="horz" lIns="91440" tIns="45720" rIns="91440" bIns="45720" rtlCol="0" anchor="t">
            <a:noAutofit/>
          </a:bodyPr>
          <a:lstStyle/>
          <a:p>
            <a:pPr>
              <a:buFont typeface="Wingdings" panose="05000000000000000000" pitchFamily="2" charset="2"/>
              <a:buChar char="§"/>
            </a:pPr>
            <a:r>
              <a:rPr lang="en-GB" sz="2400" b="1" dirty="0">
                <a:latin typeface="Times New Roman"/>
                <a:cs typeface="Times New Roman"/>
              </a:rPr>
              <a:t>Random Forest model</a:t>
            </a:r>
            <a:r>
              <a:rPr lang="en-GB" sz="2400" dirty="0">
                <a:latin typeface="Times New Roman"/>
                <a:cs typeface="Times New Roman"/>
              </a:rPr>
              <a:t> achieved strong classification performance and accuracy.</a:t>
            </a:r>
          </a:p>
          <a:p>
            <a:pPr>
              <a:buFont typeface="Wingdings" panose="05000000000000000000" pitchFamily="2" charset="2"/>
              <a:buChar char="§"/>
            </a:pPr>
            <a:r>
              <a:rPr lang="en-GB" sz="2400" b="1" dirty="0">
                <a:latin typeface="Times New Roman"/>
                <a:cs typeface="Times New Roman"/>
              </a:rPr>
              <a:t>Label encoding</a:t>
            </a:r>
            <a:r>
              <a:rPr lang="en-GB" sz="2400" dirty="0">
                <a:latin typeface="Times New Roman"/>
                <a:cs typeface="Times New Roman"/>
              </a:rPr>
              <a:t> was successfully applied to handle categorical data.</a:t>
            </a:r>
          </a:p>
          <a:p>
            <a:pPr>
              <a:buFont typeface="Wingdings" panose="05000000000000000000" pitchFamily="2" charset="2"/>
              <a:buChar char="§"/>
            </a:pPr>
            <a:r>
              <a:rPr lang="en-GB" sz="2400" dirty="0">
                <a:latin typeface="Times New Roman"/>
                <a:cs typeface="Times New Roman"/>
              </a:rPr>
              <a:t>The model generalized well to unseen </a:t>
            </a:r>
            <a:r>
              <a:rPr lang="en-GB" sz="2400" b="1" dirty="0">
                <a:latin typeface="Times New Roman"/>
                <a:cs typeface="Times New Roman"/>
              </a:rPr>
              <a:t>test data.</a:t>
            </a:r>
          </a:p>
          <a:p>
            <a:pPr>
              <a:buFont typeface="Wingdings" panose="05000000000000000000" pitchFamily="2" charset="2"/>
              <a:buChar char="§"/>
            </a:pPr>
            <a:r>
              <a:rPr lang="en-GB" sz="2400" b="1" dirty="0">
                <a:latin typeface="Times New Roman"/>
                <a:cs typeface="Times New Roman"/>
              </a:rPr>
              <a:t>Evaluation </a:t>
            </a:r>
            <a:r>
              <a:rPr lang="en-GB" sz="2400" dirty="0">
                <a:latin typeface="Times New Roman"/>
                <a:cs typeface="Times New Roman"/>
              </a:rPr>
              <a:t>showed balanced precision, recall, and F1-scores.</a:t>
            </a:r>
          </a:p>
          <a:p>
            <a:pPr>
              <a:buFont typeface="Wingdings" panose="05000000000000000000" pitchFamily="2" charset="2"/>
              <a:buChar char="§"/>
            </a:pPr>
            <a:r>
              <a:rPr lang="en-GB" sz="2400" dirty="0">
                <a:latin typeface="Times New Roman"/>
                <a:cs typeface="Times New Roman"/>
              </a:rPr>
              <a:t>Workflow was clean with proper </a:t>
            </a:r>
            <a:r>
              <a:rPr lang="en-GB" sz="2400" b="1" dirty="0">
                <a:latin typeface="Times New Roman"/>
                <a:cs typeface="Times New Roman"/>
              </a:rPr>
              <a:t>training and prediction steps.</a:t>
            </a:r>
          </a:p>
        </p:txBody>
      </p:sp>
      <p:sp>
        <p:nvSpPr>
          <p:cNvPr id="16" name="Freeform: Shape 15">
            <a:extLst>
              <a:ext uri="{FF2B5EF4-FFF2-40B4-BE49-F238E27FC236}">
                <a16:creationId xmlns:a16="http://schemas.microsoft.com/office/drawing/2014/main" id="{CC7BCC73-A901-44EB-B0E7-879E19267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9827"/>
            <a:ext cx="10680562" cy="1078174"/>
          </a:xfrm>
          <a:custGeom>
            <a:avLst/>
            <a:gdLst>
              <a:gd name="connsiteX0" fmla="*/ 3617689 w 10680562"/>
              <a:gd name="connsiteY0" fmla="*/ 0 h 1605023"/>
              <a:gd name="connsiteX1" fmla="*/ 3635901 w 10680562"/>
              <a:gd name="connsiteY1" fmla="*/ 7738 h 1605023"/>
              <a:gd name="connsiteX2" fmla="*/ 3690891 w 10680562"/>
              <a:gd name="connsiteY2" fmla="*/ 7049 h 1605023"/>
              <a:gd name="connsiteX3" fmla="*/ 3832247 w 10680562"/>
              <a:gd name="connsiteY3" fmla="*/ 13937 h 1605023"/>
              <a:gd name="connsiteX4" fmla="*/ 3999111 w 10680562"/>
              <a:gd name="connsiteY4" fmla="*/ 44624 h 1605023"/>
              <a:gd name="connsiteX5" fmla="*/ 4034676 w 10680562"/>
              <a:gd name="connsiteY5" fmla="*/ 48775 h 1605023"/>
              <a:gd name="connsiteX6" fmla="*/ 4065394 w 10680562"/>
              <a:gd name="connsiteY6" fmla="*/ 42879 h 1605023"/>
              <a:gd name="connsiteX7" fmla="*/ 4072648 w 10680562"/>
              <a:gd name="connsiteY7" fmla="*/ 33262 h 1605023"/>
              <a:gd name="connsiteX8" fmla="*/ 4092232 w 10680562"/>
              <a:gd name="connsiteY8" fmla="*/ 34026 h 1605023"/>
              <a:gd name="connsiteX9" fmla="*/ 4097470 w 10680562"/>
              <a:gd name="connsiteY9" fmla="*/ 32252 h 1605023"/>
              <a:gd name="connsiteX10" fmla="*/ 4127488 w 10680562"/>
              <a:gd name="connsiteY10" fmla="*/ 24056 h 1605023"/>
              <a:gd name="connsiteX11" fmla="*/ 4190803 w 10680562"/>
              <a:gd name="connsiteY11" fmla="*/ 55685 h 1605023"/>
              <a:gd name="connsiteX12" fmla="*/ 4269333 w 10680562"/>
              <a:gd name="connsiteY12" fmla="*/ 54186 h 1605023"/>
              <a:gd name="connsiteX13" fmla="*/ 4481486 w 10680562"/>
              <a:gd name="connsiteY13" fmla="*/ 116915 h 1605023"/>
              <a:gd name="connsiteX14" fmla="*/ 4651418 w 10680562"/>
              <a:gd name="connsiteY14" fmla="*/ 150071 h 1605023"/>
              <a:gd name="connsiteX15" fmla="*/ 4863575 w 10680562"/>
              <a:gd name="connsiteY15" fmla="*/ 175458 h 1605023"/>
              <a:gd name="connsiteX16" fmla="*/ 5013635 w 10680562"/>
              <a:gd name="connsiteY16" fmla="*/ 213928 h 1605023"/>
              <a:gd name="connsiteX17" fmla="*/ 5203044 w 10680562"/>
              <a:gd name="connsiteY17" fmla="*/ 228946 h 1605023"/>
              <a:gd name="connsiteX18" fmla="*/ 5207070 w 10680562"/>
              <a:gd name="connsiteY18" fmla="*/ 235105 h 1605023"/>
              <a:gd name="connsiteX19" fmla="*/ 5224253 w 10680562"/>
              <a:gd name="connsiteY19" fmla="*/ 240320 h 1605023"/>
              <a:gd name="connsiteX20" fmla="*/ 5256736 w 10680562"/>
              <a:gd name="connsiteY20" fmla="*/ 254811 h 1605023"/>
              <a:gd name="connsiteX21" fmla="*/ 5264095 w 10680562"/>
              <a:gd name="connsiteY21" fmla="*/ 253567 h 1605023"/>
              <a:gd name="connsiteX22" fmla="*/ 5315084 w 10680562"/>
              <a:gd name="connsiteY22" fmla="*/ 269264 h 1605023"/>
              <a:gd name="connsiteX23" fmla="*/ 5316393 w 10680562"/>
              <a:gd name="connsiteY23" fmla="*/ 267603 h 1605023"/>
              <a:gd name="connsiteX24" fmla="*/ 5333427 w 10680562"/>
              <a:gd name="connsiteY24" fmla="*/ 263823 h 1605023"/>
              <a:gd name="connsiteX25" fmla="*/ 5364589 w 10680562"/>
              <a:gd name="connsiteY25" fmla="*/ 260882 h 1605023"/>
              <a:gd name="connsiteX26" fmla="*/ 5443973 w 10680562"/>
              <a:gd name="connsiteY26" fmla="*/ 230866 h 1605023"/>
              <a:gd name="connsiteX27" fmla="*/ 5497201 w 10680562"/>
              <a:gd name="connsiteY27" fmla="*/ 247023 h 1605023"/>
              <a:gd name="connsiteX28" fmla="*/ 5508269 w 10680562"/>
              <a:gd name="connsiteY28" fmla="*/ 249256 h 1605023"/>
              <a:gd name="connsiteX29" fmla="*/ 5508636 w 10680562"/>
              <a:gd name="connsiteY29" fmla="*/ 248880 h 1605023"/>
              <a:gd name="connsiteX30" fmla="*/ 5520606 w 10680562"/>
              <a:gd name="connsiteY30" fmla="*/ 250400 h 1605023"/>
              <a:gd name="connsiteX31" fmla="*/ 5528451 w 10680562"/>
              <a:gd name="connsiteY31" fmla="*/ 253330 h 1605023"/>
              <a:gd name="connsiteX32" fmla="*/ 5549923 w 10680562"/>
              <a:gd name="connsiteY32" fmla="*/ 257662 h 1605023"/>
              <a:gd name="connsiteX33" fmla="*/ 5558295 w 10680562"/>
              <a:gd name="connsiteY33" fmla="*/ 256364 h 1605023"/>
              <a:gd name="connsiteX34" fmla="*/ 5664799 w 10680562"/>
              <a:gd name="connsiteY34" fmla="*/ 278924 h 1605023"/>
              <a:gd name="connsiteX35" fmla="*/ 5796160 w 10680562"/>
              <a:gd name="connsiteY35" fmla="*/ 307979 h 1605023"/>
              <a:gd name="connsiteX36" fmla="*/ 5897647 w 10680562"/>
              <a:gd name="connsiteY36" fmla="*/ 339431 h 1605023"/>
              <a:gd name="connsiteX37" fmla="*/ 5978838 w 10680562"/>
              <a:gd name="connsiteY37" fmla="*/ 367970 h 1605023"/>
              <a:gd name="connsiteX38" fmla="*/ 6050367 w 10680562"/>
              <a:gd name="connsiteY38" fmla="*/ 386341 h 1605023"/>
              <a:gd name="connsiteX39" fmla="*/ 6140609 w 10680562"/>
              <a:gd name="connsiteY39" fmla="*/ 385135 h 1605023"/>
              <a:gd name="connsiteX40" fmla="*/ 6302950 w 10680562"/>
              <a:gd name="connsiteY40" fmla="*/ 448183 h 1605023"/>
              <a:gd name="connsiteX41" fmla="*/ 6308533 w 10680562"/>
              <a:gd name="connsiteY41" fmla="*/ 448551 h 1605023"/>
              <a:gd name="connsiteX42" fmla="*/ 6340278 w 10680562"/>
              <a:gd name="connsiteY42" fmla="*/ 468555 h 1605023"/>
              <a:gd name="connsiteX43" fmla="*/ 6341685 w 10680562"/>
              <a:gd name="connsiteY43" fmla="*/ 467587 h 1605023"/>
              <a:gd name="connsiteX44" fmla="*/ 6354862 w 10680562"/>
              <a:gd name="connsiteY44" fmla="*/ 467794 h 1605023"/>
              <a:gd name="connsiteX45" fmla="*/ 6377840 w 10680562"/>
              <a:gd name="connsiteY45" fmla="*/ 471024 h 1605023"/>
              <a:gd name="connsiteX46" fmla="*/ 6442804 w 10680562"/>
              <a:gd name="connsiteY46" fmla="*/ 463091 h 1605023"/>
              <a:gd name="connsiteX47" fmla="*/ 6476009 w 10680562"/>
              <a:gd name="connsiteY47" fmla="*/ 483807 h 1605023"/>
              <a:gd name="connsiteX48" fmla="*/ 6483237 w 10680562"/>
              <a:gd name="connsiteY48" fmla="*/ 487308 h 1605023"/>
              <a:gd name="connsiteX49" fmla="*/ 6483605 w 10680562"/>
              <a:gd name="connsiteY49" fmla="*/ 487102 h 1605023"/>
              <a:gd name="connsiteX50" fmla="*/ 6491673 w 10680562"/>
              <a:gd name="connsiteY50" fmla="*/ 490243 h 1605023"/>
              <a:gd name="connsiteX51" fmla="*/ 6496411 w 10680562"/>
              <a:gd name="connsiteY51" fmla="*/ 493689 h 1605023"/>
              <a:gd name="connsiteX52" fmla="*/ 6510429 w 10680562"/>
              <a:gd name="connsiteY52" fmla="*/ 500479 h 1605023"/>
              <a:gd name="connsiteX53" fmla="*/ 6516750 w 10680562"/>
              <a:gd name="connsiteY53" fmla="*/ 500983 h 1605023"/>
              <a:gd name="connsiteX54" fmla="*/ 6580199 w 10680562"/>
              <a:gd name="connsiteY54" fmla="*/ 483318 h 1605023"/>
              <a:gd name="connsiteX55" fmla="*/ 6690237 w 10680562"/>
              <a:gd name="connsiteY55" fmla="*/ 493051 h 1605023"/>
              <a:gd name="connsiteX56" fmla="*/ 6798356 w 10680562"/>
              <a:gd name="connsiteY56" fmla="*/ 506748 h 1605023"/>
              <a:gd name="connsiteX57" fmla="*/ 6837102 w 10680562"/>
              <a:gd name="connsiteY57" fmla="*/ 513677 h 1605023"/>
              <a:gd name="connsiteX58" fmla="*/ 6907934 w 10680562"/>
              <a:gd name="connsiteY58" fmla="*/ 517339 h 1605023"/>
              <a:gd name="connsiteX59" fmla="*/ 6941474 w 10680562"/>
              <a:gd name="connsiteY59" fmla="*/ 513632 h 1605023"/>
              <a:gd name="connsiteX60" fmla="*/ 6942754 w 10680562"/>
              <a:gd name="connsiteY60" fmla="*/ 514394 h 1605023"/>
              <a:gd name="connsiteX61" fmla="*/ 6946363 w 10680562"/>
              <a:gd name="connsiteY61" fmla="*/ 511066 h 1605023"/>
              <a:gd name="connsiteX62" fmla="*/ 6952592 w 10680562"/>
              <a:gd name="connsiteY62" fmla="*/ 510252 h 1605023"/>
              <a:gd name="connsiteX63" fmla="*/ 6968398 w 10680562"/>
              <a:gd name="connsiteY63" fmla="*/ 513946 h 1605023"/>
              <a:gd name="connsiteX64" fmla="*/ 6974142 w 10680562"/>
              <a:gd name="connsiteY64" fmla="*/ 516310 h 1605023"/>
              <a:gd name="connsiteX65" fmla="*/ 6982971 w 10680562"/>
              <a:gd name="connsiteY65" fmla="*/ 517694 h 1605023"/>
              <a:gd name="connsiteX66" fmla="*/ 6983252 w 10680562"/>
              <a:gd name="connsiteY66" fmla="*/ 517416 h 1605023"/>
              <a:gd name="connsiteX67" fmla="*/ 6991400 w 10680562"/>
              <a:gd name="connsiteY67" fmla="*/ 519321 h 1605023"/>
              <a:gd name="connsiteX68" fmla="*/ 7030460 w 10680562"/>
              <a:gd name="connsiteY68" fmla="*/ 532556 h 1605023"/>
              <a:gd name="connsiteX69" fmla="*/ 7089916 w 10680562"/>
              <a:gd name="connsiteY69" fmla="*/ 511503 h 1605023"/>
              <a:gd name="connsiteX70" fmla="*/ 7113059 w 10680562"/>
              <a:gd name="connsiteY70" fmla="*/ 509904 h 1605023"/>
              <a:gd name="connsiteX71" fmla="*/ 7125755 w 10680562"/>
              <a:gd name="connsiteY71" fmla="*/ 507393 h 1605023"/>
              <a:gd name="connsiteX72" fmla="*/ 7126765 w 10680562"/>
              <a:gd name="connsiteY72" fmla="*/ 506166 h 1605023"/>
              <a:gd name="connsiteX73" fmla="*/ 7164175 w 10680562"/>
              <a:gd name="connsiteY73" fmla="*/ 519011 h 1605023"/>
              <a:gd name="connsiteX74" fmla="*/ 7169654 w 10680562"/>
              <a:gd name="connsiteY74" fmla="*/ 518219 h 1605023"/>
              <a:gd name="connsiteX75" fmla="*/ 7193386 w 10680562"/>
              <a:gd name="connsiteY75" fmla="*/ 529788 h 1605023"/>
              <a:gd name="connsiteX76" fmla="*/ 7205997 w 10680562"/>
              <a:gd name="connsiteY76" fmla="*/ 534060 h 1605023"/>
              <a:gd name="connsiteX77" fmla="*/ 7208842 w 10680562"/>
              <a:gd name="connsiteY77" fmla="*/ 538783 h 1605023"/>
              <a:gd name="connsiteX78" fmla="*/ 7227817 w 10680562"/>
              <a:gd name="connsiteY78" fmla="*/ 543304 h 1605023"/>
              <a:gd name="connsiteX79" fmla="*/ 7230267 w 10680562"/>
              <a:gd name="connsiteY79" fmla="*/ 542497 h 1605023"/>
              <a:gd name="connsiteX80" fmla="*/ 7244913 w 10680562"/>
              <a:gd name="connsiteY80" fmla="*/ 551160 h 1605023"/>
              <a:gd name="connsiteX81" fmla="*/ 7255970 w 10680562"/>
              <a:gd name="connsiteY81" fmla="*/ 564383 h 1605023"/>
              <a:gd name="connsiteX82" fmla="*/ 7421156 w 10680562"/>
              <a:gd name="connsiteY82" fmla="*/ 584155 h 1605023"/>
              <a:gd name="connsiteX83" fmla="*/ 7553166 w 10680562"/>
              <a:gd name="connsiteY83" fmla="*/ 653085 h 1605023"/>
              <a:gd name="connsiteX84" fmla="*/ 7643092 w 10680562"/>
              <a:gd name="connsiteY84" fmla="*/ 662482 h 1605023"/>
              <a:gd name="connsiteX85" fmla="*/ 7896429 w 10680562"/>
              <a:gd name="connsiteY85" fmla="*/ 689054 h 1605023"/>
              <a:gd name="connsiteX86" fmla="*/ 7954620 w 10680562"/>
              <a:gd name="connsiteY86" fmla="*/ 689481 h 1605023"/>
              <a:gd name="connsiteX87" fmla="*/ 8000803 w 10680562"/>
              <a:gd name="connsiteY87" fmla="*/ 714583 h 1605023"/>
              <a:gd name="connsiteX88" fmla="*/ 8023216 w 10680562"/>
              <a:gd name="connsiteY88" fmla="*/ 709000 h 1605023"/>
              <a:gd name="connsiteX89" fmla="*/ 8027136 w 10680562"/>
              <a:gd name="connsiteY89" fmla="*/ 707765 h 1605023"/>
              <a:gd name="connsiteX90" fmla="*/ 8041622 w 10680562"/>
              <a:gd name="connsiteY90" fmla="*/ 708731 h 1605023"/>
              <a:gd name="connsiteX91" fmla="*/ 8047209 w 10680562"/>
              <a:gd name="connsiteY91" fmla="*/ 701624 h 1605023"/>
              <a:gd name="connsiteX92" fmla="*/ 8070088 w 10680562"/>
              <a:gd name="connsiteY92" fmla="*/ 697789 h 1605023"/>
              <a:gd name="connsiteX93" fmla="*/ 8096332 w 10680562"/>
              <a:gd name="connsiteY93" fmla="*/ 701624 h 1605023"/>
              <a:gd name="connsiteX94" fmla="*/ 8219225 w 10680562"/>
              <a:gd name="connsiteY94" fmla="*/ 728069 h 1605023"/>
              <a:gd name="connsiteX95" fmla="*/ 8293793 w 10680562"/>
              <a:gd name="connsiteY95" fmla="*/ 739200 h 1605023"/>
              <a:gd name="connsiteX96" fmla="*/ 8323753 w 10680562"/>
              <a:gd name="connsiteY96" fmla="*/ 736063 h 1605023"/>
              <a:gd name="connsiteX97" fmla="*/ 8364496 w 10680562"/>
              <a:gd name="connsiteY97" fmla="*/ 736635 h 1605023"/>
              <a:gd name="connsiteX98" fmla="*/ 8437662 w 10680562"/>
              <a:gd name="connsiteY98" fmla="*/ 731942 h 1605023"/>
              <a:gd name="connsiteX99" fmla="*/ 8533764 w 10680562"/>
              <a:gd name="connsiteY99" fmla="*/ 735554 h 1605023"/>
              <a:gd name="connsiteX100" fmla="*/ 8596769 w 10680562"/>
              <a:gd name="connsiteY100" fmla="*/ 769632 h 1605023"/>
              <a:gd name="connsiteX101" fmla="*/ 8604035 w 10680562"/>
              <a:gd name="connsiteY101" fmla="*/ 764982 h 1605023"/>
              <a:gd name="connsiteX102" fmla="*/ 8650929 w 10680562"/>
              <a:gd name="connsiteY102" fmla="*/ 773164 h 1605023"/>
              <a:gd name="connsiteX103" fmla="*/ 8806497 w 10680562"/>
              <a:gd name="connsiteY103" fmla="*/ 839707 h 1605023"/>
              <a:gd name="connsiteX104" fmla="*/ 8898377 w 10680562"/>
              <a:gd name="connsiteY104" fmla="*/ 854651 h 1605023"/>
              <a:gd name="connsiteX105" fmla="*/ 8932389 w 10680562"/>
              <a:gd name="connsiteY105" fmla="*/ 853846 h 1605023"/>
              <a:gd name="connsiteX106" fmla="*/ 8989288 w 10680562"/>
              <a:gd name="connsiteY106" fmla="*/ 852877 h 1605023"/>
              <a:gd name="connsiteX107" fmla="*/ 9035275 w 10680562"/>
              <a:gd name="connsiteY107" fmla="*/ 837110 h 1605023"/>
              <a:gd name="connsiteX108" fmla="*/ 9138626 w 10680562"/>
              <a:gd name="connsiteY108" fmla="*/ 862106 h 1605023"/>
              <a:gd name="connsiteX109" fmla="*/ 9216298 w 10680562"/>
              <a:gd name="connsiteY109" fmla="*/ 858754 h 1605023"/>
              <a:gd name="connsiteX110" fmla="*/ 9259941 w 10680562"/>
              <a:gd name="connsiteY110" fmla="*/ 861843 h 1605023"/>
              <a:gd name="connsiteX111" fmla="*/ 9380407 w 10680562"/>
              <a:gd name="connsiteY111" fmla="*/ 864825 h 1605023"/>
              <a:gd name="connsiteX112" fmla="*/ 9490772 w 10680562"/>
              <a:gd name="connsiteY112" fmla="*/ 901190 h 1605023"/>
              <a:gd name="connsiteX113" fmla="*/ 9584982 w 10680562"/>
              <a:gd name="connsiteY113" fmla="*/ 935980 h 1605023"/>
              <a:gd name="connsiteX114" fmla="*/ 9759797 w 10680562"/>
              <a:gd name="connsiteY114" fmla="*/ 1010923 h 1605023"/>
              <a:gd name="connsiteX115" fmla="*/ 9834455 w 10680562"/>
              <a:gd name="connsiteY115" fmla="*/ 1082908 h 1605023"/>
              <a:gd name="connsiteX116" fmla="*/ 9939504 w 10680562"/>
              <a:gd name="connsiteY116" fmla="*/ 1110614 h 1605023"/>
              <a:gd name="connsiteX117" fmla="*/ 10077001 w 10680562"/>
              <a:gd name="connsiteY117" fmla="*/ 1160906 h 1605023"/>
              <a:gd name="connsiteX118" fmla="*/ 10178431 w 10680562"/>
              <a:gd name="connsiteY118" fmla="*/ 1244920 h 1605023"/>
              <a:gd name="connsiteX119" fmla="*/ 10248658 w 10680562"/>
              <a:gd name="connsiteY119" fmla="*/ 1309335 h 1605023"/>
              <a:gd name="connsiteX120" fmla="*/ 10414709 w 10680562"/>
              <a:gd name="connsiteY120" fmla="*/ 1388645 h 1605023"/>
              <a:gd name="connsiteX121" fmla="*/ 10592469 w 10680562"/>
              <a:gd name="connsiteY121" fmla="*/ 1543828 h 1605023"/>
              <a:gd name="connsiteX122" fmla="*/ 10674941 w 10680562"/>
              <a:gd name="connsiteY122" fmla="*/ 1597388 h 1605023"/>
              <a:gd name="connsiteX123" fmla="*/ 10680562 w 10680562"/>
              <a:gd name="connsiteY123" fmla="*/ 1605023 h 1605023"/>
              <a:gd name="connsiteX124" fmla="*/ 0 w 10680562"/>
              <a:gd name="connsiteY124" fmla="*/ 1605023 h 1605023"/>
              <a:gd name="connsiteX125" fmla="*/ 0 w 10680562"/>
              <a:gd name="connsiteY125" fmla="*/ 415048 h 1605023"/>
              <a:gd name="connsiteX126" fmla="*/ 9656 w 10680562"/>
              <a:gd name="connsiteY126" fmla="*/ 416044 h 1605023"/>
              <a:gd name="connsiteX127" fmla="*/ 179196 w 10680562"/>
              <a:gd name="connsiteY127" fmla="*/ 423071 h 1605023"/>
              <a:gd name="connsiteX128" fmla="*/ 250912 w 10680562"/>
              <a:gd name="connsiteY128" fmla="*/ 408617 h 1605023"/>
              <a:gd name="connsiteX129" fmla="*/ 291375 w 10680562"/>
              <a:gd name="connsiteY129" fmla="*/ 403710 h 1605023"/>
              <a:gd name="connsiteX130" fmla="*/ 320542 w 10680562"/>
              <a:gd name="connsiteY130" fmla="*/ 396592 h 1605023"/>
              <a:gd name="connsiteX131" fmla="*/ 522426 w 10680562"/>
              <a:gd name="connsiteY131" fmla="*/ 407158 h 1605023"/>
              <a:gd name="connsiteX132" fmla="*/ 549068 w 10680562"/>
              <a:gd name="connsiteY132" fmla="*/ 407418 h 1605023"/>
              <a:gd name="connsiteX133" fmla="*/ 571100 w 10680562"/>
              <a:gd name="connsiteY133" fmla="*/ 400562 h 1605023"/>
              <a:gd name="connsiteX134" fmla="*/ 575457 w 10680562"/>
              <a:gd name="connsiteY134" fmla="*/ 392801 h 1605023"/>
              <a:gd name="connsiteX135" fmla="*/ 589968 w 10680562"/>
              <a:gd name="connsiteY135" fmla="*/ 391807 h 1605023"/>
              <a:gd name="connsiteX136" fmla="*/ 593649 w 10680562"/>
              <a:gd name="connsiteY136" fmla="*/ 390062 h 1605023"/>
              <a:gd name="connsiteX137" fmla="*/ 614928 w 10680562"/>
              <a:gd name="connsiteY137" fmla="*/ 381544 h 1605023"/>
              <a:gd name="connsiteX138" fmla="*/ 722580 w 10680562"/>
              <a:gd name="connsiteY138" fmla="*/ 392722 h 1605023"/>
              <a:gd name="connsiteX139" fmla="*/ 946884 w 10680562"/>
              <a:gd name="connsiteY139" fmla="*/ 411854 h 1605023"/>
              <a:gd name="connsiteX140" fmla="*/ 1210905 w 10680562"/>
              <a:gd name="connsiteY140" fmla="*/ 432414 h 1605023"/>
              <a:gd name="connsiteX141" fmla="*/ 1377854 w 10680562"/>
              <a:gd name="connsiteY141" fmla="*/ 429745 h 1605023"/>
              <a:gd name="connsiteX142" fmla="*/ 1391004 w 10680562"/>
              <a:gd name="connsiteY142" fmla="*/ 441307 h 1605023"/>
              <a:gd name="connsiteX143" fmla="*/ 1406953 w 10680562"/>
              <a:gd name="connsiteY143" fmla="*/ 447889 h 1605023"/>
              <a:gd name="connsiteX144" fmla="*/ 1409246 w 10680562"/>
              <a:gd name="connsiteY144" fmla="*/ 446765 h 1605023"/>
              <a:gd name="connsiteX145" fmla="*/ 1428800 w 10680562"/>
              <a:gd name="connsiteY145" fmla="*/ 448677 h 1605023"/>
              <a:gd name="connsiteX146" fmla="*/ 1432402 w 10680562"/>
              <a:gd name="connsiteY146" fmla="*/ 452956 h 1605023"/>
              <a:gd name="connsiteX147" fmla="*/ 1606578 w 10680562"/>
              <a:gd name="connsiteY147" fmla="*/ 430870 h 1605023"/>
              <a:gd name="connsiteX148" fmla="*/ 1647476 w 10680562"/>
              <a:gd name="connsiteY148" fmla="*/ 438687 h 1605023"/>
              <a:gd name="connsiteX149" fmla="*/ 1655866 w 10680562"/>
              <a:gd name="connsiteY149" fmla="*/ 439472 h 1605023"/>
              <a:gd name="connsiteX150" fmla="*/ 1656096 w 10680562"/>
              <a:gd name="connsiteY150" fmla="*/ 439162 h 1605023"/>
              <a:gd name="connsiteX151" fmla="*/ 1670708 w 10680562"/>
              <a:gd name="connsiteY151" fmla="*/ 412530 h 1605023"/>
              <a:gd name="connsiteX152" fmla="*/ 1737953 w 10680562"/>
              <a:gd name="connsiteY152" fmla="*/ 399496 h 1605023"/>
              <a:gd name="connsiteX153" fmla="*/ 1848192 w 10680562"/>
              <a:gd name="connsiteY153" fmla="*/ 376032 h 1605023"/>
              <a:gd name="connsiteX154" fmla="*/ 1954077 w 10680562"/>
              <a:gd name="connsiteY154" fmla="*/ 352621 h 1605023"/>
              <a:gd name="connsiteX155" fmla="*/ 1993047 w 10680562"/>
              <a:gd name="connsiteY155" fmla="*/ 346068 h 1605023"/>
              <a:gd name="connsiteX156" fmla="*/ 2059719 w 10680562"/>
              <a:gd name="connsiteY156" fmla="*/ 325903 h 1605023"/>
              <a:gd name="connsiteX157" fmla="*/ 2088528 w 10680562"/>
              <a:gd name="connsiteY157" fmla="*/ 311409 h 1605023"/>
              <a:gd name="connsiteX158" fmla="*/ 2090087 w 10680562"/>
              <a:gd name="connsiteY158" fmla="*/ 311676 h 1605023"/>
              <a:gd name="connsiteX159" fmla="*/ 2091700 w 10680562"/>
              <a:gd name="connsiteY159" fmla="*/ 307455 h 1605023"/>
              <a:gd name="connsiteX160" fmla="*/ 2096989 w 10680562"/>
              <a:gd name="connsiteY160" fmla="*/ 304649 h 1605023"/>
              <a:gd name="connsiteX161" fmla="*/ 2113325 w 10680562"/>
              <a:gd name="connsiteY161" fmla="*/ 302764 h 1605023"/>
              <a:gd name="connsiteX162" fmla="*/ 2119780 w 10680562"/>
              <a:gd name="connsiteY162" fmla="*/ 303007 h 1605023"/>
              <a:gd name="connsiteX163" fmla="*/ 2128562 w 10680562"/>
              <a:gd name="connsiteY163" fmla="*/ 301336 h 1605023"/>
              <a:gd name="connsiteX164" fmla="*/ 2128679 w 10680562"/>
              <a:gd name="connsiteY164" fmla="*/ 300991 h 1605023"/>
              <a:gd name="connsiteX165" fmla="*/ 2179558 w 10680562"/>
              <a:gd name="connsiteY165" fmla="*/ 299095 h 1605023"/>
              <a:gd name="connsiteX166" fmla="*/ 2223277 w 10680562"/>
              <a:gd name="connsiteY166" fmla="*/ 260239 h 1605023"/>
              <a:gd name="connsiteX167" fmla="*/ 2243644 w 10680562"/>
              <a:gd name="connsiteY167" fmla="*/ 251110 h 1605023"/>
              <a:gd name="connsiteX168" fmla="*/ 2253986 w 10680562"/>
              <a:gd name="connsiteY168" fmla="*/ 244616 h 1605023"/>
              <a:gd name="connsiteX169" fmla="*/ 2254285 w 10680562"/>
              <a:gd name="connsiteY169" fmla="*/ 243167 h 1605023"/>
              <a:gd name="connsiteX170" fmla="*/ 2295037 w 10680562"/>
              <a:gd name="connsiteY170" fmla="*/ 242433 h 1605023"/>
              <a:gd name="connsiteX171" fmla="*/ 2299648 w 10680562"/>
              <a:gd name="connsiteY171" fmla="*/ 239896 h 1605023"/>
              <a:gd name="connsiteX172" fmla="*/ 2327237 w 10680562"/>
              <a:gd name="connsiteY172" fmla="*/ 242539 h 1605023"/>
              <a:gd name="connsiteX173" fmla="*/ 2340943 w 10680562"/>
              <a:gd name="connsiteY173" fmla="*/ 242239 h 1605023"/>
              <a:gd name="connsiteX174" fmla="*/ 2345943 w 10680562"/>
              <a:gd name="connsiteY174" fmla="*/ 245589 h 1605023"/>
              <a:gd name="connsiteX175" fmla="*/ 2365602 w 10680562"/>
              <a:gd name="connsiteY175" fmla="*/ 243403 h 1605023"/>
              <a:gd name="connsiteX176" fmla="*/ 2367433 w 10680562"/>
              <a:gd name="connsiteY176" fmla="*/ 241858 h 1605023"/>
              <a:gd name="connsiteX177" fmla="*/ 2385231 w 10680562"/>
              <a:gd name="connsiteY177" fmla="*/ 244873 h 1605023"/>
              <a:gd name="connsiteX178" fmla="*/ 2402059 w 10680562"/>
              <a:gd name="connsiteY178" fmla="*/ 253223 h 1605023"/>
              <a:gd name="connsiteX179" fmla="*/ 2719020 w 10680562"/>
              <a:gd name="connsiteY179" fmla="*/ 235271 h 1605023"/>
              <a:gd name="connsiteX180" fmla="*/ 2877308 w 10680562"/>
              <a:gd name="connsiteY180" fmla="*/ 208630 h 1605023"/>
              <a:gd name="connsiteX181" fmla="*/ 3051375 w 10680562"/>
              <a:gd name="connsiteY181" fmla="*/ 154110 h 1605023"/>
              <a:gd name="connsiteX182" fmla="*/ 3104837 w 10680562"/>
              <a:gd name="connsiteY182" fmla="*/ 135199 h 1605023"/>
              <a:gd name="connsiteX183" fmla="*/ 3159836 w 10680562"/>
              <a:gd name="connsiteY183" fmla="*/ 142694 h 1605023"/>
              <a:gd name="connsiteX184" fmla="*/ 3177510 w 10680562"/>
              <a:gd name="connsiteY184" fmla="*/ 130186 h 1605023"/>
              <a:gd name="connsiteX185" fmla="*/ 3180470 w 10680562"/>
              <a:gd name="connsiteY185" fmla="*/ 127764 h 1605023"/>
              <a:gd name="connsiteX186" fmla="*/ 3194216 w 10680562"/>
              <a:gd name="connsiteY186" fmla="*/ 123837 h 1605023"/>
              <a:gd name="connsiteX187" fmla="*/ 3214710 w 10680562"/>
              <a:gd name="connsiteY187" fmla="*/ 104451 h 1605023"/>
              <a:gd name="connsiteX188" fmla="*/ 3240671 w 10680562"/>
              <a:gd name="connsiteY188" fmla="*/ 99232 h 1605023"/>
              <a:gd name="connsiteX189" fmla="*/ 3366544 w 10680562"/>
              <a:gd name="connsiteY189" fmla="*/ 82506 h 1605023"/>
              <a:gd name="connsiteX190" fmla="*/ 3440424 w 10680562"/>
              <a:gd name="connsiteY190" fmla="*/ 67891 h 1605023"/>
              <a:gd name="connsiteX191" fmla="*/ 3466248 w 10680562"/>
              <a:gd name="connsiteY191" fmla="*/ 55103 h 1605023"/>
              <a:gd name="connsiteX192" fmla="*/ 3503820 w 10680562"/>
              <a:gd name="connsiteY192" fmla="*/ 42110 h 1605023"/>
              <a:gd name="connsiteX193" fmla="*/ 3568389 w 10680562"/>
              <a:gd name="connsiteY193" fmla="*/ 13576 h 1605023"/>
              <a:gd name="connsiteX194" fmla="*/ 3604089 w 10680562"/>
              <a:gd name="connsiteY194" fmla="*/ 6980 h 160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680562" h="1605023">
                <a:moveTo>
                  <a:pt x="3617689" y="0"/>
                </a:moveTo>
                <a:lnTo>
                  <a:pt x="3635901" y="7738"/>
                </a:lnTo>
                <a:cubicBezTo>
                  <a:pt x="3636815" y="-13593"/>
                  <a:pt x="3674070" y="21953"/>
                  <a:pt x="3690891" y="7049"/>
                </a:cubicBezTo>
                <a:cubicBezTo>
                  <a:pt x="3723615" y="8082"/>
                  <a:pt x="3780877" y="7675"/>
                  <a:pt x="3832247" y="13937"/>
                </a:cubicBezTo>
                <a:cubicBezTo>
                  <a:pt x="3878761" y="52737"/>
                  <a:pt x="3960967" y="15082"/>
                  <a:pt x="3999111" y="44624"/>
                </a:cubicBezTo>
                <a:cubicBezTo>
                  <a:pt x="4011661" y="48427"/>
                  <a:pt x="4023440" y="49464"/>
                  <a:pt x="4034676" y="48775"/>
                </a:cubicBezTo>
                <a:lnTo>
                  <a:pt x="4065394" y="42879"/>
                </a:lnTo>
                <a:lnTo>
                  <a:pt x="4072648" y="33262"/>
                </a:lnTo>
                <a:lnTo>
                  <a:pt x="4092232" y="34026"/>
                </a:lnTo>
                <a:lnTo>
                  <a:pt x="4097470" y="32252"/>
                </a:lnTo>
                <a:cubicBezTo>
                  <a:pt x="4107476" y="28819"/>
                  <a:pt x="4117405" y="25741"/>
                  <a:pt x="4127488" y="24056"/>
                </a:cubicBezTo>
                <a:cubicBezTo>
                  <a:pt x="4122379" y="69900"/>
                  <a:pt x="4212421" y="17287"/>
                  <a:pt x="4190803" y="55685"/>
                </a:cubicBezTo>
                <a:cubicBezTo>
                  <a:pt x="4245322" y="54405"/>
                  <a:pt x="4210442" y="91290"/>
                  <a:pt x="4269333" y="54186"/>
                </a:cubicBezTo>
                <a:cubicBezTo>
                  <a:pt x="4360007" y="84494"/>
                  <a:pt x="4405441" y="66275"/>
                  <a:pt x="4481486" y="116915"/>
                </a:cubicBezTo>
                <a:cubicBezTo>
                  <a:pt x="4469366" y="96298"/>
                  <a:pt x="4624978" y="141388"/>
                  <a:pt x="4651418" y="150071"/>
                </a:cubicBezTo>
                <a:lnTo>
                  <a:pt x="4863575" y="175458"/>
                </a:lnTo>
                <a:cubicBezTo>
                  <a:pt x="4867452" y="182323"/>
                  <a:pt x="5007365" y="209256"/>
                  <a:pt x="5013635" y="213928"/>
                </a:cubicBezTo>
                <a:lnTo>
                  <a:pt x="5203044" y="228946"/>
                </a:lnTo>
                <a:lnTo>
                  <a:pt x="5207070" y="235105"/>
                </a:lnTo>
                <a:lnTo>
                  <a:pt x="5224253" y="240320"/>
                </a:lnTo>
                <a:lnTo>
                  <a:pt x="5256736" y="254811"/>
                </a:lnTo>
                <a:lnTo>
                  <a:pt x="5264095" y="253567"/>
                </a:lnTo>
                <a:lnTo>
                  <a:pt x="5315084" y="269264"/>
                </a:lnTo>
                <a:lnTo>
                  <a:pt x="5316393" y="267603"/>
                </a:lnTo>
                <a:cubicBezTo>
                  <a:pt x="5320500" y="264235"/>
                  <a:pt x="5325719" y="262424"/>
                  <a:pt x="5333427" y="263823"/>
                </a:cubicBezTo>
                <a:cubicBezTo>
                  <a:pt x="5330520" y="234164"/>
                  <a:pt x="5341605" y="254143"/>
                  <a:pt x="5364589" y="260882"/>
                </a:cubicBezTo>
                <a:cubicBezTo>
                  <a:pt x="5365199" y="216323"/>
                  <a:pt x="5425089" y="252089"/>
                  <a:pt x="5443973" y="230866"/>
                </a:cubicBezTo>
                <a:cubicBezTo>
                  <a:pt x="5460840" y="236821"/>
                  <a:pt x="5478689" y="242307"/>
                  <a:pt x="5497201" y="247023"/>
                </a:cubicBezTo>
                <a:lnTo>
                  <a:pt x="5508269" y="249256"/>
                </a:lnTo>
                <a:lnTo>
                  <a:pt x="5508636" y="248880"/>
                </a:lnTo>
                <a:cubicBezTo>
                  <a:pt x="5511356" y="248469"/>
                  <a:pt x="5515116" y="248867"/>
                  <a:pt x="5520606" y="250400"/>
                </a:cubicBezTo>
                <a:lnTo>
                  <a:pt x="5528451" y="253330"/>
                </a:lnTo>
                <a:lnTo>
                  <a:pt x="5549923" y="257662"/>
                </a:lnTo>
                <a:lnTo>
                  <a:pt x="5558295" y="256364"/>
                </a:lnTo>
                <a:lnTo>
                  <a:pt x="5664799" y="278924"/>
                </a:lnTo>
                <a:lnTo>
                  <a:pt x="5796160" y="307979"/>
                </a:lnTo>
                <a:lnTo>
                  <a:pt x="5897647" y="339431"/>
                </a:lnTo>
                <a:cubicBezTo>
                  <a:pt x="5894921" y="322560"/>
                  <a:pt x="5962532" y="357207"/>
                  <a:pt x="5978838" y="367970"/>
                </a:cubicBezTo>
                <a:cubicBezTo>
                  <a:pt x="6035145" y="375765"/>
                  <a:pt x="6006578" y="380813"/>
                  <a:pt x="6050367" y="386341"/>
                </a:cubicBezTo>
                <a:cubicBezTo>
                  <a:pt x="6051161" y="391932"/>
                  <a:pt x="6137489" y="380709"/>
                  <a:pt x="6140609" y="385135"/>
                </a:cubicBezTo>
                <a:cubicBezTo>
                  <a:pt x="6205928" y="424013"/>
                  <a:pt x="6248816" y="452185"/>
                  <a:pt x="6302950" y="448183"/>
                </a:cubicBezTo>
                <a:lnTo>
                  <a:pt x="6308533" y="448551"/>
                </a:lnTo>
                <a:lnTo>
                  <a:pt x="6340278" y="468555"/>
                </a:lnTo>
                <a:lnTo>
                  <a:pt x="6341685" y="467587"/>
                </a:lnTo>
                <a:cubicBezTo>
                  <a:pt x="6345560" y="465876"/>
                  <a:pt x="6349786" y="465470"/>
                  <a:pt x="6354862" y="467794"/>
                </a:cubicBezTo>
                <a:cubicBezTo>
                  <a:pt x="6361260" y="446013"/>
                  <a:pt x="6363438" y="462250"/>
                  <a:pt x="6377840" y="471024"/>
                </a:cubicBezTo>
                <a:cubicBezTo>
                  <a:pt x="6390990" y="439154"/>
                  <a:pt x="6423334" y="475084"/>
                  <a:pt x="6442804" y="463091"/>
                </a:cubicBezTo>
                <a:cubicBezTo>
                  <a:pt x="6453090" y="470255"/>
                  <a:pt x="6464204" y="477252"/>
                  <a:pt x="6476009" y="483807"/>
                </a:cubicBezTo>
                <a:lnTo>
                  <a:pt x="6483237" y="487308"/>
                </a:lnTo>
                <a:lnTo>
                  <a:pt x="6483605" y="487102"/>
                </a:lnTo>
                <a:cubicBezTo>
                  <a:pt x="6485654" y="487272"/>
                  <a:pt x="6488212" y="488201"/>
                  <a:pt x="6491673" y="490243"/>
                </a:cubicBezTo>
                <a:lnTo>
                  <a:pt x="6496411" y="493689"/>
                </a:lnTo>
                <a:lnTo>
                  <a:pt x="6510429" y="500479"/>
                </a:lnTo>
                <a:lnTo>
                  <a:pt x="6516750" y="500983"/>
                </a:lnTo>
                <a:cubicBezTo>
                  <a:pt x="6541864" y="496675"/>
                  <a:pt x="6554866" y="452619"/>
                  <a:pt x="6580199" y="483318"/>
                </a:cubicBezTo>
                <a:cubicBezTo>
                  <a:pt x="6622601" y="489571"/>
                  <a:pt x="6654587" y="470617"/>
                  <a:pt x="6690237" y="493051"/>
                </a:cubicBezTo>
                <a:cubicBezTo>
                  <a:pt x="6729957" y="498806"/>
                  <a:pt x="6766252" y="494451"/>
                  <a:pt x="6798356" y="506748"/>
                </a:cubicBezTo>
                <a:cubicBezTo>
                  <a:pt x="6813529" y="501270"/>
                  <a:pt x="6826992" y="500232"/>
                  <a:pt x="6837102" y="513677"/>
                </a:cubicBezTo>
                <a:cubicBezTo>
                  <a:pt x="6874837" y="515764"/>
                  <a:pt x="6887115" y="500833"/>
                  <a:pt x="6907934" y="517339"/>
                </a:cubicBezTo>
                <a:cubicBezTo>
                  <a:pt x="6934086" y="494196"/>
                  <a:pt x="6933260" y="504492"/>
                  <a:pt x="6941474" y="513632"/>
                </a:cubicBezTo>
                <a:lnTo>
                  <a:pt x="6942754" y="514394"/>
                </a:lnTo>
                <a:lnTo>
                  <a:pt x="6946363" y="511066"/>
                </a:lnTo>
                <a:lnTo>
                  <a:pt x="6952592" y="510252"/>
                </a:lnTo>
                <a:lnTo>
                  <a:pt x="6968398" y="513946"/>
                </a:lnTo>
                <a:lnTo>
                  <a:pt x="6974142" y="516310"/>
                </a:lnTo>
                <a:cubicBezTo>
                  <a:pt x="6978173" y="517574"/>
                  <a:pt x="6980948" y="517948"/>
                  <a:pt x="6982971" y="517694"/>
                </a:cubicBezTo>
                <a:lnTo>
                  <a:pt x="6983252" y="517416"/>
                </a:lnTo>
                <a:lnTo>
                  <a:pt x="6991400" y="519321"/>
                </a:lnTo>
                <a:cubicBezTo>
                  <a:pt x="7005004" y="523242"/>
                  <a:pt x="7018100" y="527732"/>
                  <a:pt x="7030460" y="532556"/>
                </a:cubicBezTo>
                <a:cubicBezTo>
                  <a:pt x="7044917" y="516932"/>
                  <a:pt x="7088472" y="545083"/>
                  <a:pt x="7089916" y="511503"/>
                </a:cubicBezTo>
                <a:cubicBezTo>
                  <a:pt x="7106785" y="517039"/>
                  <a:pt x="7114554" y="532321"/>
                  <a:pt x="7113059" y="509904"/>
                </a:cubicBezTo>
                <a:cubicBezTo>
                  <a:pt x="7118735" y="511110"/>
                  <a:pt x="7122641" y="509850"/>
                  <a:pt x="7125755" y="507393"/>
                </a:cubicBezTo>
                <a:lnTo>
                  <a:pt x="7126765" y="506166"/>
                </a:lnTo>
                <a:lnTo>
                  <a:pt x="7164175" y="519011"/>
                </a:lnTo>
                <a:lnTo>
                  <a:pt x="7169654" y="518219"/>
                </a:lnTo>
                <a:lnTo>
                  <a:pt x="7193386" y="529788"/>
                </a:lnTo>
                <a:lnTo>
                  <a:pt x="7205997" y="534060"/>
                </a:lnTo>
                <a:lnTo>
                  <a:pt x="7208842" y="538783"/>
                </a:lnTo>
                <a:cubicBezTo>
                  <a:pt x="7212314" y="541931"/>
                  <a:pt x="7217803" y="543928"/>
                  <a:pt x="7227817" y="543304"/>
                </a:cubicBezTo>
                <a:lnTo>
                  <a:pt x="7230267" y="542497"/>
                </a:lnTo>
                <a:lnTo>
                  <a:pt x="7244913" y="551160"/>
                </a:lnTo>
                <a:cubicBezTo>
                  <a:pt x="7249453" y="554807"/>
                  <a:pt x="7253253" y="559130"/>
                  <a:pt x="7255970" y="564383"/>
                </a:cubicBezTo>
                <a:cubicBezTo>
                  <a:pt x="7315146" y="548103"/>
                  <a:pt x="7361553" y="579076"/>
                  <a:pt x="7421156" y="584155"/>
                </a:cubicBezTo>
                <a:cubicBezTo>
                  <a:pt x="7465612" y="613750"/>
                  <a:pt x="7546249" y="613142"/>
                  <a:pt x="7553166" y="653085"/>
                </a:cubicBezTo>
                <a:cubicBezTo>
                  <a:pt x="7562552" y="609214"/>
                  <a:pt x="7673998" y="724531"/>
                  <a:pt x="7643092" y="662482"/>
                </a:cubicBezTo>
                <a:lnTo>
                  <a:pt x="7896429" y="689054"/>
                </a:lnTo>
                <a:cubicBezTo>
                  <a:pt x="7940867" y="662251"/>
                  <a:pt x="7914217" y="689365"/>
                  <a:pt x="7954620" y="689481"/>
                </a:cubicBezTo>
                <a:cubicBezTo>
                  <a:pt x="7937756" y="718000"/>
                  <a:pt x="8005608" y="680123"/>
                  <a:pt x="8000803" y="714583"/>
                </a:cubicBezTo>
                <a:cubicBezTo>
                  <a:pt x="8008309" y="713512"/>
                  <a:pt x="8015731" y="711389"/>
                  <a:pt x="8023216" y="709000"/>
                </a:cubicBezTo>
                <a:lnTo>
                  <a:pt x="8027136" y="707765"/>
                </a:lnTo>
                <a:lnTo>
                  <a:pt x="8041622" y="708731"/>
                </a:lnTo>
                <a:lnTo>
                  <a:pt x="8047209" y="701624"/>
                </a:lnTo>
                <a:lnTo>
                  <a:pt x="8070088" y="697789"/>
                </a:lnTo>
                <a:cubicBezTo>
                  <a:pt x="8078424" y="697492"/>
                  <a:pt x="8087123" y="698508"/>
                  <a:pt x="8096332" y="701624"/>
                </a:cubicBezTo>
                <a:cubicBezTo>
                  <a:pt x="8123926" y="724651"/>
                  <a:pt x="8185640" y="697894"/>
                  <a:pt x="8219225" y="728069"/>
                </a:cubicBezTo>
                <a:cubicBezTo>
                  <a:pt x="8232644" y="736562"/>
                  <a:pt x="8280723" y="746936"/>
                  <a:pt x="8293793" y="739200"/>
                </a:cubicBezTo>
                <a:cubicBezTo>
                  <a:pt x="8304636" y="739365"/>
                  <a:pt x="8314843" y="745516"/>
                  <a:pt x="8323753" y="736063"/>
                </a:cubicBezTo>
                <a:cubicBezTo>
                  <a:pt x="8336542" y="725164"/>
                  <a:pt x="8363344" y="752699"/>
                  <a:pt x="8364496" y="736635"/>
                </a:cubicBezTo>
                <a:cubicBezTo>
                  <a:pt x="8383724" y="755702"/>
                  <a:pt x="8414211" y="733717"/>
                  <a:pt x="8437662" y="731942"/>
                </a:cubicBezTo>
                <a:cubicBezTo>
                  <a:pt x="8451685" y="749699"/>
                  <a:pt x="8487061" y="728469"/>
                  <a:pt x="8533764" y="735554"/>
                </a:cubicBezTo>
                <a:cubicBezTo>
                  <a:pt x="8548878" y="755832"/>
                  <a:pt x="8565301" y="740114"/>
                  <a:pt x="8596769" y="769632"/>
                </a:cubicBezTo>
                <a:cubicBezTo>
                  <a:pt x="8598880" y="767829"/>
                  <a:pt x="8601326" y="766261"/>
                  <a:pt x="8604035" y="764982"/>
                </a:cubicBezTo>
                <a:cubicBezTo>
                  <a:pt x="8619777" y="757551"/>
                  <a:pt x="8640772" y="761213"/>
                  <a:pt x="8650929" y="773164"/>
                </a:cubicBezTo>
                <a:cubicBezTo>
                  <a:pt x="8702615" y="814545"/>
                  <a:pt x="8757170" y="823762"/>
                  <a:pt x="8806497" y="839707"/>
                </a:cubicBezTo>
                <a:cubicBezTo>
                  <a:pt x="8863157" y="854381"/>
                  <a:pt x="8833749" y="812347"/>
                  <a:pt x="8898377" y="854651"/>
                </a:cubicBezTo>
                <a:cubicBezTo>
                  <a:pt x="8909161" y="844048"/>
                  <a:pt x="8918437" y="845186"/>
                  <a:pt x="8932389" y="853846"/>
                </a:cubicBezTo>
                <a:cubicBezTo>
                  <a:pt x="8960146" y="860074"/>
                  <a:pt x="8965550" y="829338"/>
                  <a:pt x="8989288" y="852877"/>
                </a:cubicBezTo>
                <a:cubicBezTo>
                  <a:pt x="8988278" y="835633"/>
                  <a:pt x="9043995" y="856467"/>
                  <a:pt x="9035275" y="837110"/>
                </a:cubicBezTo>
                <a:cubicBezTo>
                  <a:pt x="9060165" y="838647"/>
                  <a:pt x="9108456" y="858499"/>
                  <a:pt x="9138626" y="862106"/>
                </a:cubicBezTo>
                <a:cubicBezTo>
                  <a:pt x="9165080" y="876547"/>
                  <a:pt x="9174888" y="860404"/>
                  <a:pt x="9216298" y="858754"/>
                </a:cubicBezTo>
                <a:cubicBezTo>
                  <a:pt x="9230418" y="871192"/>
                  <a:pt x="9244774" y="868822"/>
                  <a:pt x="9259941" y="861843"/>
                </a:cubicBezTo>
                <a:cubicBezTo>
                  <a:pt x="9297647" y="870955"/>
                  <a:pt x="9335980" y="863006"/>
                  <a:pt x="9380407" y="864825"/>
                </a:cubicBezTo>
                <a:cubicBezTo>
                  <a:pt x="9424338" y="883720"/>
                  <a:pt x="9443322" y="899138"/>
                  <a:pt x="9490772" y="901190"/>
                </a:cubicBezTo>
                <a:cubicBezTo>
                  <a:pt x="9530410" y="933396"/>
                  <a:pt x="9546422" y="928548"/>
                  <a:pt x="9584982" y="935980"/>
                </a:cubicBezTo>
                <a:cubicBezTo>
                  <a:pt x="9629819" y="954269"/>
                  <a:pt x="9718219" y="986435"/>
                  <a:pt x="9759797" y="1010923"/>
                </a:cubicBezTo>
                <a:cubicBezTo>
                  <a:pt x="9801376" y="1035410"/>
                  <a:pt x="9804503" y="1066293"/>
                  <a:pt x="9834455" y="1082908"/>
                </a:cubicBezTo>
                <a:cubicBezTo>
                  <a:pt x="9864406" y="1099522"/>
                  <a:pt x="9891608" y="1087791"/>
                  <a:pt x="9939504" y="1110614"/>
                </a:cubicBezTo>
                <a:cubicBezTo>
                  <a:pt x="9978150" y="1098522"/>
                  <a:pt x="10034187" y="1166580"/>
                  <a:pt x="10077001" y="1160906"/>
                </a:cubicBezTo>
                <a:cubicBezTo>
                  <a:pt x="10084861" y="1190721"/>
                  <a:pt x="10164307" y="1234884"/>
                  <a:pt x="10178431" y="1244920"/>
                </a:cubicBezTo>
                <a:cubicBezTo>
                  <a:pt x="10210316" y="1215779"/>
                  <a:pt x="10222273" y="1306394"/>
                  <a:pt x="10248658" y="1309335"/>
                </a:cubicBezTo>
                <a:lnTo>
                  <a:pt x="10414709" y="1388645"/>
                </a:lnTo>
                <a:cubicBezTo>
                  <a:pt x="10473963" y="1440373"/>
                  <a:pt x="10538857" y="1454568"/>
                  <a:pt x="10592469" y="1543828"/>
                </a:cubicBezTo>
                <a:cubicBezTo>
                  <a:pt x="10651538" y="1531501"/>
                  <a:pt x="10660082" y="1567462"/>
                  <a:pt x="10674941" y="1597388"/>
                </a:cubicBezTo>
                <a:lnTo>
                  <a:pt x="10680562" y="1605023"/>
                </a:lnTo>
                <a:lnTo>
                  <a:pt x="0" y="1605023"/>
                </a:lnTo>
                <a:lnTo>
                  <a:pt x="0" y="415048"/>
                </a:lnTo>
                <a:lnTo>
                  <a:pt x="9656" y="416044"/>
                </a:lnTo>
                <a:cubicBezTo>
                  <a:pt x="66794" y="420549"/>
                  <a:pt x="142962" y="423374"/>
                  <a:pt x="179196" y="423071"/>
                </a:cubicBezTo>
                <a:cubicBezTo>
                  <a:pt x="202136" y="418172"/>
                  <a:pt x="228694" y="392385"/>
                  <a:pt x="250912" y="408617"/>
                </a:cubicBezTo>
                <a:cubicBezTo>
                  <a:pt x="249389" y="392611"/>
                  <a:pt x="280512" y="416185"/>
                  <a:pt x="291375" y="403710"/>
                </a:cubicBezTo>
                <a:cubicBezTo>
                  <a:pt x="298635" y="393187"/>
                  <a:pt x="309770" y="397885"/>
                  <a:pt x="320542" y="396592"/>
                </a:cubicBezTo>
                <a:cubicBezTo>
                  <a:pt x="359051" y="397166"/>
                  <a:pt x="484339" y="405354"/>
                  <a:pt x="522426" y="407158"/>
                </a:cubicBezTo>
                <a:cubicBezTo>
                  <a:pt x="532069" y="408997"/>
                  <a:pt x="540856" y="408831"/>
                  <a:pt x="549068" y="407418"/>
                </a:cubicBezTo>
                <a:lnTo>
                  <a:pt x="571100" y="400562"/>
                </a:lnTo>
                <a:lnTo>
                  <a:pt x="575457" y="392801"/>
                </a:lnTo>
                <a:lnTo>
                  <a:pt x="589968" y="391807"/>
                </a:lnTo>
                <a:lnTo>
                  <a:pt x="593649" y="390062"/>
                </a:lnTo>
                <a:cubicBezTo>
                  <a:pt x="600667" y="386700"/>
                  <a:pt x="607669" y="383607"/>
                  <a:pt x="614928" y="381544"/>
                </a:cubicBezTo>
                <a:cubicBezTo>
                  <a:pt x="636416" y="381988"/>
                  <a:pt x="667253" y="387671"/>
                  <a:pt x="722580" y="392722"/>
                </a:cubicBezTo>
                <a:cubicBezTo>
                  <a:pt x="792539" y="408114"/>
                  <a:pt x="885615" y="380106"/>
                  <a:pt x="946884" y="411854"/>
                </a:cubicBezTo>
                <a:cubicBezTo>
                  <a:pt x="1028270" y="418469"/>
                  <a:pt x="1139077" y="429433"/>
                  <a:pt x="1210905" y="432414"/>
                </a:cubicBezTo>
                <a:cubicBezTo>
                  <a:pt x="1270803" y="429423"/>
                  <a:pt x="1321921" y="453757"/>
                  <a:pt x="1377854" y="429745"/>
                </a:cubicBezTo>
                <a:cubicBezTo>
                  <a:pt x="1381419" y="434564"/>
                  <a:pt x="1385901" y="438319"/>
                  <a:pt x="1391004" y="441307"/>
                </a:cubicBezTo>
                <a:lnTo>
                  <a:pt x="1406953" y="447889"/>
                </a:lnTo>
                <a:lnTo>
                  <a:pt x="1409246" y="446765"/>
                </a:lnTo>
                <a:cubicBezTo>
                  <a:pt x="1419066" y="444804"/>
                  <a:pt x="1424836" y="446037"/>
                  <a:pt x="1428800" y="448677"/>
                </a:cubicBezTo>
                <a:lnTo>
                  <a:pt x="1432402" y="452956"/>
                </a:lnTo>
                <a:lnTo>
                  <a:pt x="1606578" y="430870"/>
                </a:lnTo>
                <a:cubicBezTo>
                  <a:pt x="1619625" y="433971"/>
                  <a:pt x="1633347" y="436643"/>
                  <a:pt x="1647476" y="438687"/>
                </a:cubicBezTo>
                <a:lnTo>
                  <a:pt x="1655866" y="439472"/>
                </a:lnTo>
                <a:lnTo>
                  <a:pt x="1656096" y="439162"/>
                </a:lnTo>
                <a:cubicBezTo>
                  <a:pt x="1658061" y="438636"/>
                  <a:pt x="1666503" y="411823"/>
                  <a:pt x="1670708" y="412530"/>
                </a:cubicBezTo>
                <a:lnTo>
                  <a:pt x="1737953" y="399496"/>
                </a:lnTo>
                <a:lnTo>
                  <a:pt x="1848192" y="376032"/>
                </a:lnTo>
                <a:cubicBezTo>
                  <a:pt x="1887458" y="368088"/>
                  <a:pt x="1918458" y="352092"/>
                  <a:pt x="1954077" y="352621"/>
                </a:cubicBezTo>
                <a:cubicBezTo>
                  <a:pt x="1965180" y="342609"/>
                  <a:pt x="1976973" y="337201"/>
                  <a:pt x="1993047" y="346068"/>
                </a:cubicBezTo>
                <a:cubicBezTo>
                  <a:pt x="2028636" y="335449"/>
                  <a:pt x="2032293" y="317806"/>
                  <a:pt x="2059719" y="325903"/>
                </a:cubicBezTo>
                <a:cubicBezTo>
                  <a:pt x="2071905" y="296194"/>
                  <a:pt x="2076373" y="305826"/>
                  <a:pt x="2088528" y="311409"/>
                </a:cubicBezTo>
                <a:lnTo>
                  <a:pt x="2090087" y="311676"/>
                </a:lnTo>
                <a:lnTo>
                  <a:pt x="2091700" y="307455"/>
                </a:lnTo>
                <a:lnTo>
                  <a:pt x="2096989" y="304649"/>
                </a:lnTo>
                <a:lnTo>
                  <a:pt x="2113325" y="302764"/>
                </a:lnTo>
                <a:lnTo>
                  <a:pt x="2119780" y="303007"/>
                </a:lnTo>
                <a:cubicBezTo>
                  <a:pt x="2124111" y="302819"/>
                  <a:pt x="2126840" y="302239"/>
                  <a:pt x="2128562" y="301336"/>
                </a:cubicBezTo>
                <a:cubicBezTo>
                  <a:pt x="2128600" y="301221"/>
                  <a:pt x="2128640" y="301107"/>
                  <a:pt x="2128679" y="300991"/>
                </a:cubicBezTo>
                <a:lnTo>
                  <a:pt x="2179558" y="299095"/>
                </a:lnTo>
                <a:cubicBezTo>
                  <a:pt x="2184857" y="280099"/>
                  <a:pt x="2238998" y="291238"/>
                  <a:pt x="2223277" y="260239"/>
                </a:cubicBezTo>
                <a:cubicBezTo>
                  <a:pt x="2241523" y="259676"/>
                  <a:pt x="2256386" y="270988"/>
                  <a:pt x="2243644" y="251110"/>
                </a:cubicBezTo>
                <a:cubicBezTo>
                  <a:pt x="2249448" y="250324"/>
                  <a:pt x="2252382" y="247882"/>
                  <a:pt x="2253986" y="244616"/>
                </a:cubicBezTo>
                <a:lnTo>
                  <a:pt x="2254285" y="243167"/>
                </a:lnTo>
                <a:lnTo>
                  <a:pt x="2295037" y="242433"/>
                </a:lnTo>
                <a:lnTo>
                  <a:pt x="2299648" y="239896"/>
                </a:lnTo>
                <a:lnTo>
                  <a:pt x="2327237" y="242539"/>
                </a:lnTo>
                <a:lnTo>
                  <a:pt x="2340943" y="242239"/>
                </a:lnTo>
                <a:lnTo>
                  <a:pt x="2345943" y="245589"/>
                </a:lnTo>
                <a:cubicBezTo>
                  <a:pt x="2350718" y="247299"/>
                  <a:pt x="2356754" y="247292"/>
                  <a:pt x="2365602" y="243403"/>
                </a:cubicBezTo>
                <a:lnTo>
                  <a:pt x="2367433" y="241858"/>
                </a:lnTo>
                <a:lnTo>
                  <a:pt x="2385231" y="244873"/>
                </a:lnTo>
                <a:cubicBezTo>
                  <a:pt x="2391237" y="246682"/>
                  <a:pt x="2396907" y="249351"/>
                  <a:pt x="2402059" y="253223"/>
                </a:cubicBezTo>
                <a:cubicBezTo>
                  <a:pt x="2457690" y="251623"/>
                  <a:pt x="2639813" y="242704"/>
                  <a:pt x="2719020" y="235271"/>
                </a:cubicBezTo>
                <a:cubicBezTo>
                  <a:pt x="2762954" y="229515"/>
                  <a:pt x="2821915" y="222156"/>
                  <a:pt x="2877308" y="208630"/>
                </a:cubicBezTo>
                <a:cubicBezTo>
                  <a:pt x="2947949" y="226393"/>
                  <a:pt x="2978035" y="153757"/>
                  <a:pt x="3051375" y="154110"/>
                </a:cubicBezTo>
                <a:cubicBezTo>
                  <a:pt x="3078434" y="115011"/>
                  <a:pt x="3067807" y="148493"/>
                  <a:pt x="3104837" y="135199"/>
                </a:cubicBezTo>
                <a:cubicBezTo>
                  <a:pt x="3103880" y="166713"/>
                  <a:pt x="3146743" y="109780"/>
                  <a:pt x="3159836" y="142694"/>
                </a:cubicBezTo>
                <a:cubicBezTo>
                  <a:pt x="3166160" y="139232"/>
                  <a:pt x="3171875" y="134841"/>
                  <a:pt x="3177510" y="130186"/>
                </a:cubicBezTo>
                <a:lnTo>
                  <a:pt x="3180470" y="127764"/>
                </a:lnTo>
                <a:lnTo>
                  <a:pt x="3194216" y="123837"/>
                </a:lnTo>
                <a:lnTo>
                  <a:pt x="3214710" y="104451"/>
                </a:lnTo>
                <a:cubicBezTo>
                  <a:pt x="3222186" y="101416"/>
                  <a:pt x="3230663" y="99454"/>
                  <a:pt x="3240671" y="99232"/>
                </a:cubicBezTo>
                <a:cubicBezTo>
                  <a:pt x="3277606" y="111009"/>
                  <a:pt x="3320498" y="66221"/>
                  <a:pt x="3366544" y="82506"/>
                </a:cubicBezTo>
                <a:cubicBezTo>
                  <a:pt x="3383134" y="85775"/>
                  <a:pt x="3432393" y="79256"/>
                  <a:pt x="3440424" y="67891"/>
                </a:cubicBezTo>
                <a:cubicBezTo>
                  <a:pt x="3450432" y="64444"/>
                  <a:pt x="3462892" y="66649"/>
                  <a:pt x="3466248" y="55103"/>
                </a:cubicBezTo>
                <a:cubicBezTo>
                  <a:pt x="3472418" y="40954"/>
                  <a:pt x="3510917" y="57092"/>
                  <a:pt x="3503820" y="42110"/>
                </a:cubicBezTo>
                <a:lnTo>
                  <a:pt x="3568389" y="13576"/>
                </a:lnTo>
                <a:cubicBezTo>
                  <a:pt x="3579310" y="19318"/>
                  <a:pt x="3590168" y="14433"/>
                  <a:pt x="3604089" y="6980"/>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7549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49F13B-07EB-1A95-F770-593D4C03A763}"/>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1553DFD-FF9F-7C02-7D28-F2612E2FD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5C257C3-08ED-3319-E312-F62E6937A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46816"/>
          </a:xfrm>
          <a:prstGeom prst="rect">
            <a:avLst/>
          </a:prstGeom>
          <a:solidFill>
            <a:schemeClr val="bg1">
              <a:lumMod val="8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954BFD-6334-0A77-9743-D70BD0136DCD}"/>
              </a:ext>
            </a:extLst>
          </p:cNvPr>
          <p:cNvSpPr>
            <a:spLocks noGrp="1"/>
          </p:cNvSpPr>
          <p:nvPr>
            <p:ph type="title"/>
          </p:nvPr>
        </p:nvSpPr>
        <p:spPr>
          <a:xfrm>
            <a:off x="3981991" y="507815"/>
            <a:ext cx="5845571" cy="1638377"/>
          </a:xfrm>
        </p:spPr>
        <p:txBody>
          <a:bodyPr anchor="b">
            <a:normAutofit/>
          </a:bodyPr>
          <a:lstStyle/>
          <a:p>
            <a:r>
              <a:rPr lang="en-GB" sz="4800">
                <a:latin typeface="Times New Roman"/>
                <a:cs typeface="Times New Roman"/>
              </a:rPr>
              <a:t>CONCLUSION</a:t>
            </a:r>
            <a:endParaRPr lang="en-US" sz="4800"/>
          </a:p>
        </p:txBody>
      </p:sp>
      <p:sp>
        <p:nvSpPr>
          <p:cNvPr id="3" name="Content Placeholder 2">
            <a:extLst>
              <a:ext uri="{FF2B5EF4-FFF2-40B4-BE49-F238E27FC236}">
                <a16:creationId xmlns:a16="http://schemas.microsoft.com/office/drawing/2014/main" id="{01955886-69B5-0017-2D3F-A8AF331BDB99}"/>
              </a:ext>
            </a:extLst>
          </p:cNvPr>
          <p:cNvSpPr>
            <a:spLocks noGrp="1"/>
          </p:cNvSpPr>
          <p:nvPr>
            <p:ph idx="1"/>
          </p:nvPr>
        </p:nvSpPr>
        <p:spPr>
          <a:xfrm>
            <a:off x="380728" y="2893562"/>
            <a:ext cx="11430542" cy="4130758"/>
          </a:xfrm>
        </p:spPr>
        <p:txBody>
          <a:bodyPr vert="horz" lIns="91440" tIns="45720" rIns="91440" bIns="45720" rtlCol="0" anchor="ctr">
            <a:normAutofit/>
          </a:bodyPr>
          <a:lstStyle/>
          <a:p>
            <a:pPr marL="0" indent="0" algn="ctr">
              <a:buNone/>
            </a:pPr>
            <a:r>
              <a:rPr lang="en-GB" sz="2400" dirty="0">
                <a:latin typeface="Times New Roman"/>
                <a:cs typeface="Times New Roman"/>
              </a:rPr>
              <a:t>The Random Forest Classifier successfully predicted obesity categories with high accuracy, demonstrating the effectiveness of machine learning in health risk prediction. Proper encoding and model evaluation ensured reliable results, indicating the model's potential for real-world applications in health monitoring systems.</a:t>
            </a:r>
            <a:endParaRPr lang="en-US" sz="2400" dirty="0">
              <a:latin typeface="Times New Roman"/>
              <a:cs typeface="Times New Roman"/>
            </a:endParaRPr>
          </a:p>
          <a:p>
            <a:pPr algn="ctr">
              <a:buFont typeface="Arial"/>
              <a:buChar char="•"/>
            </a:pPr>
            <a:endParaRPr lang="en-GB" sz="2000" dirty="0">
              <a:latin typeface="Aptos"/>
              <a:cs typeface="Times New Roman"/>
            </a:endParaRPr>
          </a:p>
          <a:p>
            <a:pPr marL="0" indent="0" algn="ctr">
              <a:buNone/>
            </a:pPr>
            <a:endParaRPr lang="en-GB" b="1" dirty="0">
              <a:latin typeface="Times New Roman"/>
              <a:cs typeface="Times New Roman"/>
            </a:endParaRPr>
          </a:p>
          <a:p>
            <a:pPr marL="0" indent="0" algn="ctr">
              <a:buNone/>
            </a:pPr>
            <a:r>
              <a:rPr lang="en-GB" b="1" dirty="0">
                <a:latin typeface="Times New Roman"/>
                <a:cs typeface="Times New Roman"/>
              </a:rPr>
              <a:t> </a:t>
            </a:r>
            <a:endParaRPr lang="en-GB" dirty="0">
              <a:latin typeface="Times New Roman"/>
              <a:cs typeface="Times New Roman"/>
            </a:endParaRPr>
          </a:p>
        </p:txBody>
      </p:sp>
    </p:spTree>
    <p:extLst>
      <p:ext uri="{BB962C8B-B14F-4D97-AF65-F5344CB8AC3E}">
        <p14:creationId xmlns:p14="http://schemas.microsoft.com/office/powerpoint/2010/main" val="310425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ML PRESENTATION-015 - Copy</Template>
  <TotalTime>10</TotalTime>
  <Words>400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Times New Roman</vt:lpstr>
      <vt:lpstr>Wingdings</vt:lpstr>
      <vt:lpstr>Office Theme</vt:lpstr>
      <vt:lpstr>MACHINE LEARNING  PROJECT PRESENTATION</vt:lpstr>
      <vt:lpstr>PROJECT INTRODUCTION</vt:lpstr>
      <vt:lpstr>DATASET</vt:lpstr>
      <vt:lpstr>PRE-PROCESSING STEPS</vt:lpstr>
      <vt:lpstr>MODELING </vt:lpstr>
      <vt:lpstr>MODELING </vt:lpstr>
      <vt:lpstr>EVALUATION </vt:lpstr>
      <vt:lpstr>KEY FINDINGS</vt:lpstr>
      <vt:lpstr>CONCLUSION</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PROJECT PRESENTATION</dc:title>
  <dc:creator>eman tahir</dc:creator>
  <cp:lastModifiedBy>eman tahir</cp:lastModifiedBy>
  <cp:revision>1</cp:revision>
  <dcterms:created xsi:type="dcterms:W3CDTF">2025-06-16T22:36:33Z</dcterms:created>
  <dcterms:modified xsi:type="dcterms:W3CDTF">2025-06-16T22:49:37Z</dcterms:modified>
</cp:coreProperties>
</file>