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58" r:id="rId3"/>
    <p:sldId id="311" r:id="rId4"/>
    <p:sldId id="260" r:id="rId5"/>
    <p:sldId id="262" r:id="rId6"/>
    <p:sldId id="306" r:id="rId7"/>
    <p:sldId id="307" r:id="rId8"/>
    <p:sldId id="308" r:id="rId9"/>
    <p:sldId id="310" r:id="rId10"/>
    <p:sldId id="309" r:id="rId11"/>
    <p:sldId id="274" r:id="rId12"/>
    <p:sldId id="280" r:id="rId13"/>
    <p:sldId id="285" r:id="rId14"/>
    <p:sldId id="312" r:id="rId15"/>
    <p:sldId id="313" r:id="rId16"/>
    <p:sldId id="314" r:id="rId17"/>
    <p:sldId id="315" r:id="rId18"/>
    <p:sldId id="316" r:id="rId19"/>
    <p:sldId id="317" r:id="rId20"/>
    <p:sldId id="318" r:id="rId21"/>
    <p:sldId id="319" r:id="rId22"/>
  </p:sldIdLst>
  <p:sldSz cx="9144000" cy="5143500" type="screen16x9"/>
  <p:notesSz cx="6858000" cy="9144000"/>
  <p:embeddedFontLst>
    <p:embeddedFont>
      <p:font typeface="IBM Plex Mono" panose="020B0509050203000203" pitchFamily="49" charset="0"/>
      <p:regular r:id="rId24"/>
      <p:bold r:id="rId25"/>
      <p:italic r:id="rId26"/>
      <p:boldItalic r:id="rId27"/>
    </p:embeddedFont>
    <p:embeddedFont>
      <p:font typeface="Poppins" panose="00000500000000000000" pitchFamily="2" charset="0"/>
      <p:regular r:id="rId28"/>
      <p:bold r:id="rId29"/>
      <p:italic r:id="rId30"/>
      <p:boldItalic r:id="rId31"/>
    </p:embeddedFont>
    <p:embeddedFont>
      <p:font typeface="Source Code Pro" panose="020B0509030403020204"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AD434E-7CCA-4519-B501-7C80BCC6C1F5}">
  <a:tblStyle styleId="{9BAD434E-7CCA-4519-B501-7C80BCC6C1F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84951" autoAdjust="0"/>
  </p:normalViewPr>
  <p:slideViewPr>
    <p:cSldViewPr snapToGrid="0">
      <p:cViewPr varScale="1">
        <p:scale>
          <a:sx n="92" d="100"/>
          <a:sy n="92" d="100"/>
        </p:scale>
        <p:origin x="89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p:cNvGrpSpPr/>
        <p:nvPr/>
      </p:nvGrpSpPr>
      <p:grpSpPr>
        <a:xfrm>
          <a:off x="0" y="0"/>
          <a:ext cx="0" cy="0"/>
          <a:chOff x="0" y="0"/>
          <a:chExt cx="0" cy="0"/>
        </a:xfrm>
      </p:grpSpPr>
      <p:sp>
        <p:nvSpPr>
          <p:cNvPr id="2098" name="Google Shape;2098;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2"/>
        <p:cNvGrpSpPr/>
        <p:nvPr/>
      </p:nvGrpSpPr>
      <p:grpSpPr>
        <a:xfrm>
          <a:off x="0" y="0"/>
          <a:ext cx="0" cy="0"/>
          <a:chOff x="0" y="0"/>
          <a:chExt cx="0" cy="0"/>
        </a:xfrm>
      </p:grpSpPr>
      <p:sp>
        <p:nvSpPr>
          <p:cNvPr id="2223" name="Google Shape;2223;g24ef22aa1ac_0_1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4" name="Google Shape;2224;g24ef22aa1ac_0_1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7"/>
        <p:cNvGrpSpPr/>
        <p:nvPr/>
      </p:nvGrpSpPr>
      <p:grpSpPr>
        <a:xfrm>
          <a:off x="0" y="0"/>
          <a:ext cx="0" cy="0"/>
          <a:chOff x="0" y="0"/>
          <a:chExt cx="0" cy="0"/>
        </a:xfrm>
      </p:grpSpPr>
      <p:sp>
        <p:nvSpPr>
          <p:cNvPr id="2408" name="Google Shape;2408;g24ef22aa1ac_0_1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9" name="Google Shape;2409;g24ef22aa1ac_0_1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E22DA269-FCFC-D6E7-B102-35336A896145}"/>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F7A6EEA3-7A9A-D901-6B8F-492D097A1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A280AC13-5E7C-2060-77CB-F6B182DF41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5756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82C6451E-1CFE-8AEF-0118-951D45165FBA}"/>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18275C38-8AC1-2305-FC29-F686D7AA0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96D06C01-CABB-3D98-FC71-5CC3D4775A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23369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1AEE546E-50D4-449F-31CD-8C27DA1935E3}"/>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8A4A554B-2D5E-D108-1AAD-51EEF80D1B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1A9BB835-3265-129D-7848-6DCA0F7ECC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9396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815FB688-F283-7426-8368-7A69BB87E21F}"/>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4D43FEEA-CBA3-D4A8-069D-1F59CB73EE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67A762AE-D070-212B-87F0-DA067087D0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0782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B58404A4-FD3C-65B8-37C6-3357F554403C}"/>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99D79D6D-10B2-DE50-066A-020CD42B5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9B95A39A-1907-CDF5-D9C3-93C600ED17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124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9BB7B75B-45A9-82FF-88A9-6FCC8A79D3ED}"/>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C8C05E9A-5C74-00CE-09AB-E22224F4D2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8B33BCE2-271D-4262-D17B-25F9ACFABF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75133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7">
          <a:extLst>
            <a:ext uri="{FF2B5EF4-FFF2-40B4-BE49-F238E27FC236}">
              <a16:creationId xmlns:a16="http://schemas.microsoft.com/office/drawing/2014/main" id="{F05A8C0D-424C-500C-36E3-1A456912EFF4}"/>
            </a:ext>
          </a:extLst>
        </p:cNvPr>
        <p:cNvGrpSpPr/>
        <p:nvPr/>
      </p:nvGrpSpPr>
      <p:grpSpPr>
        <a:xfrm>
          <a:off x="0" y="0"/>
          <a:ext cx="0" cy="0"/>
          <a:chOff x="0" y="0"/>
          <a:chExt cx="0" cy="0"/>
        </a:xfrm>
      </p:grpSpPr>
      <p:sp>
        <p:nvSpPr>
          <p:cNvPr id="2098" name="Google Shape;2098;g24ef22aa1ac_0_129:notes">
            <a:extLst>
              <a:ext uri="{FF2B5EF4-FFF2-40B4-BE49-F238E27FC236}">
                <a16:creationId xmlns:a16="http://schemas.microsoft.com/office/drawing/2014/main" id="{F8BC0F69-3242-B8C4-E310-80919E01D0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4ef22aa1ac_0_129:notes">
            <a:extLst>
              <a:ext uri="{FF2B5EF4-FFF2-40B4-BE49-F238E27FC236}">
                <a16:creationId xmlns:a16="http://schemas.microsoft.com/office/drawing/2014/main" id="{6BAA7B6D-7E06-14CA-0F10-84A5A0E674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90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7">
          <a:extLst>
            <a:ext uri="{FF2B5EF4-FFF2-40B4-BE49-F238E27FC236}">
              <a16:creationId xmlns:a16="http://schemas.microsoft.com/office/drawing/2014/main" id="{8D383EA2-E3C0-F5C9-D975-9D985B95D30A}"/>
            </a:ext>
          </a:extLst>
        </p:cNvPr>
        <p:cNvGrpSpPr/>
        <p:nvPr/>
      </p:nvGrpSpPr>
      <p:grpSpPr>
        <a:xfrm>
          <a:off x="0" y="0"/>
          <a:ext cx="0" cy="0"/>
          <a:chOff x="0" y="0"/>
          <a:chExt cx="0" cy="0"/>
        </a:xfrm>
      </p:grpSpPr>
      <p:sp>
        <p:nvSpPr>
          <p:cNvPr id="2408" name="Google Shape;2408;g24ef22aa1ac_0_1749:notes">
            <a:extLst>
              <a:ext uri="{FF2B5EF4-FFF2-40B4-BE49-F238E27FC236}">
                <a16:creationId xmlns:a16="http://schemas.microsoft.com/office/drawing/2014/main" id="{C2D5A4BC-9F87-90AC-A43A-CD0B8BF6CB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9" name="Google Shape;2409;g24ef22aa1ac_0_1749:notes">
            <a:extLst>
              <a:ext uri="{FF2B5EF4-FFF2-40B4-BE49-F238E27FC236}">
                <a16:creationId xmlns:a16="http://schemas.microsoft.com/office/drawing/2014/main" id="{5F85C914-79CA-305B-8368-213D2DEE55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316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B2654AE3-E294-32D8-1232-3F35F07836F5}"/>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5E307ADE-1FBF-8D29-9100-39E3A1103D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BE2CA95A-B09F-7B46-DA7B-10014F1C64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86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11DFF0C7-8DC5-6CB5-6CAA-C1EDA6DFD1F1}"/>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D6198815-50A8-3835-E62C-8D28CC72AA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76702CCF-6A1F-22AD-7D8C-CA24141B46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9541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C3519955-F4CD-4DDA-F009-0EE5B61CCF04}"/>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8D223D90-1CA2-D346-0683-9072152113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5743DB50-58F1-5EC0-FB75-B9C6FD387D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682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191FEB62-6AF3-2B35-5CBD-E8D02E8884F5}"/>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02B9FFAC-7F9E-6EC6-D78F-D539A06A8C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F3ACA95F-66FF-55B1-4A8B-45CB7F773F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27583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1280"/>
        <p:cNvGrpSpPr/>
        <p:nvPr/>
      </p:nvGrpSpPr>
      <p:grpSpPr>
        <a:xfrm>
          <a:off x="0" y="0"/>
          <a:ext cx="0" cy="0"/>
          <a:chOff x="0" y="0"/>
          <a:chExt cx="0" cy="0"/>
        </a:xfrm>
      </p:grpSpPr>
      <p:sp>
        <p:nvSpPr>
          <p:cNvPr id="1281" name="Google Shape;1281;p29"/>
          <p:cNvSpPr txBox="1">
            <a:spLocks noGrp="1"/>
          </p:cNvSpPr>
          <p:nvPr>
            <p:ph type="subTitle" idx="1"/>
          </p:nvPr>
        </p:nvSpPr>
        <p:spPr>
          <a:xfrm>
            <a:off x="1157250" y="1609575"/>
            <a:ext cx="4448100" cy="1239300"/>
          </a:xfrm>
          <a:prstGeom prst="rect">
            <a:avLst/>
          </a:prstGeom>
        </p:spPr>
        <p:txBody>
          <a:bodyPr spcFirstLastPara="1" wrap="square" lIns="91425" tIns="91425" rIns="91425" bIns="91425" anchor="t" anchorCtr="0">
            <a:noAutofit/>
          </a:bodyPr>
          <a:lstStyle>
            <a:lvl1pPr lvl="0">
              <a:spcBef>
                <a:spcPts val="0"/>
              </a:spcBef>
              <a:spcAft>
                <a:spcPts val="0"/>
              </a:spcAft>
              <a:buSzPts val="2500"/>
              <a:buFont typeface="IBM Plex Mono"/>
              <a:buNone/>
              <a:defRPr sz="2000" b="1">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2" name="Google Shape;1282;p29"/>
          <p:cNvSpPr txBox="1">
            <a:spLocks noGrp="1"/>
          </p:cNvSpPr>
          <p:nvPr>
            <p:ph type="title"/>
          </p:nvPr>
        </p:nvSpPr>
        <p:spPr>
          <a:xfrm>
            <a:off x="1157302" y="494775"/>
            <a:ext cx="51267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283" name="Google Shape;1283;p29"/>
          <p:cNvGrpSpPr/>
          <p:nvPr/>
        </p:nvGrpSpPr>
        <p:grpSpPr>
          <a:xfrm>
            <a:off x="-291585" y="-494819"/>
            <a:ext cx="1448824" cy="2238804"/>
            <a:chOff x="-308635" y="-494819"/>
            <a:chExt cx="1448824" cy="2238804"/>
          </a:xfrm>
        </p:grpSpPr>
        <p:grpSp>
          <p:nvGrpSpPr>
            <p:cNvPr id="1284" name="Google Shape;1284;p29"/>
            <p:cNvGrpSpPr/>
            <p:nvPr/>
          </p:nvGrpSpPr>
          <p:grpSpPr>
            <a:xfrm>
              <a:off x="-275757" y="-242066"/>
              <a:ext cx="981772" cy="1986051"/>
              <a:chOff x="-293545" y="3454371"/>
              <a:chExt cx="981772" cy="1986051"/>
            </a:xfrm>
          </p:grpSpPr>
          <p:sp>
            <p:nvSpPr>
              <p:cNvPr id="1285" name="Google Shape;1285;p29"/>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9"/>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29"/>
            <p:cNvGrpSpPr/>
            <p:nvPr/>
          </p:nvGrpSpPr>
          <p:grpSpPr>
            <a:xfrm>
              <a:off x="364499" y="794648"/>
              <a:ext cx="699940" cy="478601"/>
              <a:chOff x="39722" y="4349021"/>
              <a:chExt cx="1061964" cy="726143"/>
            </a:xfrm>
          </p:grpSpPr>
          <p:grpSp>
            <p:nvGrpSpPr>
              <p:cNvPr id="1288" name="Google Shape;1288;p29"/>
              <p:cNvGrpSpPr/>
              <p:nvPr/>
            </p:nvGrpSpPr>
            <p:grpSpPr>
              <a:xfrm rot="2700000">
                <a:off x="140502" y="4460924"/>
                <a:ext cx="524584" cy="502337"/>
                <a:chOff x="1189791" y="-1767331"/>
                <a:chExt cx="904284" cy="865933"/>
              </a:xfrm>
            </p:grpSpPr>
            <p:sp>
              <p:nvSpPr>
                <p:cNvPr id="1289" name="Google Shape;1289;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0" name="Google Shape;1290;p29"/>
                <p:cNvGrpSpPr/>
                <p:nvPr/>
              </p:nvGrpSpPr>
              <p:grpSpPr>
                <a:xfrm>
                  <a:off x="1232795" y="-1740829"/>
                  <a:ext cx="717621" cy="717392"/>
                  <a:chOff x="1483457" y="3953671"/>
                  <a:chExt cx="717621" cy="717392"/>
                </a:xfrm>
              </p:grpSpPr>
              <p:sp>
                <p:nvSpPr>
                  <p:cNvPr id="1291" name="Google Shape;1291;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96" name="Google Shape;1296;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29"/>
            <p:cNvGrpSpPr/>
            <p:nvPr/>
          </p:nvGrpSpPr>
          <p:grpSpPr>
            <a:xfrm rot="-5400000">
              <a:off x="-460623" y="-342832"/>
              <a:ext cx="1351491" cy="1047516"/>
              <a:chOff x="-2460210" y="2758493"/>
              <a:chExt cx="1351491" cy="1047516"/>
            </a:xfrm>
          </p:grpSpPr>
          <p:sp>
            <p:nvSpPr>
              <p:cNvPr id="1298" name="Google Shape;1298;p29"/>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9"/>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9"/>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9"/>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29"/>
            <p:cNvGrpSpPr/>
            <p:nvPr/>
          </p:nvGrpSpPr>
          <p:grpSpPr>
            <a:xfrm>
              <a:off x="440249" y="455173"/>
              <a:ext cx="699940" cy="478601"/>
              <a:chOff x="39722" y="4349021"/>
              <a:chExt cx="1061964" cy="726143"/>
            </a:xfrm>
          </p:grpSpPr>
          <p:grpSp>
            <p:nvGrpSpPr>
              <p:cNvPr id="1303" name="Google Shape;1303;p29"/>
              <p:cNvGrpSpPr/>
              <p:nvPr/>
            </p:nvGrpSpPr>
            <p:grpSpPr>
              <a:xfrm rot="2700000">
                <a:off x="140502" y="4460924"/>
                <a:ext cx="524584" cy="502337"/>
                <a:chOff x="1189791" y="-1767331"/>
                <a:chExt cx="904284" cy="865933"/>
              </a:xfrm>
            </p:grpSpPr>
            <p:sp>
              <p:nvSpPr>
                <p:cNvPr id="1304" name="Google Shape;1304;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5" name="Google Shape;1305;p29"/>
                <p:cNvGrpSpPr/>
                <p:nvPr/>
              </p:nvGrpSpPr>
              <p:grpSpPr>
                <a:xfrm>
                  <a:off x="1232795" y="-1740829"/>
                  <a:ext cx="717621" cy="717392"/>
                  <a:chOff x="1483457" y="3953671"/>
                  <a:chExt cx="717621" cy="717392"/>
                </a:xfrm>
              </p:grpSpPr>
              <p:sp>
                <p:nvSpPr>
                  <p:cNvPr id="1306" name="Google Shape;1306;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1" name="Google Shape;1311;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29"/>
            <p:cNvGrpSpPr/>
            <p:nvPr/>
          </p:nvGrpSpPr>
          <p:grpSpPr>
            <a:xfrm>
              <a:off x="-63826" y="511661"/>
              <a:ext cx="699940" cy="478601"/>
              <a:chOff x="39722" y="4349021"/>
              <a:chExt cx="1061964" cy="726143"/>
            </a:xfrm>
          </p:grpSpPr>
          <p:grpSp>
            <p:nvGrpSpPr>
              <p:cNvPr id="1313" name="Google Shape;1313;p29"/>
              <p:cNvGrpSpPr/>
              <p:nvPr/>
            </p:nvGrpSpPr>
            <p:grpSpPr>
              <a:xfrm rot="2700000">
                <a:off x="140502" y="4460924"/>
                <a:ext cx="524584" cy="502337"/>
                <a:chOff x="1189791" y="-1767331"/>
                <a:chExt cx="904284" cy="865933"/>
              </a:xfrm>
            </p:grpSpPr>
            <p:sp>
              <p:nvSpPr>
                <p:cNvPr id="1314" name="Google Shape;1314;p2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5" name="Google Shape;1315;p29"/>
                <p:cNvGrpSpPr/>
                <p:nvPr/>
              </p:nvGrpSpPr>
              <p:grpSpPr>
                <a:xfrm>
                  <a:off x="1232795" y="-1740829"/>
                  <a:ext cx="717621" cy="717392"/>
                  <a:chOff x="1483457" y="3953671"/>
                  <a:chExt cx="717621" cy="717392"/>
                </a:xfrm>
              </p:grpSpPr>
              <p:sp>
                <p:nvSpPr>
                  <p:cNvPr id="1316" name="Google Shape;1316;p2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1" name="Google Shape;1321;p2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22" name="Google Shape;1322;p29"/>
          <p:cNvGrpSpPr/>
          <p:nvPr/>
        </p:nvGrpSpPr>
        <p:grpSpPr>
          <a:xfrm>
            <a:off x="2659712" y="4275400"/>
            <a:ext cx="4952059" cy="2992224"/>
            <a:chOff x="2659712" y="4275400"/>
            <a:chExt cx="4952059" cy="2992224"/>
          </a:xfrm>
        </p:grpSpPr>
        <p:pic>
          <p:nvPicPr>
            <p:cNvPr id="1323" name="Google Shape;1323;p29"/>
            <p:cNvPicPr preferRelativeResize="0"/>
            <p:nvPr/>
          </p:nvPicPr>
          <p:blipFill rotWithShape="1">
            <a:blip r:embed="rId2">
              <a:alphaModFix/>
            </a:blip>
            <a:srcRect l="16960" t="24718" r="7121" b="26177"/>
            <a:stretch/>
          </p:blipFill>
          <p:spPr>
            <a:xfrm rot="10800000">
              <a:off x="2659712" y="4275400"/>
              <a:ext cx="3549051" cy="2992224"/>
            </a:xfrm>
            <a:prstGeom prst="rect">
              <a:avLst/>
            </a:prstGeom>
            <a:noFill/>
            <a:ln>
              <a:noFill/>
            </a:ln>
          </p:spPr>
        </p:pic>
        <p:grpSp>
          <p:nvGrpSpPr>
            <p:cNvPr id="1324" name="Google Shape;1324;p29"/>
            <p:cNvGrpSpPr/>
            <p:nvPr/>
          </p:nvGrpSpPr>
          <p:grpSpPr>
            <a:xfrm rot="-5400000">
              <a:off x="3258038" y="4413859"/>
              <a:ext cx="906953" cy="1517787"/>
              <a:chOff x="79748" y="2808602"/>
              <a:chExt cx="906953" cy="1517787"/>
            </a:xfrm>
          </p:grpSpPr>
          <p:sp>
            <p:nvSpPr>
              <p:cNvPr id="1325" name="Google Shape;1325;p29"/>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9"/>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9"/>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9"/>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9" name="Google Shape;1329;p29"/>
            <p:cNvGrpSpPr/>
            <p:nvPr/>
          </p:nvGrpSpPr>
          <p:grpSpPr>
            <a:xfrm rot="5400000">
              <a:off x="5484569" y="3756062"/>
              <a:ext cx="1421047" cy="2833357"/>
              <a:chOff x="334358" y="2186737"/>
              <a:chExt cx="1421047" cy="2833357"/>
            </a:xfrm>
          </p:grpSpPr>
          <p:sp>
            <p:nvSpPr>
              <p:cNvPr id="1330" name="Google Shape;1330;p29"/>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1" name="Google Shape;1331;p29"/>
              <p:cNvGrpSpPr/>
              <p:nvPr/>
            </p:nvGrpSpPr>
            <p:grpSpPr>
              <a:xfrm rot="5400000">
                <a:off x="1046250" y="3181856"/>
                <a:ext cx="161977" cy="161940"/>
                <a:chOff x="1101075" y="2142375"/>
                <a:chExt cx="439200" cy="439100"/>
              </a:xfrm>
            </p:grpSpPr>
            <p:sp>
              <p:nvSpPr>
                <p:cNvPr id="1332" name="Google Shape;1332;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 name="Google Shape;1334;p29"/>
              <p:cNvGrpSpPr/>
              <p:nvPr/>
            </p:nvGrpSpPr>
            <p:grpSpPr>
              <a:xfrm rot="-5400000">
                <a:off x="628029" y="4564272"/>
                <a:ext cx="161977" cy="161940"/>
                <a:chOff x="1101075" y="2142375"/>
                <a:chExt cx="439200" cy="439100"/>
              </a:xfrm>
            </p:grpSpPr>
            <p:sp>
              <p:nvSpPr>
                <p:cNvPr id="1335" name="Google Shape;1335;p2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337" name="Google Shape;1337;p29"/>
          <p:cNvSpPr txBox="1"/>
          <p:nvPr/>
        </p:nvSpPr>
        <p:spPr>
          <a:xfrm>
            <a:off x="1157300" y="3476950"/>
            <a:ext cx="5320200" cy="60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200" b="1">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lang="en" sz="1200" b="1" u="sng">
                <a:solidFill>
                  <a:schemeClr val="dk1"/>
                </a:solidFill>
                <a:latin typeface="Poppins"/>
                <a:ea typeface="Poppins"/>
                <a:cs typeface="Poppins"/>
                <a:sym typeface="Poppins"/>
                <a:hlinkClick r:id="rId3">
                  <a:extLst>
                    <a:ext uri="{A12FA001-AC4F-418D-AE19-62706E023703}">
                      <ahyp:hlinkClr xmlns:ahyp="http://schemas.microsoft.com/office/drawing/2018/hyperlinkcolor" val="tx"/>
                    </a:ext>
                  </a:extLst>
                </a:hlinkClick>
              </a:rPr>
              <a:t>Slidesgo</a:t>
            </a:r>
            <a:r>
              <a:rPr lang="en" sz="1200">
                <a:solidFill>
                  <a:schemeClr val="dk1"/>
                </a:solidFill>
                <a:latin typeface="Poppins"/>
                <a:ea typeface="Poppins"/>
                <a:cs typeface="Poppins"/>
                <a:sym typeface="Poppins"/>
              </a:rPr>
              <a:t>, and includes icons, infographics &amp; images by</a:t>
            </a:r>
            <a:r>
              <a:rPr lang="en" sz="1200" b="1">
                <a:solidFill>
                  <a:schemeClr val="dk1"/>
                </a:solidFill>
                <a:latin typeface="Poppins"/>
                <a:ea typeface="Poppins"/>
                <a:cs typeface="Poppins"/>
                <a:sym typeface="Poppins"/>
              </a:rPr>
              <a:t> </a:t>
            </a:r>
            <a:r>
              <a:rPr lang="en" sz="1200" b="1" u="sng">
                <a:solidFill>
                  <a:schemeClr val="dk1"/>
                </a:solid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 sz="1200" b="1" u="sng">
                <a:solidFill>
                  <a:schemeClr val="dk1"/>
                </a:solidFill>
                <a:latin typeface="Poppins"/>
                <a:ea typeface="Poppins"/>
                <a:cs typeface="Poppins"/>
                <a:sym typeface="Poppins"/>
              </a:rPr>
              <a:t> </a:t>
            </a:r>
            <a:endParaRPr sz="1200" b="1" u="sng">
              <a:solidFill>
                <a:schemeClr val="dk1"/>
              </a:solidFill>
              <a:latin typeface="Poppins"/>
              <a:ea typeface="Poppins"/>
              <a:cs typeface="Poppins"/>
              <a:sym typeface="Poppi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3" name="Google Shape;1353;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6" name="Google Shape;1356;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19" name="Google Shape;1419;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1" r:id="rId5"/>
    <p:sldLayoutId id="2147483665" r:id="rId6"/>
    <p:sldLayoutId id="2147483675" r:id="rId7"/>
    <p:sldLayoutId id="2147483676" r:id="rId8"/>
    <p:sldLayoutId id="214748367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9"/>
        <p:cNvGrpSpPr/>
        <p:nvPr/>
      </p:nvGrpSpPr>
      <p:grpSpPr>
        <a:xfrm>
          <a:off x="0" y="0"/>
          <a:ext cx="0" cy="0"/>
          <a:chOff x="0" y="0"/>
          <a:chExt cx="0" cy="0"/>
        </a:xfrm>
      </p:grpSpPr>
      <p:sp>
        <p:nvSpPr>
          <p:cNvPr id="1430" name="Google Shape;1430;p35"/>
          <p:cNvSpPr txBox="1">
            <a:spLocks noGrp="1"/>
          </p:cNvSpPr>
          <p:nvPr>
            <p:ph type="subTitle" idx="1"/>
          </p:nvPr>
        </p:nvSpPr>
        <p:spPr>
          <a:xfrm>
            <a:off x="1096850" y="3711611"/>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bg1">
                    <a:lumMod val="10000"/>
                  </a:schemeClr>
                </a:solidFill>
                <a:latin typeface="Times New Roman" panose="02020603050405020304" pitchFamily="18" charset="0"/>
                <a:cs typeface="Times New Roman" panose="02020603050405020304" pitchFamily="18" charset="0"/>
              </a:rPr>
              <a:t>NAME : HATEEM TAHIR</a:t>
            </a:r>
          </a:p>
          <a:p>
            <a:pPr marL="0" lvl="0" indent="0" algn="l" rtl="0">
              <a:spcBef>
                <a:spcPts val="0"/>
              </a:spcBef>
              <a:spcAft>
                <a:spcPts val="0"/>
              </a:spcAft>
              <a:buNone/>
            </a:pPr>
            <a:r>
              <a:rPr lang="en" sz="1800" b="1" dirty="0">
                <a:solidFill>
                  <a:schemeClr val="bg1">
                    <a:lumMod val="10000"/>
                  </a:schemeClr>
                </a:solidFill>
                <a:latin typeface="Times New Roman" panose="02020603050405020304" pitchFamily="18" charset="0"/>
                <a:cs typeface="Times New Roman" panose="02020603050405020304" pitchFamily="18" charset="0"/>
              </a:rPr>
              <a:t>REG NO.  : 2023-BS-AI-032</a:t>
            </a:r>
            <a:endParaRPr b="1"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1431" name="Google Shape;1431;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solidFill>
                  <a:schemeClr val="bg1">
                    <a:lumMod val="10000"/>
                  </a:schemeClr>
                </a:solidFill>
                <a:latin typeface="Times New Roman" panose="02020603050405020304" pitchFamily="18" charset="0"/>
                <a:cs typeface="Times New Roman" panose="02020603050405020304" pitchFamily="18" charset="0"/>
              </a:rPr>
              <a:t>MACHINE LEARNING PROJECT </a:t>
            </a:r>
            <a:r>
              <a:rPr lang="en" sz="4000" dirty="0">
                <a:solidFill>
                  <a:schemeClr val="bg1">
                    <a:lumMod val="10000"/>
                  </a:schemeClr>
                </a:solidFill>
                <a:latin typeface="Times New Roman" panose="02020603050405020304" pitchFamily="18" charset="0"/>
                <a:cs typeface="Times New Roman" panose="02020603050405020304" pitchFamily="18" charset="0"/>
              </a:rPr>
              <a:t>PRESENTATION</a:t>
            </a:r>
            <a:endParaRPr sz="4400" dirty="0">
              <a:solidFill>
                <a:schemeClr val="bg1">
                  <a:lumMod val="10000"/>
                </a:schemeClr>
              </a:solidFill>
              <a:latin typeface="Times New Roman" panose="02020603050405020304" pitchFamily="18" charset="0"/>
              <a:cs typeface="Times New Roman" panose="02020603050405020304" pitchFamily="18" charset="0"/>
            </a:endParaRPr>
          </a:p>
        </p:txBody>
      </p:sp>
      <p:grpSp>
        <p:nvGrpSpPr>
          <p:cNvPr id="1432" name="Google Shape;1432;p35"/>
          <p:cNvGrpSpPr/>
          <p:nvPr/>
        </p:nvGrpSpPr>
        <p:grpSpPr>
          <a:xfrm>
            <a:off x="1096850" y="3242811"/>
            <a:ext cx="3936683" cy="134070"/>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pSp>
        <p:nvGrpSpPr>
          <p:cNvPr id="1437" name="Google Shape;1437;p35"/>
          <p:cNvGrpSpPr/>
          <p:nvPr/>
        </p:nvGrpSpPr>
        <p:grpSpPr>
          <a:xfrm>
            <a:off x="8017432" y="-313900"/>
            <a:ext cx="134070" cy="1891362"/>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46BBA022-9FDE-C804-03F1-C66270A29759}"/>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D664ECD6-034C-1B6D-EB7E-C3DFCFBD478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K</a:t>
            </a:r>
            <a:r>
              <a:rPr lang="en" dirty="0">
                <a:latin typeface="Times New Roman" panose="02020603050405020304" pitchFamily="18" charset="0"/>
                <a:cs typeface="Times New Roman" panose="02020603050405020304" pitchFamily="18" charset="0"/>
              </a:rPr>
              <a:t>ey Findings </a:t>
            </a:r>
            <a:endParaRPr dirty="0">
              <a:latin typeface="Times New Roman" panose="02020603050405020304" pitchFamily="18" charset="0"/>
              <a:cs typeface="Times New Roman" panose="02020603050405020304" pitchFamily="18" charset="0"/>
            </a:endParaRPr>
          </a:p>
        </p:txBody>
      </p:sp>
      <p:grpSp>
        <p:nvGrpSpPr>
          <p:cNvPr id="1533" name="Google Shape;1533;p39">
            <a:extLst>
              <a:ext uri="{FF2B5EF4-FFF2-40B4-BE49-F238E27FC236}">
                <a16:creationId xmlns:a16="http://schemas.microsoft.com/office/drawing/2014/main" id="{C5F36365-2B51-3434-A70C-36CB666E35EE}"/>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CED2127E-2718-8BA0-96C5-A4D843F86EDD}"/>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F6E74D9C-5D14-F6EE-A7E8-214582C498F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37472362-5344-B138-B1FB-8F20A68072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3D928021-BB1F-D34D-EDFA-695B891E02B2}"/>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FBE7D12E-2CD0-72F3-33F5-2061B162689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A5E29661-A1BB-E44C-24A4-8F7D6416EA4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BB64D55A-1DBA-932C-191B-C6828E04497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2" name="Subtitle 1">
            <a:extLst>
              <a:ext uri="{FF2B5EF4-FFF2-40B4-BE49-F238E27FC236}">
                <a16:creationId xmlns:a16="http://schemas.microsoft.com/office/drawing/2014/main" id="{B6441AA5-8DCE-4140-01E3-ACB2785BA8D3}"/>
              </a:ext>
            </a:extLst>
          </p:cNvPr>
          <p:cNvSpPr>
            <a:spLocks noGrp="1" noChangeArrowheads="1"/>
          </p:cNvSpPr>
          <p:nvPr>
            <p:ph type="subTitle" idx="2"/>
          </p:nvPr>
        </p:nvSpPr>
        <p:spPr bwMode="auto">
          <a:xfrm>
            <a:off x="492606" y="1125447"/>
            <a:ext cx="7929005"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performed best overall, with the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lowest MAE, MSE, RMSE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highest R² Score (0.875)</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had decent performance, but struggled with capturing non-linear relationships.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showed moderate performance but was less consistent than Random Forest.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prediction is most influenced by carat and dimensional features (x, y, z)</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 suggests that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ensemble methods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more robust for this regression task.</a:t>
            </a:r>
          </a:p>
        </p:txBody>
      </p:sp>
    </p:spTree>
    <p:extLst>
      <p:ext uri="{BB962C8B-B14F-4D97-AF65-F5344CB8AC3E}">
        <p14:creationId xmlns:p14="http://schemas.microsoft.com/office/powerpoint/2010/main" val="795108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2101" name="Google Shape;2101;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102" name="Google Shape;2102;p53"/>
          <p:cNvSpPr txBox="1"/>
          <p:nvPr/>
        </p:nvSpPr>
        <p:spPr>
          <a:xfrm>
            <a:off x="5997633" y="1869230"/>
            <a:ext cx="2102100" cy="6654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latin typeface="Times New Roman" panose="02020603050405020304" pitchFamily="18" charset="0"/>
                <a:cs typeface="Times New Roman" panose="02020603050405020304" pitchFamily="18" charset="0"/>
              </a:rPr>
              <a:t>This approach can help </a:t>
            </a:r>
            <a:r>
              <a:rPr lang="en-US" sz="1200" b="1" dirty="0">
                <a:latin typeface="Times New Roman" panose="02020603050405020304" pitchFamily="18" charset="0"/>
                <a:cs typeface="Times New Roman" panose="02020603050405020304" pitchFamily="18" charset="0"/>
              </a:rPr>
              <a:t>automate diamond valuation</a:t>
            </a:r>
            <a:r>
              <a:rPr lang="en-US" sz="1200" dirty="0">
                <a:latin typeface="Times New Roman" panose="02020603050405020304" pitchFamily="18" charset="0"/>
                <a:cs typeface="Times New Roman" panose="02020603050405020304" pitchFamily="18" charset="0"/>
              </a:rPr>
              <a:t>, supporting businesses and customers in decision-making.</a:t>
            </a:r>
            <a:endParaRPr sz="1200"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103" name="Google Shape;2103;p53"/>
          <p:cNvSpPr txBox="1"/>
          <p:nvPr/>
        </p:nvSpPr>
        <p:spPr>
          <a:xfrm>
            <a:off x="5779525" y="3123802"/>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b="1" dirty="0">
                <a:solidFill>
                  <a:schemeClr val="dk1"/>
                </a:solidFill>
                <a:latin typeface="Times New Roman" panose="02020603050405020304" pitchFamily="18" charset="0"/>
                <a:ea typeface="IBM Plex Mono"/>
                <a:cs typeface="Times New Roman" panose="02020603050405020304" pitchFamily="18" charset="0"/>
                <a:sym typeface="IBM Plex Mono"/>
              </a:rPr>
              <a:t>Best Algo</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104" name="Google Shape;2104;p53"/>
          <p:cNvSpPr txBox="1"/>
          <p:nvPr/>
        </p:nvSpPr>
        <p:spPr>
          <a:xfrm>
            <a:off x="1262375" y="1497640"/>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b="1" dirty="0">
                <a:solidFill>
                  <a:schemeClr val="dk1"/>
                </a:solidFill>
                <a:latin typeface="Times New Roman" panose="02020603050405020304" pitchFamily="18" charset="0"/>
                <a:ea typeface="IBM Plex Mono"/>
                <a:cs typeface="Times New Roman" panose="02020603050405020304" pitchFamily="18" charset="0"/>
                <a:sym typeface="IBM Plex Mono"/>
              </a:rPr>
              <a:t>Evaluations</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105" name="Google Shape;2105;p53"/>
          <p:cNvSpPr txBox="1"/>
          <p:nvPr/>
        </p:nvSpPr>
        <p:spPr>
          <a:xfrm>
            <a:off x="5779525" y="1497625"/>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2000" b="1" dirty="0">
                <a:solidFill>
                  <a:schemeClr val="dk1"/>
                </a:solidFill>
                <a:latin typeface="Times New Roman" panose="02020603050405020304" pitchFamily="18" charset="0"/>
                <a:ea typeface="IBM Plex Mono"/>
                <a:cs typeface="Times New Roman" panose="02020603050405020304" pitchFamily="18" charset="0"/>
                <a:sym typeface="IBM Plex Mono"/>
              </a:rPr>
              <a:t>Automation</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106" name="Google Shape;2106;p53"/>
          <p:cNvSpPr txBox="1"/>
          <p:nvPr/>
        </p:nvSpPr>
        <p:spPr>
          <a:xfrm>
            <a:off x="1262375" y="3551587"/>
            <a:ext cx="2102100" cy="665400"/>
          </a:xfrm>
          <a:prstGeom prst="rect">
            <a:avLst/>
          </a:prstGeom>
          <a:noFill/>
          <a:ln>
            <a:noFill/>
          </a:ln>
        </p:spPr>
        <p:txBody>
          <a:bodyPr spcFirstLastPara="1" wrap="square" lIns="91425" tIns="91425" rIns="91425" bIns="91425" anchor="t" anchorCtr="0">
            <a:noAutofit/>
          </a:bodyPr>
          <a:lstStyle/>
          <a:p>
            <a:pPr lvl="0" algn="r">
              <a:lnSpc>
                <a:spcPct val="115000"/>
              </a:lnSpc>
            </a:pPr>
            <a:r>
              <a:rPr lang="en-US" dirty="0">
                <a:latin typeface="Times New Roman" panose="02020603050405020304" pitchFamily="18" charset="0"/>
                <a:cs typeface="Times New Roman" panose="02020603050405020304" pitchFamily="18" charset="0"/>
              </a:rPr>
              <a:t>Feature selection and encoding were essential to model success.</a:t>
            </a:r>
            <a:endParaRPr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107" name="Google Shape;2107;p53"/>
          <p:cNvSpPr txBox="1"/>
          <p:nvPr/>
        </p:nvSpPr>
        <p:spPr>
          <a:xfrm>
            <a:off x="5779527" y="3551574"/>
            <a:ext cx="2102100" cy="6654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latin typeface="Times New Roman" panose="02020603050405020304" pitchFamily="18" charset="0"/>
                <a:cs typeface="Times New Roman" panose="02020603050405020304" pitchFamily="18" charset="0"/>
              </a:rPr>
              <a:t>Random Forest provided the </a:t>
            </a:r>
            <a:r>
              <a:rPr lang="en-US" sz="1200" b="1" dirty="0">
                <a:latin typeface="Times New Roman" panose="02020603050405020304" pitchFamily="18" charset="0"/>
                <a:cs typeface="Times New Roman" panose="02020603050405020304" pitchFamily="18" charset="0"/>
              </a:rPr>
              <a:t>most  reliable predictions</a:t>
            </a:r>
            <a:r>
              <a:rPr lang="en-US" sz="1200" dirty="0">
                <a:latin typeface="Times New Roman" panose="02020603050405020304" pitchFamily="18" charset="0"/>
                <a:cs typeface="Times New Roman" panose="02020603050405020304" pitchFamily="18" charset="0"/>
              </a:rPr>
              <a:t>, making it suitable for real-world use.</a:t>
            </a:r>
            <a:endParaRPr sz="12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108" name="Google Shape;2108;p53"/>
          <p:cNvSpPr txBox="1"/>
          <p:nvPr/>
        </p:nvSpPr>
        <p:spPr>
          <a:xfrm>
            <a:off x="1262375" y="3123817"/>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b="1" dirty="0">
                <a:solidFill>
                  <a:schemeClr val="dk1"/>
                </a:solidFill>
                <a:latin typeface="Times New Roman" panose="02020603050405020304" pitchFamily="18" charset="0"/>
                <a:ea typeface="IBM Plex Mono"/>
                <a:cs typeface="Times New Roman" panose="02020603050405020304" pitchFamily="18" charset="0"/>
                <a:sym typeface="IBM Plex Mono"/>
              </a:rPr>
              <a:t>Essencials</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grpSp>
        <p:nvGrpSpPr>
          <p:cNvPr id="2109" name="Google Shape;2109;p53"/>
          <p:cNvGrpSpPr/>
          <p:nvPr/>
        </p:nvGrpSpPr>
        <p:grpSpPr>
          <a:xfrm>
            <a:off x="3994484" y="2326823"/>
            <a:ext cx="1155299" cy="1155149"/>
            <a:chOff x="4085864" y="2304898"/>
            <a:chExt cx="972392" cy="972266"/>
          </a:xfrm>
        </p:grpSpPr>
        <p:sp>
          <p:nvSpPr>
            <p:cNvPr id="2110" name="Google Shape;2110;p53"/>
            <p:cNvSpPr/>
            <p:nvPr/>
          </p:nvSpPr>
          <p:spPr>
            <a:xfrm>
              <a:off x="4085864" y="2304898"/>
              <a:ext cx="972392" cy="972266"/>
            </a:xfrm>
            <a:custGeom>
              <a:avLst/>
              <a:gdLst/>
              <a:ahLst/>
              <a:cxnLst/>
              <a:rect l="l" t="t" r="r" b="b"/>
              <a:pathLst>
                <a:path w="7707" h="7706" extrusionOk="0">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1" name="Google Shape;2111;p53"/>
            <p:cNvSpPr/>
            <p:nvPr/>
          </p:nvSpPr>
          <p:spPr>
            <a:xfrm>
              <a:off x="4216324" y="2435989"/>
              <a:ext cx="711094" cy="711094"/>
            </a:xfrm>
            <a:custGeom>
              <a:avLst/>
              <a:gdLst/>
              <a:ahLst/>
              <a:cxnLst/>
              <a:rect l="l" t="t" r="r" b="b"/>
              <a:pathLst>
                <a:path w="5636" h="5636" extrusionOk="0">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2" name="Google Shape;2112;p53"/>
            <p:cNvSpPr/>
            <p:nvPr/>
          </p:nvSpPr>
          <p:spPr>
            <a:xfrm>
              <a:off x="4393593" y="2614898"/>
              <a:ext cx="355673" cy="352267"/>
            </a:xfrm>
            <a:custGeom>
              <a:avLst/>
              <a:gdLst/>
              <a:ahLst/>
              <a:cxnLst/>
              <a:rect l="l" t="t" r="r" b="b"/>
              <a:pathLst>
                <a:path w="2819" h="2792" extrusionOk="0">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113" name="Google Shape;2113;p53"/>
          <p:cNvSpPr txBox="1"/>
          <p:nvPr/>
        </p:nvSpPr>
        <p:spPr>
          <a:xfrm>
            <a:off x="1262375" y="1925431"/>
            <a:ext cx="2102100" cy="665400"/>
          </a:xfrm>
          <a:prstGeom prst="rect">
            <a:avLst/>
          </a:prstGeom>
          <a:noFill/>
          <a:ln>
            <a:noFill/>
          </a:ln>
        </p:spPr>
        <p:txBody>
          <a:bodyPr spcFirstLastPara="1" wrap="square" lIns="91425" tIns="91425" rIns="91425" bIns="91425" anchor="t" anchorCtr="0">
            <a:noAutofit/>
          </a:bodyPr>
          <a:lstStyle/>
          <a:p>
            <a:pPr lvl="0" algn="r">
              <a:lnSpc>
                <a:spcPct val="115000"/>
              </a:lnSpc>
            </a:pPr>
            <a:r>
              <a:rPr lang="en-US" sz="1200" dirty="0">
                <a:latin typeface="Times New Roman" panose="02020603050405020304" pitchFamily="18" charset="0"/>
                <a:cs typeface="Times New Roman" panose="02020603050405020304" pitchFamily="18" charset="0"/>
              </a:rPr>
              <a:t>Machine learning can predict diamond prices with reasonable accuracy</a:t>
            </a:r>
            <a:r>
              <a:rPr lang="en-US" dirty="0">
                <a:latin typeface="Times New Roman" panose="02020603050405020304" pitchFamily="18" charset="0"/>
                <a:cs typeface="Times New Roman" panose="02020603050405020304" pitchFamily="18" charset="0"/>
              </a:rPr>
              <a:t>.</a:t>
            </a:r>
            <a:endParaRPr b="1" dirty="0">
              <a:solidFill>
                <a:schemeClr val="dk1"/>
              </a:solidFill>
              <a:latin typeface="Times New Roman" panose="02020603050405020304" pitchFamily="18" charset="0"/>
              <a:ea typeface="Poppins"/>
              <a:cs typeface="Times New Roman" panose="02020603050405020304" pitchFamily="18" charset="0"/>
              <a:sym typeface="Poppins"/>
            </a:endParaRPr>
          </a:p>
        </p:txBody>
      </p:sp>
      <p:cxnSp>
        <p:nvCxnSpPr>
          <p:cNvPr id="2114" name="Google Shape;2114;p53"/>
          <p:cNvCxnSpPr>
            <a:stCxn id="2104" idx="3"/>
          </p:cNvCxnSpPr>
          <p:nvPr/>
        </p:nvCxnSpPr>
        <p:spPr>
          <a:xfrm>
            <a:off x="3364475" y="1749640"/>
            <a:ext cx="841200" cy="7371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15" name="Google Shape;2115;p53"/>
          <p:cNvCxnSpPr>
            <a:stCxn id="2108" idx="3"/>
          </p:cNvCxnSpPr>
          <p:nvPr/>
        </p:nvCxnSpPr>
        <p:spPr>
          <a:xfrm>
            <a:off x="3364475" y="3375817"/>
            <a:ext cx="909300"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16" name="Google Shape;2116;p53"/>
          <p:cNvCxnSpPr>
            <a:stCxn id="2105" idx="1"/>
          </p:cNvCxnSpPr>
          <p:nvPr/>
        </p:nvCxnSpPr>
        <p:spPr>
          <a:xfrm flipH="1">
            <a:off x="5053525" y="1749625"/>
            <a:ext cx="726000" cy="870300"/>
          </a:xfrm>
          <a:prstGeom prst="bentConnector2">
            <a:avLst/>
          </a:prstGeom>
          <a:noFill/>
          <a:ln w="9525" cap="flat" cmpd="sng">
            <a:solidFill>
              <a:schemeClr val="lt2"/>
            </a:solidFill>
            <a:prstDash val="solid"/>
            <a:round/>
            <a:headEnd type="oval" w="med" len="med"/>
            <a:tailEnd type="none" w="med" len="med"/>
          </a:ln>
        </p:spPr>
      </p:cxnSp>
      <p:cxnSp>
        <p:nvCxnSpPr>
          <p:cNvPr id="2117" name="Google Shape;2117;p53"/>
          <p:cNvCxnSpPr>
            <a:stCxn id="2103" idx="1"/>
          </p:cNvCxnSpPr>
          <p:nvPr/>
        </p:nvCxnSpPr>
        <p:spPr>
          <a:xfrm rot="10800000">
            <a:off x="4860025" y="3080302"/>
            <a:ext cx="919500" cy="295500"/>
          </a:xfrm>
          <a:prstGeom prst="bentConnector3">
            <a:avLst>
              <a:gd name="adj1" fmla="val 50000"/>
            </a:avLst>
          </a:prstGeom>
          <a:noFill/>
          <a:ln w="9525" cap="flat" cmpd="sng">
            <a:solidFill>
              <a:schemeClr val="lt2"/>
            </a:solidFill>
            <a:prstDash val="solid"/>
            <a:round/>
            <a:headEnd type="oval"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5"/>
        <p:cNvGrpSpPr/>
        <p:nvPr/>
      </p:nvGrpSpPr>
      <p:grpSpPr>
        <a:xfrm>
          <a:off x="0" y="0"/>
          <a:ext cx="0" cy="0"/>
          <a:chOff x="0" y="0"/>
          <a:chExt cx="0" cy="0"/>
        </a:xfrm>
      </p:grpSpPr>
      <p:sp>
        <p:nvSpPr>
          <p:cNvPr id="2226" name="Google Shape;2226;p59"/>
          <p:cNvSpPr/>
          <p:nvPr/>
        </p:nvSpPr>
        <p:spPr>
          <a:xfrm>
            <a:off x="3189965" y="2205250"/>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7" name="Google Shape;2227;p59"/>
          <p:cNvSpPr/>
          <p:nvPr/>
        </p:nvSpPr>
        <p:spPr>
          <a:xfrm>
            <a:off x="1155800" y="2205250"/>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28" name="Google Shape;2228;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Step-by-step coding</a:t>
            </a:r>
            <a:endParaRPr>
              <a:latin typeface="Times New Roman" panose="02020603050405020304" pitchFamily="18" charset="0"/>
              <a:cs typeface="Times New Roman" panose="02020603050405020304" pitchFamily="18" charset="0"/>
            </a:endParaRPr>
          </a:p>
        </p:txBody>
      </p:sp>
      <p:grpSp>
        <p:nvGrpSpPr>
          <p:cNvPr id="2229" name="Google Shape;2229;p59"/>
          <p:cNvGrpSpPr/>
          <p:nvPr/>
        </p:nvGrpSpPr>
        <p:grpSpPr>
          <a:xfrm>
            <a:off x="3423378" y="2320987"/>
            <a:ext cx="263073" cy="341227"/>
            <a:chOff x="2390298" y="2185817"/>
            <a:chExt cx="367522" cy="476707"/>
          </a:xfrm>
        </p:grpSpPr>
        <p:sp>
          <p:nvSpPr>
            <p:cNvPr id="2230" name="Google Shape;2230;p59"/>
            <p:cNvSpPr/>
            <p:nvPr/>
          </p:nvSpPr>
          <p:spPr>
            <a:xfrm>
              <a:off x="2390298" y="2185817"/>
              <a:ext cx="367522" cy="476707"/>
            </a:xfrm>
            <a:custGeom>
              <a:avLst/>
              <a:gdLst/>
              <a:ahLst/>
              <a:cxnLst/>
              <a:rect l="l" t="t" r="r" b="b"/>
              <a:pathLst>
                <a:path w="9701" h="12583" extrusionOk="0">
                  <a:moveTo>
                    <a:pt x="7636" y="669"/>
                  </a:moveTo>
                  <a:lnTo>
                    <a:pt x="9113" y="2360"/>
                  </a:lnTo>
                  <a:lnTo>
                    <a:pt x="7636" y="2360"/>
                  </a:lnTo>
                  <a:lnTo>
                    <a:pt x="7636" y="669"/>
                  </a:lnTo>
                  <a:close/>
                  <a:moveTo>
                    <a:pt x="903" y="0"/>
                  </a:moveTo>
                  <a:cubicBezTo>
                    <a:pt x="803" y="0"/>
                    <a:pt x="721" y="82"/>
                    <a:pt x="721" y="183"/>
                  </a:cubicBezTo>
                  <a:lnTo>
                    <a:pt x="721" y="1288"/>
                  </a:lnTo>
                  <a:cubicBezTo>
                    <a:pt x="721" y="1375"/>
                    <a:pt x="779" y="1455"/>
                    <a:pt x="866" y="1473"/>
                  </a:cubicBezTo>
                  <a:cubicBezTo>
                    <a:pt x="878" y="1476"/>
                    <a:pt x="891" y="1477"/>
                    <a:pt x="903" y="1477"/>
                  </a:cubicBezTo>
                  <a:cubicBezTo>
                    <a:pt x="1002" y="1477"/>
                    <a:pt x="1083" y="1394"/>
                    <a:pt x="1083" y="1293"/>
                  </a:cubicBezTo>
                  <a:lnTo>
                    <a:pt x="1083" y="361"/>
                  </a:lnTo>
                  <a:lnTo>
                    <a:pt x="7276" y="361"/>
                  </a:lnTo>
                  <a:lnTo>
                    <a:pt x="7276" y="2567"/>
                  </a:lnTo>
                  <a:cubicBezTo>
                    <a:pt x="7276" y="2670"/>
                    <a:pt x="7357" y="2751"/>
                    <a:pt x="7459" y="2751"/>
                  </a:cubicBezTo>
                  <a:lnTo>
                    <a:pt x="9339" y="2751"/>
                  </a:lnTo>
                  <a:lnTo>
                    <a:pt x="9339" y="12221"/>
                  </a:lnTo>
                  <a:lnTo>
                    <a:pt x="1082" y="12221"/>
                  </a:lnTo>
                  <a:lnTo>
                    <a:pt x="1082" y="10418"/>
                  </a:lnTo>
                  <a:lnTo>
                    <a:pt x="7450" y="10418"/>
                  </a:lnTo>
                  <a:cubicBezTo>
                    <a:pt x="7553" y="10418"/>
                    <a:pt x="7634" y="10337"/>
                    <a:pt x="7634" y="10235"/>
                  </a:cubicBezTo>
                  <a:lnTo>
                    <a:pt x="7634" y="6639"/>
                  </a:lnTo>
                  <a:cubicBezTo>
                    <a:pt x="7634" y="6537"/>
                    <a:pt x="7553" y="6456"/>
                    <a:pt x="7453" y="6456"/>
                  </a:cubicBezTo>
                  <a:lnTo>
                    <a:pt x="6677" y="6456"/>
                  </a:lnTo>
                  <a:cubicBezTo>
                    <a:pt x="6581" y="6456"/>
                    <a:pt x="6496" y="6525"/>
                    <a:pt x="6489" y="6620"/>
                  </a:cubicBezTo>
                  <a:cubicBezTo>
                    <a:pt x="6480" y="6728"/>
                    <a:pt x="6563" y="6817"/>
                    <a:pt x="6668" y="6817"/>
                  </a:cubicBezTo>
                  <a:lnTo>
                    <a:pt x="7274" y="6817"/>
                  </a:lnTo>
                  <a:lnTo>
                    <a:pt x="7274" y="10060"/>
                  </a:lnTo>
                  <a:lnTo>
                    <a:pt x="362" y="10060"/>
                  </a:lnTo>
                  <a:lnTo>
                    <a:pt x="362" y="6817"/>
                  </a:lnTo>
                  <a:lnTo>
                    <a:pt x="5811" y="6817"/>
                  </a:lnTo>
                  <a:cubicBezTo>
                    <a:pt x="5811" y="6817"/>
                    <a:pt x="5997" y="6731"/>
                    <a:pt x="5997" y="6629"/>
                  </a:cubicBezTo>
                  <a:cubicBezTo>
                    <a:pt x="5997" y="6531"/>
                    <a:pt x="5922" y="6454"/>
                    <a:pt x="5826" y="6454"/>
                  </a:cubicBezTo>
                  <a:cubicBezTo>
                    <a:pt x="5821" y="6454"/>
                    <a:pt x="5816" y="6454"/>
                    <a:pt x="5811" y="6454"/>
                  </a:cubicBezTo>
                  <a:lnTo>
                    <a:pt x="1083" y="6454"/>
                  </a:lnTo>
                  <a:lnTo>
                    <a:pt x="1083" y="2141"/>
                  </a:lnTo>
                  <a:cubicBezTo>
                    <a:pt x="1093" y="2039"/>
                    <a:pt x="1011" y="1958"/>
                    <a:pt x="909" y="1958"/>
                  </a:cubicBezTo>
                  <a:cubicBezTo>
                    <a:pt x="807" y="1958"/>
                    <a:pt x="721" y="2141"/>
                    <a:pt x="721" y="2141"/>
                  </a:cubicBezTo>
                  <a:lnTo>
                    <a:pt x="721" y="6454"/>
                  </a:lnTo>
                  <a:lnTo>
                    <a:pt x="185" y="6454"/>
                  </a:lnTo>
                  <a:cubicBezTo>
                    <a:pt x="82" y="6454"/>
                    <a:pt x="1" y="6537"/>
                    <a:pt x="1" y="6640"/>
                  </a:cubicBezTo>
                  <a:lnTo>
                    <a:pt x="1" y="10235"/>
                  </a:lnTo>
                  <a:cubicBezTo>
                    <a:pt x="1" y="10338"/>
                    <a:pt x="82" y="10421"/>
                    <a:pt x="185" y="10421"/>
                  </a:cubicBezTo>
                  <a:lnTo>
                    <a:pt x="721" y="10421"/>
                  </a:lnTo>
                  <a:lnTo>
                    <a:pt x="721" y="12399"/>
                  </a:lnTo>
                  <a:cubicBezTo>
                    <a:pt x="721" y="12501"/>
                    <a:pt x="804" y="12582"/>
                    <a:pt x="905" y="12582"/>
                  </a:cubicBezTo>
                  <a:lnTo>
                    <a:pt x="9514" y="12582"/>
                  </a:lnTo>
                  <a:cubicBezTo>
                    <a:pt x="9616" y="12582"/>
                    <a:pt x="9697" y="12500"/>
                    <a:pt x="9697" y="12399"/>
                  </a:cubicBezTo>
                  <a:lnTo>
                    <a:pt x="9697" y="2551"/>
                  </a:lnTo>
                  <a:cubicBezTo>
                    <a:pt x="9700" y="2507"/>
                    <a:pt x="9684" y="2463"/>
                    <a:pt x="9654" y="2429"/>
                  </a:cubicBezTo>
                  <a:lnTo>
                    <a:pt x="7589" y="63"/>
                  </a:lnTo>
                  <a:cubicBezTo>
                    <a:pt x="7553" y="22"/>
                    <a:pt x="7503" y="0"/>
                    <a:pt x="74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1" name="Google Shape;2231;p59"/>
            <p:cNvSpPr/>
            <p:nvPr/>
          </p:nvSpPr>
          <p:spPr>
            <a:xfrm>
              <a:off x="2424811" y="2463287"/>
              <a:ext cx="71603" cy="83650"/>
            </a:xfrm>
            <a:custGeom>
              <a:avLst/>
              <a:gdLst/>
              <a:ahLst/>
              <a:cxnLst/>
              <a:rect l="l" t="t" r="r" b="b"/>
              <a:pathLst>
                <a:path w="1890" h="2208" extrusionOk="0">
                  <a:moveTo>
                    <a:pt x="1104" y="1"/>
                  </a:moveTo>
                  <a:cubicBezTo>
                    <a:pt x="495" y="1"/>
                    <a:pt x="1" y="495"/>
                    <a:pt x="1" y="1103"/>
                  </a:cubicBezTo>
                  <a:cubicBezTo>
                    <a:pt x="1" y="1713"/>
                    <a:pt x="495" y="2207"/>
                    <a:pt x="1104" y="2207"/>
                  </a:cubicBezTo>
                  <a:cubicBezTo>
                    <a:pt x="1347" y="2207"/>
                    <a:pt x="1562" y="2128"/>
                    <a:pt x="1731" y="1978"/>
                  </a:cubicBezTo>
                  <a:cubicBezTo>
                    <a:pt x="1764" y="1950"/>
                    <a:pt x="1795" y="1916"/>
                    <a:pt x="1824" y="1883"/>
                  </a:cubicBezTo>
                  <a:cubicBezTo>
                    <a:pt x="1889" y="1805"/>
                    <a:pt x="1879" y="1689"/>
                    <a:pt x="1802" y="1624"/>
                  </a:cubicBezTo>
                  <a:cubicBezTo>
                    <a:pt x="1768" y="1595"/>
                    <a:pt x="1726" y="1580"/>
                    <a:pt x="1684" y="1580"/>
                  </a:cubicBezTo>
                  <a:cubicBezTo>
                    <a:pt x="1632" y="1580"/>
                    <a:pt x="1579" y="1603"/>
                    <a:pt x="1543" y="1646"/>
                  </a:cubicBezTo>
                  <a:cubicBezTo>
                    <a:pt x="1526" y="1667"/>
                    <a:pt x="1506" y="1687"/>
                    <a:pt x="1486" y="1704"/>
                  </a:cubicBezTo>
                  <a:cubicBezTo>
                    <a:pt x="1385" y="1794"/>
                    <a:pt x="1256" y="1840"/>
                    <a:pt x="1104" y="1840"/>
                  </a:cubicBezTo>
                  <a:cubicBezTo>
                    <a:pt x="698" y="1840"/>
                    <a:pt x="368" y="1510"/>
                    <a:pt x="368" y="1103"/>
                  </a:cubicBezTo>
                  <a:cubicBezTo>
                    <a:pt x="368" y="698"/>
                    <a:pt x="698" y="368"/>
                    <a:pt x="1104" y="368"/>
                  </a:cubicBezTo>
                  <a:cubicBezTo>
                    <a:pt x="1252" y="368"/>
                    <a:pt x="1394" y="411"/>
                    <a:pt x="1515" y="494"/>
                  </a:cubicBezTo>
                  <a:cubicBezTo>
                    <a:pt x="1547" y="515"/>
                    <a:pt x="1583" y="525"/>
                    <a:pt x="1618" y="525"/>
                  </a:cubicBezTo>
                  <a:cubicBezTo>
                    <a:pt x="1678" y="525"/>
                    <a:pt x="1736" y="497"/>
                    <a:pt x="1771" y="444"/>
                  </a:cubicBezTo>
                  <a:cubicBezTo>
                    <a:pt x="1826" y="360"/>
                    <a:pt x="1805" y="245"/>
                    <a:pt x="1721" y="189"/>
                  </a:cubicBezTo>
                  <a:cubicBezTo>
                    <a:pt x="1538" y="66"/>
                    <a:pt x="1326" y="1"/>
                    <a:pt x="1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2" name="Google Shape;2232;p59"/>
            <p:cNvSpPr/>
            <p:nvPr/>
          </p:nvSpPr>
          <p:spPr>
            <a:xfrm>
              <a:off x="2509750" y="2463287"/>
              <a:ext cx="61260" cy="83612"/>
            </a:xfrm>
            <a:custGeom>
              <a:avLst/>
              <a:gdLst/>
              <a:ahLst/>
              <a:cxnLst/>
              <a:rect l="l" t="t" r="r" b="b"/>
              <a:pathLst>
                <a:path w="1617" h="2207" extrusionOk="0">
                  <a:moveTo>
                    <a:pt x="817" y="0"/>
                  </a:moveTo>
                  <a:cubicBezTo>
                    <a:pt x="738" y="0"/>
                    <a:pt x="654" y="11"/>
                    <a:pt x="567" y="37"/>
                  </a:cubicBezTo>
                  <a:cubicBezTo>
                    <a:pt x="329" y="107"/>
                    <a:pt x="164" y="294"/>
                    <a:pt x="130" y="521"/>
                  </a:cubicBezTo>
                  <a:cubicBezTo>
                    <a:pt x="60" y="1019"/>
                    <a:pt x="577" y="1155"/>
                    <a:pt x="942" y="1290"/>
                  </a:cubicBezTo>
                  <a:cubicBezTo>
                    <a:pt x="1135" y="1360"/>
                    <a:pt x="1234" y="1470"/>
                    <a:pt x="1213" y="1590"/>
                  </a:cubicBezTo>
                  <a:cubicBezTo>
                    <a:pt x="1189" y="1714"/>
                    <a:pt x="1045" y="1840"/>
                    <a:pt x="844" y="1840"/>
                  </a:cubicBezTo>
                  <a:cubicBezTo>
                    <a:pt x="650" y="1840"/>
                    <a:pt x="460" y="1759"/>
                    <a:pt x="341" y="1627"/>
                  </a:cubicBezTo>
                  <a:cubicBezTo>
                    <a:pt x="304" y="1587"/>
                    <a:pt x="254" y="1567"/>
                    <a:pt x="204" y="1567"/>
                  </a:cubicBezTo>
                  <a:cubicBezTo>
                    <a:pt x="160" y="1567"/>
                    <a:pt x="116" y="1583"/>
                    <a:pt x="81" y="1615"/>
                  </a:cubicBezTo>
                  <a:cubicBezTo>
                    <a:pt x="6" y="1683"/>
                    <a:pt x="0" y="1799"/>
                    <a:pt x="67" y="1873"/>
                  </a:cubicBezTo>
                  <a:cubicBezTo>
                    <a:pt x="257" y="2082"/>
                    <a:pt x="547" y="2206"/>
                    <a:pt x="845" y="2206"/>
                  </a:cubicBezTo>
                  <a:cubicBezTo>
                    <a:pt x="1205" y="2206"/>
                    <a:pt x="1519" y="1969"/>
                    <a:pt x="1574" y="1656"/>
                  </a:cubicBezTo>
                  <a:cubicBezTo>
                    <a:pt x="1616" y="1418"/>
                    <a:pt x="1506" y="1107"/>
                    <a:pt x="1070" y="945"/>
                  </a:cubicBezTo>
                  <a:cubicBezTo>
                    <a:pt x="836" y="858"/>
                    <a:pt x="619" y="766"/>
                    <a:pt x="562" y="740"/>
                  </a:cubicBezTo>
                  <a:cubicBezTo>
                    <a:pt x="510" y="700"/>
                    <a:pt x="485" y="641"/>
                    <a:pt x="495" y="573"/>
                  </a:cubicBezTo>
                  <a:cubicBezTo>
                    <a:pt x="506" y="488"/>
                    <a:pt x="573" y="420"/>
                    <a:pt x="673" y="389"/>
                  </a:cubicBezTo>
                  <a:cubicBezTo>
                    <a:pt x="721" y="375"/>
                    <a:pt x="769" y="369"/>
                    <a:pt x="815" y="369"/>
                  </a:cubicBezTo>
                  <a:cubicBezTo>
                    <a:pt x="1037" y="369"/>
                    <a:pt x="1215" y="510"/>
                    <a:pt x="1221" y="515"/>
                  </a:cubicBezTo>
                  <a:cubicBezTo>
                    <a:pt x="1255" y="543"/>
                    <a:pt x="1297" y="557"/>
                    <a:pt x="1338" y="557"/>
                  </a:cubicBezTo>
                  <a:cubicBezTo>
                    <a:pt x="1391" y="557"/>
                    <a:pt x="1443" y="535"/>
                    <a:pt x="1479" y="491"/>
                  </a:cubicBezTo>
                  <a:cubicBezTo>
                    <a:pt x="1544" y="414"/>
                    <a:pt x="1533" y="297"/>
                    <a:pt x="1457" y="232"/>
                  </a:cubicBezTo>
                  <a:cubicBezTo>
                    <a:pt x="1442" y="220"/>
                    <a:pt x="1176" y="0"/>
                    <a:pt x="8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3" name="Google Shape;2233;p59"/>
            <p:cNvSpPr/>
            <p:nvPr/>
          </p:nvSpPr>
          <p:spPr>
            <a:xfrm>
              <a:off x="2585179" y="2463287"/>
              <a:ext cx="61260" cy="83574"/>
            </a:xfrm>
            <a:custGeom>
              <a:avLst/>
              <a:gdLst/>
              <a:ahLst/>
              <a:cxnLst/>
              <a:rect l="l" t="t" r="r" b="b"/>
              <a:pathLst>
                <a:path w="1617" h="2206" extrusionOk="0">
                  <a:moveTo>
                    <a:pt x="814" y="0"/>
                  </a:moveTo>
                  <a:cubicBezTo>
                    <a:pt x="735" y="0"/>
                    <a:pt x="651" y="11"/>
                    <a:pt x="564" y="37"/>
                  </a:cubicBezTo>
                  <a:cubicBezTo>
                    <a:pt x="327" y="107"/>
                    <a:pt x="160" y="294"/>
                    <a:pt x="128" y="521"/>
                  </a:cubicBezTo>
                  <a:cubicBezTo>
                    <a:pt x="58" y="1019"/>
                    <a:pt x="575" y="1155"/>
                    <a:pt x="940" y="1290"/>
                  </a:cubicBezTo>
                  <a:cubicBezTo>
                    <a:pt x="1133" y="1362"/>
                    <a:pt x="1232" y="1472"/>
                    <a:pt x="1211" y="1590"/>
                  </a:cubicBezTo>
                  <a:cubicBezTo>
                    <a:pt x="1189" y="1713"/>
                    <a:pt x="1045" y="1839"/>
                    <a:pt x="844" y="1839"/>
                  </a:cubicBezTo>
                  <a:cubicBezTo>
                    <a:pt x="650" y="1839"/>
                    <a:pt x="461" y="1758"/>
                    <a:pt x="341" y="1626"/>
                  </a:cubicBezTo>
                  <a:cubicBezTo>
                    <a:pt x="304" y="1586"/>
                    <a:pt x="254" y="1566"/>
                    <a:pt x="204" y="1566"/>
                  </a:cubicBezTo>
                  <a:cubicBezTo>
                    <a:pt x="160" y="1566"/>
                    <a:pt x="116" y="1582"/>
                    <a:pt x="81" y="1613"/>
                  </a:cubicBezTo>
                  <a:cubicBezTo>
                    <a:pt x="6" y="1682"/>
                    <a:pt x="0" y="1798"/>
                    <a:pt x="68" y="1872"/>
                  </a:cubicBezTo>
                  <a:cubicBezTo>
                    <a:pt x="257" y="2081"/>
                    <a:pt x="547" y="2205"/>
                    <a:pt x="845" y="2205"/>
                  </a:cubicBezTo>
                  <a:cubicBezTo>
                    <a:pt x="1206" y="2205"/>
                    <a:pt x="1519" y="1967"/>
                    <a:pt x="1574" y="1655"/>
                  </a:cubicBezTo>
                  <a:cubicBezTo>
                    <a:pt x="1616" y="1417"/>
                    <a:pt x="1506" y="1106"/>
                    <a:pt x="1070" y="944"/>
                  </a:cubicBezTo>
                  <a:cubicBezTo>
                    <a:pt x="836" y="857"/>
                    <a:pt x="619" y="763"/>
                    <a:pt x="562" y="739"/>
                  </a:cubicBezTo>
                  <a:cubicBezTo>
                    <a:pt x="510" y="699"/>
                    <a:pt x="485" y="639"/>
                    <a:pt x="495" y="572"/>
                  </a:cubicBezTo>
                  <a:cubicBezTo>
                    <a:pt x="504" y="489"/>
                    <a:pt x="571" y="420"/>
                    <a:pt x="670" y="389"/>
                  </a:cubicBezTo>
                  <a:cubicBezTo>
                    <a:pt x="719" y="375"/>
                    <a:pt x="767" y="369"/>
                    <a:pt x="813" y="369"/>
                  </a:cubicBezTo>
                  <a:cubicBezTo>
                    <a:pt x="1035" y="369"/>
                    <a:pt x="1213" y="510"/>
                    <a:pt x="1218" y="515"/>
                  </a:cubicBezTo>
                  <a:cubicBezTo>
                    <a:pt x="1252" y="543"/>
                    <a:pt x="1294" y="557"/>
                    <a:pt x="1336" y="557"/>
                  </a:cubicBezTo>
                  <a:cubicBezTo>
                    <a:pt x="1389" y="557"/>
                    <a:pt x="1441" y="535"/>
                    <a:pt x="1477" y="491"/>
                  </a:cubicBezTo>
                  <a:cubicBezTo>
                    <a:pt x="1542" y="414"/>
                    <a:pt x="1531" y="297"/>
                    <a:pt x="1454" y="232"/>
                  </a:cubicBezTo>
                  <a:cubicBezTo>
                    <a:pt x="1440" y="220"/>
                    <a:pt x="1174" y="0"/>
                    <a:pt x="81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34" name="Google Shape;2234;p59"/>
          <p:cNvSpPr/>
          <p:nvPr/>
        </p:nvSpPr>
        <p:spPr>
          <a:xfrm>
            <a:off x="5418484" y="2343233"/>
            <a:ext cx="341157" cy="296773"/>
          </a:xfrm>
          <a:custGeom>
            <a:avLst/>
            <a:gdLst/>
            <a:ahLst/>
            <a:cxnLst/>
            <a:rect l="l" t="t" r="r" b="b"/>
            <a:pathLst>
              <a:path w="12583" h="10946" extrusionOk="0">
                <a:moveTo>
                  <a:pt x="8192" y="362"/>
                </a:moveTo>
                <a:lnTo>
                  <a:pt x="8192" y="1770"/>
                </a:lnTo>
                <a:lnTo>
                  <a:pt x="4391" y="1770"/>
                </a:lnTo>
                <a:lnTo>
                  <a:pt x="4391" y="362"/>
                </a:lnTo>
                <a:close/>
                <a:moveTo>
                  <a:pt x="4097" y="5671"/>
                </a:moveTo>
                <a:lnTo>
                  <a:pt x="4097" y="6425"/>
                </a:lnTo>
                <a:lnTo>
                  <a:pt x="1836" y="6425"/>
                </a:lnTo>
                <a:lnTo>
                  <a:pt x="1836" y="5671"/>
                </a:lnTo>
                <a:close/>
                <a:moveTo>
                  <a:pt x="10715" y="5671"/>
                </a:moveTo>
                <a:lnTo>
                  <a:pt x="10715" y="6425"/>
                </a:lnTo>
                <a:lnTo>
                  <a:pt x="8454" y="6425"/>
                </a:lnTo>
                <a:lnTo>
                  <a:pt x="8454" y="5671"/>
                </a:lnTo>
                <a:close/>
                <a:moveTo>
                  <a:pt x="11307" y="1670"/>
                </a:moveTo>
                <a:cubicBezTo>
                  <a:pt x="11341" y="1670"/>
                  <a:pt x="11371" y="1698"/>
                  <a:pt x="11371" y="1734"/>
                </a:cubicBezTo>
                <a:lnTo>
                  <a:pt x="11371" y="7568"/>
                </a:lnTo>
                <a:lnTo>
                  <a:pt x="1181" y="7568"/>
                </a:lnTo>
                <a:lnTo>
                  <a:pt x="1181" y="1734"/>
                </a:lnTo>
                <a:cubicBezTo>
                  <a:pt x="1181" y="1698"/>
                  <a:pt x="1209" y="1670"/>
                  <a:pt x="1245" y="1670"/>
                </a:cubicBezTo>
                <a:lnTo>
                  <a:pt x="3999" y="1670"/>
                </a:lnTo>
                <a:lnTo>
                  <a:pt x="3999" y="1942"/>
                </a:lnTo>
                <a:cubicBezTo>
                  <a:pt x="3999" y="2048"/>
                  <a:pt x="4081" y="2132"/>
                  <a:pt x="4183" y="2132"/>
                </a:cubicBezTo>
                <a:lnTo>
                  <a:pt x="6094" y="2132"/>
                </a:lnTo>
                <a:lnTo>
                  <a:pt x="6094" y="3770"/>
                </a:lnTo>
                <a:lnTo>
                  <a:pt x="2970" y="3770"/>
                </a:lnTo>
                <a:cubicBezTo>
                  <a:pt x="2867" y="3770"/>
                  <a:pt x="2785" y="3853"/>
                  <a:pt x="2785" y="3954"/>
                </a:cubicBezTo>
                <a:lnTo>
                  <a:pt x="2785" y="5309"/>
                </a:lnTo>
                <a:lnTo>
                  <a:pt x="1659" y="5309"/>
                </a:lnTo>
                <a:cubicBezTo>
                  <a:pt x="1557" y="5309"/>
                  <a:pt x="1474" y="5392"/>
                  <a:pt x="1474" y="5494"/>
                </a:cubicBezTo>
                <a:lnTo>
                  <a:pt x="1474" y="6601"/>
                </a:lnTo>
                <a:cubicBezTo>
                  <a:pt x="1474" y="6702"/>
                  <a:pt x="1557" y="6785"/>
                  <a:pt x="1659" y="6785"/>
                </a:cubicBezTo>
                <a:lnTo>
                  <a:pt x="4272" y="6785"/>
                </a:lnTo>
                <a:cubicBezTo>
                  <a:pt x="4374" y="6785"/>
                  <a:pt x="4457" y="6702"/>
                  <a:pt x="4457" y="6601"/>
                </a:cubicBezTo>
                <a:lnTo>
                  <a:pt x="4457" y="5494"/>
                </a:lnTo>
                <a:cubicBezTo>
                  <a:pt x="4457" y="5392"/>
                  <a:pt x="4374" y="5309"/>
                  <a:pt x="4272" y="5309"/>
                </a:cubicBezTo>
                <a:lnTo>
                  <a:pt x="3146" y="5309"/>
                </a:lnTo>
                <a:lnTo>
                  <a:pt x="3146" y="4130"/>
                </a:lnTo>
                <a:lnTo>
                  <a:pt x="6094" y="4130"/>
                </a:lnTo>
                <a:lnTo>
                  <a:pt x="6094" y="5309"/>
                </a:lnTo>
                <a:lnTo>
                  <a:pt x="4968" y="5309"/>
                </a:lnTo>
                <a:cubicBezTo>
                  <a:pt x="4867" y="5309"/>
                  <a:pt x="4784" y="5392"/>
                  <a:pt x="4784" y="5494"/>
                </a:cubicBezTo>
                <a:lnTo>
                  <a:pt x="4784" y="6602"/>
                </a:lnTo>
                <a:cubicBezTo>
                  <a:pt x="4784" y="6702"/>
                  <a:pt x="4866" y="6784"/>
                  <a:pt x="4966" y="6784"/>
                </a:cubicBezTo>
                <a:lnTo>
                  <a:pt x="5360" y="6784"/>
                </a:lnTo>
                <a:cubicBezTo>
                  <a:pt x="5455" y="6784"/>
                  <a:pt x="5541" y="6714"/>
                  <a:pt x="5549" y="6620"/>
                </a:cubicBezTo>
                <a:cubicBezTo>
                  <a:pt x="5558" y="6513"/>
                  <a:pt x="5474" y="6424"/>
                  <a:pt x="5369" y="6424"/>
                </a:cubicBezTo>
                <a:lnTo>
                  <a:pt x="5144" y="6424"/>
                </a:lnTo>
                <a:lnTo>
                  <a:pt x="5144" y="5670"/>
                </a:lnTo>
                <a:lnTo>
                  <a:pt x="7406" y="5670"/>
                </a:lnTo>
                <a:lnTo>
                  <a:pt x="7406" y="6424"/>
                </a:lnTo>
                <a:lnTo>
                  <a:pt x="6259" y="6424"/>
                </a:lnTo>
                <a:cubicBezTo>
                  <a:pt x="6162" y="6424"/>
                  <a:pt x="6077" y="6493"/>
                  <a:pt x="6070" y="6587"/>
                </a:cubicBezTo>
                <a:cubicBezTo>
                  <a:pt x="6061" y="6695"/>
                  <a:pt x="6145" y="6784"/>
                  <a:pt x="6249" y="6784"/>
                </a:cubicBezTo>
                <a:lnTo>
                  <a:pt x="7615" y="6784"/>
                </a:lnTo>
                <a:cubicBezTo>
                  <a:pt x="7717" y="6784"/>
                  <a:pt x="7799" y="6701"/>
                  <a:pt x="7799" y="6599"/>
                </a:cubicBezTo>
                <a:lnTo>
                  <a:pt x="7799" y="5493"/>
                </a:lnTo>
                <a:cubicBezTo>
                  <a:pt x="7799" y="5391"/>
                  <a:pt x="7717" y="5308"/>
                  <a:pt x="7615" y="5308"/>
                </a:cubicBezTo>
                <a:lnTo>
                  <a:pt x="6456" y="5308"/>
                </a:lnTo>
                <a:lnTo>
                  <a:pt x="6456" y="4128"/>
                </a:lnTo>
                <a:lnTo>
                  <a:pt x="9404" y="4128"/>
                </a:lnTo>
                <a:lnTo>
                  <a:pt x="9404" y="5308"/>
                </a:lnTo>
                <a:lnTo>
                  <a:pt x="8278" y="5308"/>
                </a:lnTo>
                <a:cubicBezTo>
                  <a:pt x="8176" y="5308"/>
                  <a:pt x="8094" y="5391"/>
                  <a:pt x="8094" y="5493"/>
                </a:cubicBezTo>
                <a:lnTo>
                  <a:pt x="8094" y="6599"/>
                </a:lnTo>
                <a:cubicBezTo>
                  <a:pt x="8094" y="6701"/>
                  <a:pt x="8176" y="6784"/>
                  <a:pt x="8278" y="6784"/>
                </a:cubicBezTo>
                <a:lnTo>
                  <a:pt x="10891" y="6784"/>
                </a:lnTo>
                <a:cubicBezTo>
                  <a:pt x="10994" y="6784"/>
                  <a:pt x="11076" y="6701"/>
                  <a:pt x="11076" y="6599"/>
                </a:cubicBezTo>
                <a:lnTo>
                  <a:pt x="11076" y="5493"/>
                </a:lnTo>
                <a:cubicBezTo>
                  <a:pt x="11076" y="5391"/>
                  <a:pt x="10994" y="5308"/>
                  <a:pt x="10891" y="5308"/>
                </a:cubicBezTo>
                <a:lnTo>
                  <a:pt x="9765" y="5308"/>
                </a:lnTo>
                <a:lnTo>
                  <a:pt x="9765" y="3952"/>
                </a:lnTo>
                <a:cubicBezTo>
                  <a:pt x="9765" y="3849"/>
                  <a:pt x="9684" y="3767"/>
                  <a:pt x="9581" y="3767"/>
                </a:cubicBezTo>
                <a:lnTo>
                  <a:pt x="6456" y="3767"/>
                </a:lnTo>
                <a:lnTo>
                  <a:pt x="6456" y="2130"/>
                </a:lnTo>
                <a:lnTo>
                  <a:pt x="8369" y="2130"/>
                </a:lnTo>
                <a:cubicBezTo>
                  <a:pt x="8471" y="2130"/>
                  <a:pt x="8553" y="2047"/>
                  <a:pt x="8553" y="1944"/>
                </a:cubicBezTo>
                <a:lnTo>
                  <a:pt x="8553" y="1670"/>
                </a:lnTo>
                <a:close/>
                <a:moveTo>
                  <a:pt x="3999" y="820"/>
                </a:moveTo>
                <a:lnTo>
                  <a:pt x="3999" y="1312"/>
                </a:lnTo>
                <a:lnTo>
                  <a:pt x="1253" y="1312"/>
                </a:lnTo>
                <a:cubicBezTo>
                  <a:pt x="1014" y="1312"/>
                  <a:pt x="820" y="1505"/>
                  <a:pt x="820" y="1744"/>
                </a:cubicBezTo>
                <a:lnTo>
                  <a:pt x="820" y="7571"/>
                </a:lnTo>
                <a:lnTo>
                  <a:pt x="362" y="7571"/>
                </a:lnTo>
                <a:lnTo>
                  <a:pt x="362" y="1107"/>
                </a:lnTo>
                <a:cubicBezTo>
                  <a:pt x="362" y="948"/>
                  <a:pt x="490" y="820"/>
                  <a:pt x="648" y="820"/>
                </a:cubicBezTo>
                <a:close/>
                <a:moveTo>
                  <a:pt x="12223" y="7931"/>
                </a:moveTo>
                <a:lnTo>
                  <a:pt x="12223" y="8497"/>
                </a:lnTo>
                <a:cubicBezTo>
                  <a:pt x="12221" y="8655"/>
                  <a:pt x="12094" y="8782"/>
                  <a:pt x="11936" y="8782"/>
                </a:cubicBezTo>
                <a:lnTo>
                  <a:pt x="648" y="8782"/>
                </a:lnTo>
                <a:cubicBezTo>
                  <a:pt x="490" y="8782"/>
                  <a:pt x="362" y="8655"/>
                  <a:pt x="362" y="8497"/>
                </a:cubicBezTo>
                <a:lnTo>
                  <a:pt x="362" y="7931"/>
                </a:lnTo>
                <a:close/>
                <a:moveTo>
                  <a:pt x="7022" y="9177"/>
                </a:moveTo>
                <a:cubicBezTo>
                  <a:pt x="7072" y="9467"/>
                  <a:pt x="7194" y="10096"/>
                  <a:pt x="7406" y="10586"/>
                </a:cubicBezTo>
                <a:lnTo>
                  <a:pt x="5167" y="10586"/>
                </a:lnTo>
                <a:cubicBezTo>
                  <a:pt x="5379" y="10096"/>
                  <a:pt x="5500" y="9467"/>
                  <a:pt x="5549" y="9177"/>
                </a:cubicBezTo>
                <a:close/>
                <a:moveTo>
                  <a:pt x="4160" y="0"/>
                </a:moveTo>
                <a:cubicBezTo>
                  <a:pt x="4089" y="0"/>
                  <a:pt x="4030" y="58"/>
                  <a:pt x="4030" y="130"/>
                </a:cubicBezTo>
                <a:lnTo>
                  <a:pt x="4030" y="460"/>
                </a:lnTo>
                <a:lnTo>
                  <a:pt x="458" y="460"/>
                </a:lnTo>
                <a:cubicBezTo>
                  <a:pt x="205" y="460"/>
                  <a:pt x="1" y="665"/>
                  <a:pt x="1" y="919"/>
                </a:cubicBezTo>
                <a:lnTo>
                  <a:pt x="1" y="8521"/>
                </a:lnTo>
                <a:cubicBezTo>
                  <a:pt x="1" y="8882"/>
                  <a:pt x="294" y="9175"/>
                  <a:pt x="655" y="9175"/>
                </a:cubicBezTo>
                <a:lnTo>
                  <a:pt x="5172" y="9175"/>
                </a:lnTo>
                <a:cubicBezTo>
                  <a:pt x="5113" y="9508"/>
                  <a:pt x="4978" y="10161"/>
                  <a:pt x="4758" y="10584"/>
                </a:cubicBezTo>
                <a:lnTo>
                  <a:pt x="3742" y="10584"/>
                </a:lnTo>
                <a:cubicBezTo>
                  <a:pt x="3647" y="10584"/>
                  <a:pt x="3562" y="10653"/>
                  <a:pt x="3552" y="10749"/>
                </a:cubicBezTo>
                <a:cubicBezTo>
                  <a:pt x="3543" y="10856"/>
                  <a:pt x="3628" y="10945"/>
                  <a:pt x="3736" y="10945"/>
                </a:cubicBezTo>
                <a:lnTo>
                  <a:pt x="8832" y="10945"/>
                </a:lnTo>
                <a:cubicBezTo>
                  <a:pt x="8927" y="10945"/>
                  <a:pt x="9013" y="10876"/>
                  <a:pt x="9022" y="10782"/>
                </a:cubicBezTo>
                <a:cubicBezTo>
                  <a:pt x="9031" y="10674"/>
                  <a:pt x="8946" y="10586"/>
                  <a:pt x="8838" y="10586"/>
                </a:cubicBezTo>
                <a:lnTo>
                  <a:pt x="7827" y="10586"/>
                </a:lnTo>
                <a:cubicBezTo>
                  <a:pt x="7607" y="10163"/>
                  <a:pt x="7470" y="9509"/>
                  <a:pt x="7413" y="9177"/>
                </a:cubicBezTo>
                <a:lnTo>
                  <a:pt x="11928" y="9177"/>
                </a:lnTo>
                <a:cubicBezTo>
                  <a:pt x="12289" y="9177"/>
                  <a:pt x="12583" y="8884"/>
                  <a:pt x="12583" y="8523"/>
                </a:cubicBezTo>
                <a:lnTo>
                  <a:pt x="12583" y="1102"/>
                </a:lnTo>
                <a:cubicBezTo>
                  <a:pt x="12583" y="748"/>
                  <a:pt x="12295" y="460"/>
                  <a:pt x="11943" y="460"/>
                </a:cubicBezTo>
                <a:lnTo>
                  <a:pt x="10247" y="460"/>
                </a:lnTo>
                <a:cubicBezTo>
                  <a:pt x="10147" y="460"/>
                  <a:pt x="10067" y="542"/>
                  <a:pt x="10067" y="641"/>
                </a:cubicBezTo>
                <a:cubicBezTo>
                  <a:pt x="10067" y="741"/>
                  <a:pt x="10147" y="822"/>
                  <a:pt x="10247" y="822"/>
                </a:cubicBezTo>
                <a:lnTo>
                  <a:pt x="11936" y="822"/>
                </a:lnTo>
                <a:cubicBezTo>
                  <a:pt x="12094" y="822"/>
                  <a:pt x="12223" y="950"/>
                  <a:pt x="12223" y="1109"/>
                </a:cubicBezTo>
                <a:lnTo>
                  <a:pt x="12223" y="7571"/>
                </a:lnTo>
                <a:lnTo>
                  <a:pt x="11732" y="7571"/>
                </a:lnTo>
                <a:lnTo>
                  <a:pt x="11732" y="1744"/>
                </a:lnTo>
                <a:cubicBezTo>
                  <a:pt x="11732" y="1505"/>
                  <a:pt x="11538" y="1312"/>
                  <a:pt x="11299" y="1312"/>
                </a:cubicBezTo>
                <a:lnTo>
                  <a:pt x="8552" y="1312"/>
                </a:lnTo>
                <a:lnTo>
                  <a:pt x="8552" y="820"/>
                </a:lnTo>
                <a:lnTo>
                  <a:pt x="9301" y="820"/>
                </a:lnTo>
                <a:cubicBezTo>
                  <a:pt x="9397" y="820"/>
                  <a:pt x="9481" y="751"/>
                  <a:pt x="9490" y="657"/>
                </a:cubicBezTo>
                <a:cubicBezTo>
                  <a:pt x="9498" y="549"/>
                  <a:pt x="9414" y="460"/>
                  <a:pt x="9310" y="460"/>
                </a:cubicBezTo>
                <a:lnTo>
                  <a:pt x="8552" y="460"/>
                </a:lnTo>
                <a:lnTo>
                  <a:pt x="8552" y="186"/>
                </a:lnTo>
                <a:cubicBezTo>
                  <a:pt x="8552" y="83"/>
                  <a:pt x="8470" y="0"/>
                  <a:pt x="8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235" name="Google Shape;2235;p59"/>
          <p:cNvGrpSpPr/>
          <p:nvPr/>
        </p:nvGrpSpPr>
        <p:grpSpPr>
          <a:xfrm>
            <a:off x="7491709" y="2321047"/>
            <a:ext cx="263073" cy="341145"/>
            <a:chOff x="1612822" y="1436414"/>
            <a:chExt cx="367522" cy="476593"/>
          </a:xfrm>
        </p:grpSpPr>
        <p:sp>
          <p:nvSpPr>
            <p:cNvPr id="2236" name="Google Shape;2236;p59"/>
            <p:cNvSpPr/>
            <p:nvPr/>
          </p:nvSpPr>
          <p:spPr>
            <a:xfrm>
              <a:off x="1612822" y="1436414"/>
              <a:ext cx="367522" cy="476593"/>
            </a:xfrm>
            <a:custGeom>
              <a:avLst/>
              <a:gdLst/>
              <a:ahLst/>
              <a:cxnLst/>
              <a:rect l="l" t="t" r="r" b="b"/>
              <a:pathLst>
                <a:path w="9701" h="12580" extrusionOk="0">
                  <a:moveTo>
                    <a:pt x="7636" y="668"/>
                  </a:moveTo>
                  <a:lnTo>
                    <a:pt x="9113" y="2360"/>
                  </a:lnTo>
                  <a:lnTo>
                    <a:pt x="7636" y="2360"/>
                  </a:lnTo>
                  <a:lnTo>
                    <a:pt x="7636" y="668"/>
                  </a:lnTo>
                  <a:close/>
                  <a:moveTo>
                    <a:pt x="906" y="0"/>
                  </a:moveTo>
                  <a:cubicBezTo>
                    <a:pt x="803" y="0"/>
                    <a:pt x="720" y="82"/>
                    <a:pt x="720" y="183"/>
                  </a:cubicBezTo>
                  <a:lnTo>
                    <a:pt x="720" y="6454"/>
                  </a:lnTo>
                  <a:lnTo>
                    <a:pt x="183" y="6454"/>
                  </a:lnTo>
                  <a:cubicBezTo>
                    <a:pt x="82" y="6454"/>
                    <a:pt x="1" y="6536"/>
                    <a:pt x="1" y="6636"/>
                  </a:cubicBezTo>
                  <a:lnTo>
                    <a:pt x="1" y="7667"/>
                  </a:lnTo>
                  <a:cubicBezTo>
                    <a:pt x="1" y="7762"/>
                    <a:pt x="70" y="7847"/>
                    <a:pt x="164" y="7856"/>
                  </a:cubicBezTo>
                  <a:cubicBezTo>
                    <a:pt x="169" y="7857"/>
                    <a:pt x="174" y="7857"/>
                    <a:pt x="179" y="7857"/>
                  </a:cubicBezTo>
                  <a:cubicBezTo>
                    <a:pt x="280" y="7857"/>
                    <a:pt x="361" y="7775"/>
                    <a:pt x="361" y="7673"/>
                  </a:cubicBezTo>
                  <a:lnTo>
                    <a:pt x="361" y="6814"/>
                  </a:lnTo>
                  <a:lnTo>
                    <a:pt x="7275" y="6814"/>
                  </a:lnTo>
                  <a:lnTo>
                    <a:pt x="7275" y="10058"/>
                  </a:lnTo>
                  <a:lnTo>
                    <a:pt x="361" y="10058"/>
                  </a:lnTo>
                  <a:lnTo>
                    <a:pt x="361" y="8535"/>
                  </a:lnTo>
                  <a:cubicBezTo>
                    <a:pt x="361" y="8440"/>
                    <a:pt x="291" y="8355"/>
                    <a:pt x="197" y="8345"/>
                  </a:cubicBezTo>
                  <a:cubicBezTo>
                    <a:pt x="191" y="8345"/>
                    <a:pt x="186" y="8345"/>
                    <a:pt x="181" y="8345"/>
                  </a:cubicBezTo>
                  <a:cubicBezTo>
                    <a:pt x="81" y="8345"/>
                    <a:pt x="1" y="8427"/>
                    <a:pt x="1" y="8529"/>
                  </a:cubicBezTo>
                  <a:lnTo>
                    <a:pt x="1" y="10234"/>
                  </a:lnTo>
                  <a:cubicBezTo>
                    <a:pt x="1" y="10335"/>
                    <a:pt x="84" y="10418"/>
                    <a:pt x="185" y="10418"/>
                  </a:cubicBezTo>
                  <a:lnTo>
                    <a:pt x="723" y="10418"/>
                  </a:lnTo>
                  <a:lnTo>
                    <a:pt x="723" y="12397"/>
                  </a:lnTo>
                  <a:cubicBezTo>
                    <a:pt x="723" y="12498"/>
                    <a:pt x="804" y="12580"/>
                    <a:pt x="906" y="12580"/>
                  </a:cubicBezTo>
                  <a:lnTo>
                    <a:pt x="9516" y="12580"/>
                  </a:lnTo>
                  <a:cubicBezTo>
                    <a:pt x="9617" y="12580"/>
                    <a:pt x="9698" y="12498"/>
                    <a:pt x="9698" y="12398"/>
                  </a:cubicBezTo>
                  <a:lnTo>
                    <a:pt x="9698" y="4929"/>
                  </a:lnTo>
                  <a:cubicBezTo>
                    <a:pt x="9698" y="4841"/>
                    <a:pt x="9641" y="4760"/>
                    <a:pt x="9554" y="4743"/>
                  </a:cubicBezTo>
                  <a:cubicBezTo>
                    <a:pt x="9542" y="4740"/>
                    <a:pt x="9529" y="4739"/>
                    <a:pt x="9518" y="4739"/>
                  </a:cubicBezTo>
                  <a:cubicBezTo>
                    <a:pt x="9418" y="4739"/>
                    <a:pt x="9338" y="4822"/>
                    <a:pt x="9338" y="4924"/>
                  </a:cubicBezTo>
                  <a:lnTo>
                    <a:pt x="9338" y="12220"/>
                  </a:lnTo>
                  <a:lnTo>
                    <a:pt x="1081" y="12220"/>
                  </a:lnTo>
                  <a:lnTo>
                    <a:pt x="1081" y="10421"/>
                  </a:lnTo>
                  <a:lnTo>
                    <a:pt x="7452" y="10421"/>
                  </a:lnTo>
                  <a:cubicBezTo>
                    <a:pt x="7553" y="10421"/>
                    <a:pt x="7635" y="10339"/>
                    <a:pt x="7635" y="10238"/>
                  </a:cubicBezTo>
                  <a:lnTo>
                    <a:pt x="7635" y="6641"/>
                  </a:lnTo>
                  <a:cubicBezTo>
                    <a:pt x="7635" y="6539"/>
                    <a:pt x="7552" y="6458"/>
                    <a:pt x="7452" y="6458"/>
                  </a:cubicBezTo>
                  <a:lnTo>
                    <a:pt x="1082" y="6458"/>
                  </a:lnTo>
                  <a:lnTo>
                    <a:pt x="1082" y="364"/>
                  </a:lnTo>
                  <a:lnTo>
                    <a:pt x="7275" y="364"/>
                  </a:lnTo>
                  <a:lnTo>
                    <a:pt x="7275" y="2538"/>
                  </a:lnTo>
                  <a:cubicBezTo>
                    <a:pt x="7275" y="2640"/>
                    <a:pt x="7357" y="2723"/>
                    <a:pt x="7459" y="2723"/>
                  </a:cubicBezTo>
                  <a:lnTo>
                    <a:pt x="9339" y="2723"/>
                  </a:lnTo>
                  <a:lnTo>
                    <a:pt x="9339" y="4067"/>
                  </a:lnTo>
                  <a:cubicBezTo>
                    <a:pt x="9339" y="4166"/>
                    <a:pt x="9421" y="4249"/>
                    <a:pt x="9520" y="4249"/>
                  </a:cubicBezTo>
                  <a:cubicBezTo>
                    <a:pt x="9620" y="4249"/>
                    <a:pt x="9700" y="4166"/>
                    <a:pt x="9700" y="4065"/>
                  </a:cubicBezTo>
                  <a:lnTo>
                    <a:pt x="9700" y="2554"/>
                  </a:lnTo>
                  <a:cubicBezTo>
                    <a:pt x="9700" y="2510"/>
                    <a:pt x="9685" y="2467"/>
                    <a:pt x="9654" y="2432"/>
                  </a:cubicBezTo>
                  <a:lnTo>
                    <a:pt x="7589" y="63"/>
                  </a:lnTo>
                  <a:cubicBezTo>
                    <a:pt x="7553" y="22"/>
                    <a:pt x="7504" y="0"/>
                    <a:pt x="7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7" name="Google Shape;2237;p59"/>
            <p:cNvSpPr/>
            <p:nvPr/>
          </p:nvSpPr>
          <p:spPr>
            <a:xfrm>
              <a:off x="1818879" y="1713202"/>
              <a:ext cx="38037" cy="84749"/>
            </a:xfrm>
            <a:custGeom>
              <a:avLst/>
              <a:gdLst/>
              <a:ahLst/>
              <a:cxnLst/>
              <a:rect l="l" t="t" r="r" b="b"/>
              <a:pathLst>
                <a:path w="1004" h="2237" extrusionOk="0">
                  <a:moveTo>
                    <a:pt x="182" y="0"/>
                  </a:moveTo>
                  <a:cubicBezTo>
                    <a:pt x="82" y="0"/>
                    <a:pt x="1" y="83"/>
                    <a:pt x="1" y="184"/>
                  </a:cubicBezTo>
                  <a:lnTo>
                    <a:pt x="1" y="2053"/>
                  </a:lnTo>
                  <a:cubicBezTo>
                    <a:pt x="1" y="2142"/>
                    <a:pt x="64" y="2220"/>
                    <a:pt x="151" y="2233"/>
                  </a:cubicBezTo>
                  <a:cubicBezTo>
                    <a:pt x="160" y="2236"/>
                    <a:pt x="417" y="2237"/>
                    <a:pt x="632" y="2237"/>
                  </a:cubicBezTo>
                  <a:cubicBezTo>
                    <a:pt x="704" y="2237"/>
                    <a:pt x="771" y="2237"/>
                    <a:pt x="823" y="2237"/>
                  </a:cubicBezTo>
                  <a:cubicBezTo>
                    <a:pt x="922" y="2237"/>
                    <a:pt x="1003" y="2153"/>
                    <a:pt x="1003" y="2052"/>
                  </a:cubicBezTo>
                  <a:cubicBezTo>
                    <a:pt x="1003" y="1951"/>
                    <a:pt x="921" y="1869"/>
                    <a:pt x="822" y="1869"/>
                  </a:cubicBezTo>
                  <a:lnTo>
                    <a:pt x="821" y="1869"/>
                  </a:lnTo>
                  <a:cubicBezTo>
                    <a:pt x="659" y="1870"/>
                    <a:pt x="485" y="1870"/>
                    <a:pt x="360" y="1870"/>
                  </a:cubicBezTo>
                  <a:lnTo>
                    <a:pt x="360" y="184"/>
                  </a:lnTo>
                  <a:cubicBezTo>
                    <a:pt x="361" y="83"/>
                    <a:pt x="281" y="0"/>
                    <a:pt x="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8" name="Google Shape;2238;p59"/>
            <p:cNvSpPr/>
            <p:nvPr/>
          </p:nvSpPr>
          <p:spPr>
            <a:xfrm>
              <a:off x="1737312" y="1713240"/>
              <a:ext cx="62094" cy="84862"/>
            </a:xfrm>
            <a:custGeom>
              <a:avLst/>
              <a:gdLst/>
              <a:ahLst/>
              <a:cxnLst/>
              <a:rect l="l" t="t" r="r" b="b"/>
              <a:pathLst>
                <a:path w="1639" h="2240" extrusionOk="0">
                  <a:moveTo>
                    <a:pt x="827" y="1"/>
                  </a:moveTo>
                  <a:cubicBezTo>
                    <a:pt x="746" y="1"/>
                    <a:pt x="661" y="12"/>
                    <a:pt x="573" y="38"/>
                  </a:cubicBezTo>
                  <a:cubicBezTo>
                    <a:pt x="334" y="110"/>
                    <a:pt x="165" y="299"/>
                    <a:pt x="131" y="529"/>
                  </a:cubicBezTo>
                  <a:cubicBezTo>
                    <a:pt x="100" y="744"/>
                    <a:pt x="194" y="950"/>
                    <a:pt x="375" y="1069"/>
                  </a:cubicBezTo>
                  <a:cubicBezTo>
                    <a:pt x="383" y="1074"/>
                    <a:pt x="392" y="1079"/>
                    <a:pt x="402" y="1083"/>
                  </a:cubicBezTo>
                  <a:cubicBezTo>
                    <a:pt x="412" y="1089"/>
                    <a:pt x="669" y="1202"/>
                    <a:pt x="957" y="1309"/>
                  </a:cubicBezTo>
                  <a:cubicBezTo>
                    <a:pt x="1155" y="1382"/>
                    <a:pt x="1256" y="1494"/>
                    <a:pt x="1234" y="1619"/>
                  </a:cubicBezTo>
                  <a:cubicBezTo>
                    <a:pt x="1210" y="1743"/>
                    <a:pt x="1064" y="1873"/>
                    <a:pt x="857" y="1873"/>
                  </a:cubicBezTo>
                  <a:cubicBezTo>
                    <a:pt x="657" y="1873"/>
                    <a:pt x="464" y="1791"/>
                    <a:pt x="341" y="1655"/>
                  </a:cubicBezTo>
                  <a:cubicBezTo>
                    <a:pt x="305" y="1616"/>
                    <a:pt x="255" y="1595"/>
                    <a:pt x="205" y="1595"/>
                  </a:cubicBezTo>
                  <a:cubicBezTo>
                    <a:pt x="161" y="1595"/>
                    <a:pt x="117" y="1611"/>
                    <a:pt x="82" y="1643"/>
                  </a:cubicBezTo>
                  <a:cubicBezTo>
                    <a:pt x="8" y="1710"/>
                    <a:pt x="0" y="1827"/>
                    <a:pt x="69" y="1901"/>
                  </a:cubicBezTo>
                  <a:cubicBezTo>
                    <a:pt x="260" y="2112"/>
                    <a:pt x="555" y="2240"/>
                    <a:pt x="857" y="2240"/>
                  </a:cubicBezTo>
                  <a:cubicBezTo>
                    <a:pt x="1221" y="2240"/>
                    <a:pt x="1538" y="2000"/>
                    <a:pt x="1596" y="1683"/>
                  </a:cubicBezTo>
                  <a:cubicBezTo>
                    <a:pt x="1639" y="1442"/>
                    <a:pt x="1525" y="1126"/>
                    <a:pt x="1083" y="963"/>
                  </a:cubicBezTo>
                  <a:cubicBezTo>
                    <a:pt x="846" y="875"/>
                    <a:pt x="626" y="780"/>
                    <a:pt x="566" y="754"/>
                  </a:cubicBezTo>
                  <a:cubicBezTo>
                    <a:pt x="513" y="713"/>
                    <a:pt x="486" y="650"/>
                    <a:pt x="497" y="582"/>
                  </a:cubicBezTo>
                  <a:cubicBezTo>
                    <a:pt x="509" y="493"/>
                    <a:pt x="578" y="423"/>
                    <a:pt x="680" y="390"/>
                  </a:cubicBezTo>
                  <a:cubicBezTo>
                    <a:pt x="730" y="375"/>
                    <a:pt x="778" y="369"/>
                    <a:pt x="825" y="369"/>
                  </a:cubicBezTo>
                  <a:cubicBezTo>
                    <a:pt x="1053" y="369"/>
                    <a:pt x="1236" y="515"/>
                    <a:pt x="1241" y="519"/>
                  </a:cubicBezTo>
                  <a:cubicBezTo>
                    <a:pt x="1275" y="547"/>
                    <a:pt x="1316" y="561"/>
                    <a:pt x="1358" y="561"/>
                  </a:cubicBezTo>
                  <a:cubicBezTo>
                    <a:pt x="1410" y="561"/>
                    <a:pt x="1462" y="539"/>
                    <a:pt x="1498" y="495"/>
                  </a:cubicBezTo>
                  <a:cubicBezTo>
                    <a:pt x="1564" y="418"/>
                    <a:pt x="1554" y="301"/>
                    <a:pt x="1476" y="236"/>
                  </a:cubicBezTo>
                  <a:cubicBezTo>
                    <a:pt x="1462" y="224"/>
                    <a:pt x="1191" y="1"/>
                    <a:pt x="82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39" name="Google Shape;2239;p59"/>
            <p:cNvSpPr/>
            <p:nvPr/>
          </p:nvSpPr>
          <p:spPr>
            <a:xfrm>
              <a:off x="1656542" y="1713240"/>
              <a:ext cx="62094" cy="84862"/>
            </a:xfrm>
            <a:custGeom>
              <a:avLst/>
              <a:gdLst/>
              <a:ahLst/>
              <a:cxnLst/>
              <a:rect l="l" t="t" r="r" b="b"/>
              <a:pathLst>
                <a:path w="1639" h="2240" extrusionOk="0">
                  <a:moveTo>
                    <a:pt x="826" y="1"/>
                  </a:moveTo>
                  <a:cubicBezTo>
                    <a:pt x="745" y="1"/>
                    <a:pt x="660" y="12"/>
                    <a:pt x="572" y="38"/>
                  </a:cubicBezTo>
                  <a:cubicBezTo>
                    <a:pt x="332" y="110"/>
                    <a:pt x="163" y="299"/>
                    <a:pt x="131" y="529"/>
                  </a:cubicBezTo>
                  <a:cubicBezTo>
                    <a:pt x="100" y="744"/>
                    <a:pt x="194" y="950"/>
                    <a:pt x="375" y="1069"/>
                  </a:cubicBezTo>
                  <a:cubicBezTo>
                    <a:pt x="382" y="1074"/>
                    <a:pt x="392" y="1079"/>
                    <a:pt x="401" y="1083"/>
                  </a:cubicBezTo>
                  <a:cubicBezTo>
                    <a:pt x="412" y="1089"/>
                    <a:pt x="668" y="1202"/>
                    <a:pt x="956" y="1309"/>
                  </a:cubicBezTo>
                  <a:cubicBezTo>
                    <a:pt x="1153" y="1382"/>
                    <a:pt x="1256" y="1494"/>
                    <a:pt x="1233" y="1619"/>
                  </a:cubicBezTo>
                  <a:cubicBezTo>
                    <a:pt x="1210" y="1743"/>
                    <a:pt x="1063" y="1873"/>
                    <a:pt x="857" y="1873"/>
                  </a:cubicBezTo>
                  <a:cubicBezTo>
                    <a:pt x="656" y="1873"/>
                    <a:pt x="464" y="1791"/>
                    <a:pt x="340" y="1655"/>
                  </a:cubicBezTo>
                  <a:cubicBezTo>
                    <a:pt x="304" y="1616"/>
                    <a:pt x="254" y="1595"/>
                    <a:pt x="204" y="1595"/>
                  </a:cubicBezTo>
                  <a:cubicBezTo>
                    <a:pt x="160" y="1595"/>
                    <a:pt x="116" y="1611"/>
                    <a:pt x="81" y="1643"/>
                  </a:cubicBezTo>
                  <a:cubicBezTo>
                    <a:pt x="6" y="1710"/>
                    <a:pt x="0" y="1827"/>
                    <a:pt x="68" y="1901"/>
                  </a:cubicBezTo>
                  <a:cubicBezTo>
                    <a:pt x="259" y="2112"/>
                    <a:pt x="554" y="2240"/>
                    <a:pt x="856" y="2240"/>
                  </a:cubicBezTo>
                  <a:cubicBezTo>
                    <a:pt x="1220" y="2240"/>
                    <a:pt x="1537" y="2000"/>
                    <a:pt x="1594" y="1683"/>
                  </a:cubicBezTo>
                  <a:cubicBezTo>
                    <a:pt x="1638" y="1442"/>
                    <a:pt x="1525" y="1126"/>
                    <a:pt x="1083" y="963"/>
                  </a:cubicBezTo>
                  <a:cubicBezTo>
                    <a:pt x="844" y="875"/>
                    <a:pt x="624" y="780"/>
                    <a:pt x="566" y="754"/>
                  </a:cubicBezTo>
                  <a:cubicBezTo>
                    <a:pt x="512" y="713"/>
                    <a:pt x="486" y="650"/>
                    <a:pt x="496" y="582"/>
                  </a:cubicBezTo>
                  <a:cubicBezTo>
                    <a:pt x="509" y="493"/>
                    <a:pt x="577" y="423"/>
                    <a:pt x="680" y="390"/>
                  </a:cubicBezTo>
                  <a:cubicBezTo>
                    <a:pt x="729" y="375"/>
                    <a:pt x="778" y="369"/>
                    <a:pt x="825" y="369"/>
                  </a:cubicBezTo>
                  <a:cubicBezTo>
                    <a:pt x="1053" y="369"/>
                    <a:pt x="1236" y="515"/>
                    <a:pt x="1240" y="519"/>
                  </a:cubicBezTo>
                  <a:cubicBezTo>
                    <a:pt x="1274" y="547"/>
                    <a:pt x="1316" y="561"/>
                    <a:pt x="1358" y="561"/>
                  </a:cubicBezTo>
                  <a:cubicBezTo>
                    <a:pt x="1410" y="561"/>
                    <a:pt x="1462" y="539"/>
                    <a:pt x="1498" y="495"/>
                  </a:cubicBezTo>
                  <a:cubicBezTo>
                    <a:pt x="1563" y="418"/>
                    <a:pt x="1552" y="301"/>
                    <a:pt x="1476" y="236"/>
                  </a:cubicBezTo>
                  <a:cubicBezTo>
                    <a:pt x="1461" y="224"/>
                    <a:pt x="1190" y="1"/>
                    <a:pt x="8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240" name="Google Shape;2240;p59"/>
          <p:cNvGrpSpPr/>
          <p:nvPr/>
        </p:nvGrpSpPr>
        <p:grpSpPr>
          <a:xfrm>
            <a:off x="1345370" y="2355643"/>
            <a:ext cx="350772" cy="271913"/>
            <a:chOff x="5547407" y="2234234"/>
            <a:chExt cx="490042" cy="379873"/>
          </a:xfrm>
        </p:grpSpPr>
        <p:sp>
          <p:nvSpPr>
            <p:cNvPr id="2241" name="Google Shape;2241;p59"/>
            <p:cNvSpPr/>
            <p:nvPr/>
          </p:nvSpPr>
          <p:spPr>
            <a:xfrm>
              <a:off x="5837379" y="2258860"/>
              <a:ext cx="56828" cy="65503"/>
            </a:xfrm>
            <a:custGeom>
              <a:avLst/>
              <a:gdLst/>
              <a:ahLst/>
              <a:cxnLst/>
              <a:rect l="l" t="t" r="r" b="b"/>
              <a:pathLst>
                <a:path w="1500" h="1729" extrusionOk="0">
                  <a:moveTo>
                    <a:pt x="865" y="1"/>
                  </a:moveTo>
                  <a:cubicBezTo>
                    <a:pt x="388" y="1"/>
                    <a:pt x="1" y="388"/>
                    <a:pt x="1" y="865"/>
                  </a:cubicBezTo>
                  <a:cubicBezTo>
                    <a:pt x="1" y="1341"/>
                    <a:pt x="388" y="1729"/>
                    <a:pt x="865" y="1729"/>
                  </a:cubicBezTo>
                  <a:cubicBezTo>
                    <a:pt x="1083" y="1729"/>
                    <a:pt x="1292" y="1640"/>
                    <a:pt x="1434" y="1471"/>
                  </a:cubicBezTo>
                  <a:cubicBezTo>
                    <a:pt x="1500" y="1393"/>
                    <a:pt x="1489" y="1277"/>
                    <a:pt x="1412" y="1211"/>
                  </a:cubicBezTo>
                  <a:cubicBezTo>
                    <a:pt x="1378" y="1184"/>
                    <a:pt x="1339" y="1171"/>
                    <a:pt x="1299" y="1171"/>
                  </a:cubicBezTo>
                  <a:cubicBezTo>
                    <a:pt x="1246" y="1171"/>
                    <a:pt x="1192" y="1194"/>
                    <a:pt x="1151" y="1233"/>
                  </a:cubicBezTo>
                  <a:cubicBezTo>
                    <a:pt x="1066" y="1313"/>
                    <a:pt x="992" y="1361"/>
                    <a:pt x="866" y="1361"/>
                  </a:cubicBezTo>
                  <a:cubicBezTo>
                    <a:pt x="593" y="1361"/>
                    <a:pt x="370" y="1139"/>
                    <a:pt x="370" y="865"/>
                  </a:cubicBezTo>
                  <a:cubicBezTo>
                    <a:pt x="369" y="591"/>
                    <a:pt x="591" y="369"/>
                    <a:pt x="865" y="369"/>
                  </a:cubicBezTo>
                  <a:cubicBezTo>
                    <a:pt x="965" y="369"/>
                    <a:pt x="1060" y="398"/>
                    <a:pt x="1143" y="454"/>
                  </a:cubicBezTo>
                  <a:cubicBezTo>
                    <a:pt x="1174" y="475"/>
                    <a:pt x="1210" y="486"/>
                    <a:pt x="1246" y="486"/>
                  </a:cubicBezTo>
                  <a:cubicBezTo>
                    <a:pt x="1305" y="486"/>
                    <a:pt x="1362" y="457"/>
                    <a:pt x="1397" y="404"/>
                  </a:cubicBezTo>
                  <a:cubicBezTo>
                    <a:pt x="1454" y="320"/>
                    <a:pt x="1432" y="205"/>
                    <a:pt x="1348" y="149"/>
                  </a:cubicBezTo>
                  <a:cubicBezTo>
                    <a:pt x="1205" y="52"/>
                    <a:pt x="1038" y="1"/>
                    <a:pt x="8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2" name="Google Shape;2242;p59"/>
            <p:cNvSpPr/>
            <p:nvPr/>
          </p:nvSpPr>
          <p:spPr>
            <a:xfrm>
              <a:off x="5899889" y="2258860"/>
              <a:ext cx="49288" cy="65465"/>
            </a:xfrm>
            <a:custGeom>
              <a:avLst/>
              <a:gdLst/>
              <a:ahLst/>
              <a:cxnLst/>
              <a:rect l="l" t="t" r="r" b="b"/>
              <a:pathLst>
                <a:path w="1301" h="1728" extrusionOk="0">
                  <a:moveTo>
                    <a:pt x="657" y="1"/>
                  </a:moveTo>
                  <a:cubicBezTo>
                    <a:pt x="595" y="1"/>
                    <a:pt x="528" y="9"/>
                    <a:pt x="459" y="30"/>
                  </a:cubicBezTo>
                  <a:cubicBezTo>
                    <a:pt x="268" y="88"/>
                    <a:pt x="129" y="240"/>
                    <a:pt x="103" y="428"/>
                  </a:cubicBezTo>
                  <a:cubicBezTo>
                    <a:pt x="79" y="603"/>
                    <a:pt x="154" y="774"/>
                    <a:pt x="302" y="869"/>
                  </a:cubicBezTo>
                  <a:cubicBezTo>
                    <a:pt x="311" y="874"/>
                    <a:pt x="320" y="879"/>
                    <a:pt x="327" y="884"/>
                  </a:cubicBezTo>
                  <a:cubicBezTo>
                    <a:pt x="336" y="888"/>
                    <a:pt x="522" y="969"/>
                    <a:pt x="735" y="1048"/>
                  </a:cubicBezTo>
                  <a:cubicBezTo>
                    <a:pt x="779" y="1064"/>
                    <a:pt x="920" y="1124"/>
                    <a:pt x="903" y="1218"/>
                  </a:cubicBezTo>
                  <a:cubicBezTo>
                    <a:pt x="891" y="1288"/>
                    <a:pt x="804" y="1360"/>
                    <a:pt x="679" y="1360"/>
                  </a:cubicBezTo>
                  <a:cubicBezTo>
                    <a:pt x="548" y="1360"/>
                    <a:pt x="423" y="1308"/>
                    <a:pt x="342" y="1219"/>
                  </a:cubicBezTo>
                  <a:cubicBezTo>
                    <a:pt x="306" y="1178"/>
                    <a:pt x="256" y="1157"/>
                    <a:pt x="205" y="1157"/>
                  </a:cubicBezTo>
                  <a:cubicBezTo>
                    <a:pt x="161" y="1157"/>
                    <a:pt x="117" y="1173"/>
                    <a:pt x="81" y="1205"/>
                  </a:cubicBezTo>
                  <a:cubicBezTo>
                    <a:pt x="6" y="1273"/>
                    <a:pt x="1" y="1390"/>
                    <a:pt x="69" y="1466"/>
                  </a:cubicBezTo>
                  <a:cubicBezTo>
                    <a:pt x="218" y="1632"/>
                    <a:pt x="441" y="1728"/>
                    <a:pt x="678" y="1728"/>
                  </a:cubicBezTo>
                  <a:cubicBezTo>
                    <a:pt x="971" y="1728"/>
                    <a:pt x="1219" y="1540"/>
                    <a:pt x="1265" y="1282"/>
                  </a:cubicBezTo>
                  <a:cubicBezTo>
                    <a:pt x="1300" y="1086"/>
                    <a:pt x="1211" y="831"/>
                    <a:pt x="860" y="701"/>
                  </a:cubicBezTo>
                  <a:cubicBezTo>
                    <a:pt x="695" y="641"/>
                    <a:pt x="542" y="575"/>
                    <a:pt x="493" y="554"/>
                  </a:cubicBezTo>
                  <a:cubicBezTo>
                    <a:pt x="462" y="528"/>
                    <a:pt x="463" y="493"/>
                    <a:pt x="465" y="478"/>
                  </a:cubicBezTo>
                  <a:cubicBezTo>
                    <a:pt x="468" y="457"/>
                    <a:pt x="483" y="405"/>
                    <a:pt x="563" y="382"/>
                  </a:cubicBezTo>
                  <a:cubicBezTo>
                    <a:pt x="594" y="372"/>
                    <a:pt x="625" y="368"/>
                    <a:pt x="655" y="368"/>
                  </a:cubicBezTo>
                  <a:cubicBezTo>
                    <a:pt x="800" y="368"/>
                    <a:pt x="919" y="462"/>
                    <a:pt x="924" y="466"/>
                  </a:cubicBezTo>
                  <a:cubicBezTo>
                    <a:pt x="959" y="494"/>
                    <a:pt x="1000" y="507"/>
                    <a:pt x="1042" y="507"/>
                  </a:cubicBezTo>
                  <a:cubicBezTo>
                    <a:pt x="1094" y="507"/>
                    <a:pt x="1146" y="485"/>
                    <a:pt x="1182" y="442"/>
                  </a:cubicBezTo>
                  <a:cubicBezTo>
                    <a:pt x="1248" y="363"/>
                    <a:pt x="1237" y="248"/>
                    <a:pt x="1160" y="183"/>
                  </a:cubicBezTo>
                  <a:cubicBezTo>
                    <a:pt x="1151" y="174"/>
                    <a:pt x="941" y="1"/>
                    <a:pt x="6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3" name="Google Shape;2243;p59"/>
            <p:cNvSpPr/>
            <p:nvPr/>
          </p:nvSpPr>
          <p:spPr>
            <a:xfrm>
              <a:off x="5955656" y="2258822"/>
              <a:ext cx="49250" cy="65503"/>
            </a:xfrm>
            <a:custGeom>
              <a:avLst/>
              <a:gdLst/>
              <a:ahLst/>
              <a:cxnLst/>
              <a:rect l="l" t="t" r="r" b="b"/>
              <a:pathLst>
                <a:path w="1300" h="1729" extrusionOk="0">
                  <a:moveTo>
                    <a:pt x="653" y="0"/>
                  </a:moveTo>
                  <a:cubicBezTo>
                    <a:pt x="591" y="0"/>
                    <a:pt x="526" y="9"/>
                    <a:pt x="458" y="29"/>
                  </a:cubicBezTo>
                  <a:cubicBezTo>
                    <a:pt x="264" y="86"/>
                    <a:pt x="128" y="240"/>
                    <a:pt x="102" y="427"/>
                  </a:cubicBezTo>
                  <a:cubicBezTo>
                    <a:pt x="77" y="603"/>
                    <a:pt x="153" y="772"/>
                    <a:pt x="301" y="869"/>
                  </a:cubicBezTo>
                  <a:cubicBezTo>
                    <a:pt x="309" y="874"/>
                    <a:pt x="317" y="879"/>
                    <a:pt x="327" y="882"/>
                  </a:cubicBezTo>
                  <a:cubicBezTo>
                    <a:pt x="335" y="887"/>
                    <a:pt x="522" y="969"/>
                    <a:pt x="734" y="1048"/>
                  </a:cubicBezTo>
                  <a:cubicBezTo>
                    <a:pt x="778" y="1064"/>
                    <a:pt x="920" y="1123"/>
                    <a:pt x="903" y="1217"/>
                  </a:cubicBezTo>
                  <a:cubicBezTo>
                    <a:pt x="891" y="1289"/>
                    <a:pt x="803" y="1361"/>
                    <a:pt x="679" y="1361"/>
                  </a:cubicBezTo>
                  <a:cubicBezTo>
                    <a:pt x="548" y="1361"/>
                    <a:pt x="422" y="1309"/>
                    <a:pt x="341" y="1220"/>
                  </a:cubicBezTo>
                  <a:cubicBezTo>
                    <a:pt x="305" y="1179"/>
                    <a:pt x="255" y="1158"/>
                    <a:pt x="205" y="1158"/>
                  </a:cubicBezTo>
                  <a:cubicBezTo>
                    <a:pt x="161" y="1158"/>
                    <a:pt x="116" y="1174"/>
                    <a:pt x="81" y="1206"/>
                  </a:cubicBezTo>
                  <a:cubicBezTo>
                    <a:pt x="5" y="1274"/>
                    <a:pt x="0" y="1391"/>
                    <a:pt x="68" y="1467"/>
                  </a:cubicBezTo>
                  <a:cubicBezTo>
                    <a:pt x="218" y="1633"/>
                    <a:pt x="441" y="1729"/>
                    <a:pt x="678" y="1729"/>
                  </a:cubicBezTo>
                  <a:cubicBezTo>
                    <a:pt x="971" y="1729"/>
                    <a:pt x="1218" y="1541"/>
                    <a:pt x="1264" y="1283"/>
                  </a:cubicBezTo>
                  <a:cubicBezTo>
                    <a:pt x="1300" y="1088"/>
                    <a:pt x="1211" y="832"/>
                    <a:pt x="860" y="702"/>
                  </a:cubicBezTo>
                  <a:cubicBezTo>
                    <a:pt x="694" y="642"/>
                    <a:pt x="542" y="576"/>
                    <a:pt x="492" y="555"/>
                  </a:cubicBezTo>
                  <a:cubicBezTo>
                    <a:pt x="462" y="529"/>
                    <a:pt x="463" y="494"/>
                    <a:pt x="466" y="479"/>
                  </a:cubicBezTo>
                  <a:cubicBezTo>
                    <a:pt x="468" y="458"/>
                    <a:pt x="484" y="406"/>
                    <a:pt x="564" y="383"/>
                  </a:cubicBezTo>
                  <a:cubicBezTo>
                    <a:pt x="594" y="374"/>
                    <a:pt x="625" y="370"/>
                    <a:pt x="654" y="370"/>
                  </a:cubicBezTo>
                  <a:cubicBezTo>
                    <a:pt x="800" y="370"/>
                    <a:pt x="921" y="463"/>
                    <a:pt x="925" y="467"/>
                  </a:cubicBezTo>
                  <a:cubicBezTo>
                    <a:pt x="959" y="495"/>
                    <a:pt x="1000" y="508"/>
                    <a:pt x="1042" y="508"/>
                  </a:cubicBezTo>
                  <a:cubicBezTo>
                    <a:pt x="1095" y="508"/>
                    <a:pt x="1147" y="486"/>
                    <a:pt x="1184" y="443"/>
                  </a:cubicBezTo>
                  <a:cubicBezTo>
                    <a:pt x="1248" y="366"/>
                    <a:pt x="1238" y="249"/>
                    <a:pt x="1161" y="184"/>
                  </a:cubicBezTo>
                  <a:cubicBezTo>
                    <a:pt x="1150" y="175"/>
                    <a:pt x="938"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4" name="Google Shape;2244;p59"/>
            <p:cNvSpPr/>
            <p:nvPr/>
          </p:nvSpPr>
          <p:spPr>
            <a:xfrm>
              <a:off x="5547407" y="2234234"/>
              <a:ext cx="490042" cy="379873"/>
            </a:xfrm>
            <a:custGeom>
              <a:avLst/>
              <a:gdLst/>
              <a:ahLst/>
              <a:cxnLst/>
              <a:rect l="l" t="t" r="r" b="b"/>
              <a:pathLst>
                <a:path w="12935" h="10027" extrusionOk="0">
                  <a:moveTo>
                    <a:pt x="6964" y="2262"/>
                  </a:moveTo>
                  <a:lnTo>
                    <a:pt x="6964" y="2831"/>
                  </a:lnTo>
                  <a:cubicBezTo>
                    <a:pt x="6965" y="2932"/>
                    <a:pt x="7047" y="3016"/>
                    <a:pt x="7148" y="3016"/>
                  </a:cubicBezTo>
                  <a:lnTo>
                    <a:pt x="10929" y="3016"/>
                  </a:lnTo>
                  <a:lnTo>
                    <a:pt x="10929" y="7455"/>
                  </a:lnTo>
                  <a:cubicBezTo>
                    <a:pt x="10929" y="7518"/>
                    <a:pt x="10878" y="7568"/>
                    <a:pt x="10814" y="7568"/>
                  </a:cubicBezTo>
                  <a:lnTo>
                    <a:pt x="3163" y="7568"/>
                  </a:lnTo>
                  <a:lnTo>
                    <a:pt x="3163" y="5923"/>
                  </a:lnTo>
                  <a:cubicBezTo>
                    <a:pt x="3163" y="5828"/>
                    <a:pt x="3094" y="5743"/>
                    <a:pt x="2999" y="5733"/>
                  </a:cubicBezTo>
                  <a:cubicBezTo>
                    <a:pt x="2994" y="5733"/>
                    <a:pt x="2989" y="5733"/>
                    <a:pt x="2983" y="5733"/>
                  </a:cubicBezTo>
                  <a:cubicBezTo>
                    <a:pt x="2883" y="5733"/>
                    <a:pt x="2803" y="5814"/>
                    <a:pt x="2803" y="5917"/>
                  </a:cubicBezTo>
                  <a:lnTo>
                    <a:pt x="2803" y="7600"/>
                  </a:lnTo>
                  <a:lnTo>
                    <a:pt x="2033" y="7600"/>
                  </a:lnTo>
                  <a:cubicBezTo>
                    <a:pt x="1970" y="7600"/>
                    <a:pt x="1919" y="7550"/>
                    <a:pt x="1919" y="7487"/>
                  </a:cubicBezTo>
                  <a:lnTo>
                    <a:pt x="1919" y="2408"/>
                  </a:lnTo>
                  <a:cubicBezTo>
                    <a:pt x="1919" y="2345"/>
                    <a:pt x="1970" y="2294"/>
                    <a:pt x="2033" y="2294"/>
                  </a:cubicBezTo>
                  <a:lnTo>
                    <a:pt x="2803" y="2294"/>
                  </a:lnTo>
                  <a:lnTo>
                    <a:pt x="2803" y="5105"/>
                  </a:lnTo>
                  <a:cubicBezTo>
                    <a:pt x="2803" y="5200"/>
                    <a:pt x="2872" y="5285"/>
                    <a:pt x="2966" y="5295"/>
                  </a:cubicBezTo>
                  <a:cubicBezTo>
                    <a:pt x="2971" y="5295"/>
                    <a:pt x="2977" y="5295"/>
                    <a:pt x="2982" y="5295"/>
                  </a:cubicBezTo>
                  <a:cubicBezTo>
                    <a:pt x="3083" y="5295"/>
                    <a:pt x="3163" y="5214"/>
                    <a:pt x="3163" y="5111"/>
                  </a:cubicBezTo>
                  <a:lnTo>
                    <a:pt x="3163" y="2262"/>
                  </a:lnTo>
                  <a:close/>
                  <a:moveTo>
                    <a:pt x="6964" y="1410"/>
                  </a:moveTo>
                  <a:lnTo>
                    <a:pt x="6964" y="1901"/>
                  </a:lnTo>
                  <a:lnTo>
                    <a:pt x="2041" y="1901"/>
                  </a:lnTo>
                  <a:cubicBezTo>
                    <a:pt x="1774" y="1901"/>
                    <a:pt x="1557" y="2117"/>
                    <a:pt x="1557" y="2384"/>
                  </a:cubicBezTo>
                  <a:lnTo>
                    <a:pt x="1557" y="7479"/>
                  </a:lnTo>
                  <a:cubicBezTo>
                    <a:pt x="1557" y="7746"/>
                    <a:pt x="1774" y="7962"/>
                    <a:pt x="2041" y="7962"/>
                  </a:cubicBezTo>
                  <a:lnTo>
                    <a:pt x="10805" y="7962"/>
                  </a:lnTo>
                  <a:cubicBezTo>
                    <a:pt x="11072" y="7962"/>
                    <a:pt x="11289" y="7746"/>
                    <a:pt x="11289" y="7479"/>
                  </a:cubicBezTo>
                  <a:lnTo>
                    <a:pt x="11289" y="3048"/>
                  </a:lnTo>
                  <a:lnTo>
                    <a:pt x="11714" y="3048"/>
                  </a:lnTo>
                  <a:lnTo>
                    <a:pt x="11714" y="7985"/>
                  </a:lnTo>
                  <a:cubicBezTo>
                    <a:pt x="11714" y="8244"/>
                    <a:pt x="11505" y="8453"/>
                    <a:pt x="11245" y="8453"/>
                  </a:cubicBezTo>
                  <a:lnTo>
                    <a:pt x="1601" y="8453"/>
                  </a:lnTo>
                  <a:cubicBezTo>
                    <a:pt x="1342" y="8453"/>
                    <a:pt x="1132" y="8244"/>
                    <a:pt x="1132" y="7985"/>
                  </a:cubicBezTo>
                  <a:lnTo>
                    <a:pt x="1132" y="1879"/>
                  </a:lnTo>
                  <a:cubicBezTo>
                    <a:pt x="1132" y="1619"/>
                    <a:pt x="1342" y="1410"/>
                    <a:pt x="1601" y="1410"/>
                  </a:cubicBezTo>
                  <a:close/>
                  <a:moveTo>
                    <a:pt x="7553" y="8815"/>
                  </a:moveTo>
                  <a:lnTo>
                    <a:pt x="7553" y="8862"/>
                  </a:lnTo>
                  <a:cubicBezTo>
                    <a:pt x="7553" y="8963"/>
                    <a:pt x="7473" y="9044"/>
                    <a:pt x="7372" y="9044"/>
                  </a:cubicBezTo>
                  <a:lnTo>
                    <a:pt x="5508" y="9044"/>
                  </a:lnTo>
                  <a:cubicBezTo>
                    <a:pt x="5406" y="9044"/>
                    <a:pt x="5326" y="8962"/>
                    <a:pt x="5326" y="8862"/>
                  </a:cubicBezTo>
                  <a:lnTo>
                    <a:pt x="5326" y="8815"/>
                  </a:lnTo>
                  <a:close/>
                  <a:moveTo>
                    <a:pt x="12209" y="8848"/>
                  </a:moveTo>
                  <a:cubicBezTo>
                    <a:pt x="12275" y="8848"/>
                    <a:pt x="12329" y="8901"/>
                    <a:pt x="12329" y="8964"/>
                  </a:cubicBezTo>
                  <a:cubicBezTo>
                    <a:pt x="12331" y="9352"/>
                    <a:pt x="12017" y="9666"/>
                    <a:pt x="11630" y="9666"/>
                  </a:cubicBezTo>
                  <a:lnTo>
                    <a:pt x="1263" y="9666"/>
                  </a:lnTo>
                  <a:cubicBezTo>
                    <a:pt x="877" y="9666"/>
                    <a:pt x="561" y="9350"/>
                    <a:pt x="562" y="8964"/>
                  </a:cubicBezTo>
                  <a:cubicBezTo>
                    <a:pt x="562" y="8899"/>
                    <a:pt x="618" y="8848"/>
                    <a:pt x="683" y="8848"/>
                  </a:cubicBezTo>
                  <a:lnTo>
                    <a:pt x="4966" y="8848"/>
                  </a:lnTo>
                  <a:lnTo>
                    <a:pt x="4966" y="8887"/>
                  </a:lnTo>
                  <a:cubicBezTo>
                    <a:pt x="4966" y="9191"/>
                    <a:pt x="5213" y="9437"/>
                    <a:pt x="5516" y="9437"/>
                  </a:cubicBezTo>
                  <a:lnTo>
                    <a:pt x="7365" y="9437"/>
                  </a:lnTo>
                  <a:cubicBezTo>
                    <a:pt x="7669" y="9437"/>
                    <a:pt x="7915" y="9191"/>
                    <a:pt x="7915" y="8887"/>
                  </a:cubicBezTo>
                  <a:lnTo>
                    <a:pt x="7915" y="8848"/>
                  </a:lnTo>
                  <a:close/>
                  <a:moveTo>
                    <a:pt x="7150" y="0"/>
                  </a:moveTo>
                  <a:cubicBezTo>
                    <a:pt x="7049" y="0"/>
                    <a:pt x="6966" y="83"/>
                    <a:pt x="6966" y="185"/>
                  </a:cubicBezTo>
                  <a:lnTo>
                    <a:pt x="6966" y="1049"/>
                  </a:lnTo>
                  <a:lnTo>
                    <a:pt x="1612" y="1049"/>
                  </a:lnTo>
                  <a:cubicBezTo>
                    <a:pt x="1149" y="1049"/>
                    <a:pt x="774" y="1424"/>
                    <a:pt x="774" y="1886"/>
                  </a:cubicBezTo>
                  <a:lnTo>
                    <a:pt x="774" y="7981"/>
                  </a:lnTo>
                  <a:cubicBezTo>
                    <a:pt x="774" y="8157"/>
                    <a:pt x="827" y="8319"/>
                    <a:pt x="918" y="8453"/>
                  </a:cubicBezTo>
                  <a:lnTo>
                    <a:pt x="468" y="8453"/>
                  </a:lnTo>
                  <a:cubicBezTo>
                    <a:pt x="324" y="8453"/>
                    <a:pt x="194" y="8553"/>
                    <a:pt x="161" y="8694"/>
                  </a:cubicBezTo>
                  <a:cubicBezTo>
                    <a:pt x="1" y="9399"/>
                    <a:pt x="535" y="10027"/>
                    <a:pt x="1214" y="10027"/>
                  </a:cubicBezTo>
                  <a:lnTo>
                    <a:pt x="11724" y="10027"/>
                  </a:lnTo>
                  <a:cubicBezTo>
                    <a:pt x="12402" y="10027"/>
                    <a:pt x="12935" y="9399"/>
                    <a:pt x="12776" y="8694"/>
                  </a:cubicBezTo>
                  <a:cubicBezTo>
                    <a:pt x="12743" y="8552"/>
                    <a:pt x="12615" y="8453"/>
                    <a:pt x="12469" y="8453"/>
                  </a:cubicBezTo>
                  <a:lnTo>
                    <a:pt x="11970" y="8453"/>
                  </a:lnTo>
                  <a:cubicBezTo>
                    <a:pt x="12059" y="8320"/>
                    <a:pt x="12111" y="8158"/>
                    <a:pt x="12111" y="7984"/>
                  </a:cubicBezTo>
                  <a:lnTo>
                    <a:pt x="12111" y="3016"/>
                  </a:lnTo>
                  <a:lnTo>
                    <a:pt x="12547" y="3016"/>
                  </a:lnTo>
                  <a:cubicBezTo>
                    <a:pt x="12649" y="3016"/>
                    <a:pt x="12731" y="2933"/>
                    <a:pt x="12731" y="2830"/>
                  </a:cubicBezTo>
                  <a:lnTo>
                    <a:pt x="12731" y="182"/>
                  </a:lnTo>
                  <a:cubicBezTo>
                    <a:pt x="12731" y="81"/>
                    <a:pt x="12651" y="0"/>
                    <a:pt x="12549" y="0"/>
                  </a:cubicBezTo>
                  <a:lnTo>
                    <a:pt x="10737" y="0"/>
                  </a:lnTo>
                  <a:cubicBezTo>
                    <a:pt x="10642" y="0"/>
                    <a:pt x="10557" y="69"/>
                    <a:pt x="10549" y="164"/>
                  </a:cubicBezTo>
                  <a:cubicBezTo>
                    <a:pt x="10540" y="271"/>
                    <a:pt x="10624" y="360"/>
                    <a:pt x="10729" y="360"/>
                  </a:cubicBezTo>
                  <a:lnTo>
                    <a:pt x="12371" y="360"/>
                  </a:lnTo>
                  <a:lnTo>
                    <a:pt x="12371" y="2654"/>
                  </a:lnTo>
                  <a:lnTo>
                    <a:pt x="7359" y="2654"/>
                  </a:lnTo>
                  <a:lnTo>
                    <a:pt x="7359" y="360"/>
                  </a:lnTo>
                  <a:lnTo>
                    <a:pt x="9769" y="360"/>
                  </a:lnTo>
                  <a:cubicBezTo>
                    <a:pt x="9865" y="360"/>
                    <a:pt x="9950" y="290"/>
                    <a:pt x="9957" y="197"/>
                  </a:cubicBezTo>
                  <a:cubicBezTo>
                    <a:pt x="9966" y="89"/>
                    <a:pt x="9883" y="0"/>
                    <a:pt x="97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5" name="Google Shape;2245;p59"/>
            <p:cNvSpPr/>
            <p:nvPr/>
          </p:nvSpPr>
          <p:spPr>
            <a:xfrm>
              <a:off x="5847001" y="2368347"/>
              <a:ext cx="35915" cy="13676"/>
            </a:xfrm>
            <a:custGeom>
              <a:avLst/>
              <a:gdLst/>
              <a:ahLst/>
              <a:cxnLst/>
              <a:rect l="l" t="t" r="r" b="b"/>
              <a:pathLst>
                <a:path w="948" h="361" extrusionOk="0">
                  <a:moveTo>
                    <a:pt x="199" y="0"/>
                  </a:moveTo>
                  <a:cubicBezTo>
                    <a:pt x="104" y="0"/>
                    <a:pt x="19" y="69"/>
                    <a:pt x="11" y="164"/>
                  </a:cubicBezTo>
                  <a:cubicBezTo>
                    <a:pt x="0" y="270"/>
                    <a:pt x="85" y="361"/>
                    <a:pt x="190" y="361"/>
                  </a:cubicBezTo>
                  <a:lnTo>
                    <a:pt x="749" y="361"/>
                  </a:lnTo>
                  <a:cubicBezTo>
                    <a:pt x="845" y="361"/>
                    <a:pt x="930" y="291"/>
                    <a:pt x="938" y="197"/>
                  </a:cubicBezTo>
                  <a:cubicBezTo>
                    <a:pt x="947" y="89"/>
                    <a:pt x="863" y="0"/>
                    <a:pt x="7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6" name="Google Shape;2246;p59"/>
            <p:cNvSpPr/>
            <p:nvPr/>
          </p:nvSpPr>
          <p:spPr>
            <a:xfrm>
              <a:off x="5847039" y="2426614"/>
              <a:ext cx="35877" cy="13714"/>
            </a:xfrm>
            <a:custGeom>
              <a:avLst/>
              <a:gdLst/>
              <a:ahLst/>
              <a:cxnLst/>
              <a:rect l="l" t="t" r="r" b="b"/>
              <a:pathLst>
                <a:path w="947" h="362" extrusionOk="0">
                  <a:moveTo>
                    <a:pt x="198" y="1"/>
                  </a:moveTo>
                  <a:cubicBezTo>
                    <a:pt x="103" y="1"/>
                    <a:pt x="18" y="70"/>
                    <a:pt x="10" y="164"/>
                  </a:cubicBezTo>
                  <a:cubicBezTo>
                    <a:pt x="0" y="272"/>
                    <a:pt x="84" y="361"/>
                    <a:pt x="189" y="361"/>
                  </a:cubicBezTo>
                  <a:lnTo>
                    <a:pt x="748" y="361"/>
                  </a:lnTo>
                  <a:cubicBezTo>
                    <a:pt x="844" y="361"/>
                    <a:pt x="929" y="291"/>
                    <a:pt x="937" y="197"/>
                  </a:cubicBezTo>
                  <a:cubicBezTo>
                    <a:pt x="946" y="91"/>
                    <a:pt x="862"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7" name="Google Shape;2247;p59"/>
            <p:cNvSpPr/>
            <p:nvPr/>
          </p:nvSpPr>
          <p:spPr>
            <a:xfrm>
              <a:off x="5847039" y="2456430"/>
              <a:ext cx="35877" cy="13676"/>
            </a:xfrm>
            <a:custGeom>
              <a:avLst/>
              <a:gdLst/>
              <a:ahLst/>
              <a:cxnLst/>
              <a:rect l="l" t="t" r="r" b="b"/>
              <a:pathLst>
                <a:path w="947" h="361" extrusionOk="0">
                  <a:moveTo>
                    <a:pt x="198" y="0"/>
                  </a:moveTo>
                  <a:cubicBezTo>
                    <a:pt x="103" y="0"/>
                    <a:pt x="18" y="70"/>
                    <a:pt x="10" y="164"/>
                  </a:cubicBezTo>
                  <a:cubicBezTo>
                    <a:pt x="0" y="272"/>
                    <a:pt x="84" y="361"/>
                    <a:pt x="189" y="361"/>
                  </a:cubicBezTo>
                  <a:lnTo>
                    <a:pt x="748" y="361"/>
                  </a:lnTo>
                  <a:cubicBezTo>
                    <a:pt x="844" y="361"/>
                    <a:pt x="929" y="292"/>
                    <a:pt x="937" y="197"/>
                  </a:cubicBezTo>
                  <a:cubicBezTo>
                    <a:pt x="946" y="89"/>
                    <a:pt x="862"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8" name="Google Shape;2248;p59"/>
            <p:cNvSpPr/>
            <p:nvPr/>
          </p:nvSpPr>
          <p:spPr>
            <a:xfrm>
              <a:off x="5749258" y="2484995"/>
              <a:ext cx="35877" cy="13676"/>
            </a:xfrm>
            <a:custGeom>
              <a:avLst/>
              <a:gdLst/>
              <a:ahLst/>
              <a:cxnLst/>
              <a:rect l="l" t="t" r="r" b="b"/>
              <a:pathLst>
                <a:path w="947" h="361" extrusionOk="0">
                  <a:moveTo>
                    <a:pt x="199" y="0"/>
                  </a:moveTo>
                  <a:cubicBezTo>
                    <a:pt x="103" y="0"/>
                    <a:pt x="19" y="70"/>
                    <a:pt x="10" y="164"/>
                  </a:cubicBezTo>
                  <a:cubicBezTo>
                    <a:pt x="1" y="272"/>
                    <a:pt x="86" y="361"/>
                    <a:pt x="190" y="361"/>
                  </a:cubicBezTo>
                  <a:lnTo>
                    <a:pt x="749" y="361"/>
                  </a:lnTo>
                  <a:cubicBezTo>
                    <a:pt x="845" y="361"/>
                    <a:pt x="930" y="292"/>
                    <a:pt x="937" y="197"/>
                  </a:cubicBezTo>
                  <a:cubicBezTo>
                    <a:pt x="947" y="89"/>
                    <a:pt x="863" y="0"/>
                    <a:pt x="7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49" name="Google Shape;2249;p59"/>
            <p:cNvSpPr/>
            <p:nvPr/>
          </p:nvSpPr>
          <p:spPr>
            <a:xfrm>
              <a:off x="5804153" y="2484995"/>
              <a:ext cx="78308" cy="13676"/>
            </a:xfrm>
            <a:custGeom>
              <a:avLst/>
              <a:gdLst/>
              <a:ahLst/>
              <a:cxnLst/>
              <a:rect l="l" t="t" r="r" b="b"/>
              <a:pathLst>
                <a:path w="2067" h="361" extrusionOk="0">
                  <a:moveTo>
                    <a:pt x="198" y="0"/>
                  </a:moveTo>
                  <a:cubicBezTo>
                    <a:pt x="103" y="0"/>
                    <a:pt x="17" y="70"/>
                    <a:pt x="10" y="164"/>
                  </a:cubicBezTo>
                  <a:cubicBezTo>
                    <a:pt x="0" y="272"/>
                    <a:pt x="84" y="361"/>
                    <a:pt x="189" y="361"/>
                  </a:cubicBezTo>
                  <a:lnTo>
                    <a:pt x="1868" y="361"/>
                  </a:lnTo>
                  <a:cubicBezTo>
                    <a:pt x="1963" y="361"/>
                    <a:pt x="2048" y="292"/>
                    <a:pt x="2056" y="197"/>
                  </a:cubicBezTo>
                  <a:cubicBezTo>
                    <a:pt x="2067" y="89"/>
                    <a:pt x="1983" y="0"/>
                    <a:pt x="18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0" name="Google Shape;2250;p59"/>
            <p:cNvSpPr/>
            <p:nvPr/>
          </p:nvSpPr>
          <p:spPr>
            <a:xfrm>
              <a:off x="5792485" y="2426614"/>
              <a:ext cx="35536" cy="13714"/>
            </a:xfrm>
            <a:custGeom>
              <a:avLst/>
              <a:gdLst/>
              <a:ahLst/>
              <a:cxnLst/>
              <a:rect l="l" t="t" r="r" b="b"/>
              <a:pathLst>
                <a:path w="938" h="362" extrusionOk="0">
                  <a:moveTo>
                    <a:pt x="198" y="1"/>
                  </a:moveTo>
                  <a:cubicBezTo>
                    <a:pt x="103" y="1"/>
                    <a:pt x="18" y="70"/>
                    <a:pt x="10" y="164"/>
                  </a:cubicBezTo>
                  <a:cubicBezTo>
                    <a:pt x="0" y="272"/>
                    <a:pt x="84" y="361"/>
                    <a:pt x="189" y="361"/>
                  </a:cubicBezTo>
                  <a:lnTo>
                    <a:pt x="758" y="361"/>
                  </a:lnTo>
                  <a:cubicBezTo>
                    <a:pt x="758" y="361"/>
                    <a:pt x="759" y="361"/>
                    <a:pt x="760" y="361"/>
                  </a:cubicBezTo>
                  <a:cubicBezTo>
                    <a:pt x="859" y="361"/>
                    <a:pt x="938" y="280"/>
                    <a:pt x="938" y="181"/>
                  </a:cubicBezTo>
                  <a:cubicBezTo>
                    <a:pt x="938" y="81"/>
                    <a:pt x="857" y="1"/>
                    <a:pt x="7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1" name="Google Shape;2251;p59"/>
            <p:cNvSpPr/>
            <p:nvPr/>
          </p:nvSpPr>
          <p:spPr>
            <a:xfrm>
              <a:off x="5703758" y="2426614"/>
              <a:ext cx="74974" cy="13714"/>
            </a:xfrm>
            <a:custGeom>
              <a:avLst/>
              <a:gdLst/>
              <a:ahLst/>
              <a:cxnLst/>
              <a:rect l="l" t="t" r="r" b="b"/>
              <a:pathLst>
                <a:path w="1979" h="362" extrusionOk="0">
                  <a:moveTo>
                    <a:pt x="198" y="1"/>
                  </a:moveTo>
                  <a:cubicBezTo>
                    <a:pt x="103" y="1"/>
                    <a:pt x="17" y="70"/>
                    <a:pt x="10" y="164"/>
                  </a:cubicBezTo>
                  <a:cubicBezTo>
                    <a:pt x="0" y="272"/>
                    <a:pt x="84" y="361"/>
                    <a:pt x="189" y="361"/>
                  </a:cubicBezTo>
                  <a:lnTo>
                    <a:pt x="1798" y="361"/>
                  </a:lnTo>
                  <a:cubicBezTo>
                    <a:pt x="1798" y="361"/>
                    <a:pt x="1799" y="361"/>
                    <a:pt x="1800" y="361"/>
                  </a:cubicBezTo>
                  <a:cubicBezTo>
                    <a:pt x="1898" y="361"/>
                    <a:pt x="1979" y="280"/>
                    <a:pt x="1979" y="181"/>
                  </a:cubicBezTo>
                  <a:cubicBezTo>
                    <a:pt x="1979" y="81"/>
                    <a:pt x="1897" y="1"/>
                    <a:pt x="179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2" name="Google Shape;2252;p59"/>
            <p:cNvSpPr/>
            <p:nvPr/>
          </p:nvSpPr>
          <p:spPr>
            <a:xfrm>
              <a:off x="5704630" y="2368347"/>
              <a:ext cx="122747" cy="13676"/>
            </a:xfrm>
            <a:custGeom>
              <a:avLst/>
              <a:gdLst/>
              <a:ahLst/>
              <a:cxnLst/>
              <a:rect l="l" t="t" r="r" b="b"/>
              <a:pathLst>
                <a:path w="3240" h="361" extrusionOk="0">
                  <a:moveTo>
                    <a:pt x="180" y="0"/>
                  </a:moveTo>
                  <a:cubicBezTo>
                    <a:pt x="81" y="0"/>
                    <a:pt x="1" y="80"/>
                    <a:pt x="1" y="179"/>
                  </a:cubicBezTo>
                  <a:cubicBezTo>
                    <a:pt x="1" y="279"/>
                    <a:pt x="82" y="361"/>
                    <a:pt x="182" y="361"/>
                  </a:cubicBezTo>
                  <a:lnTo>
                    <a:pt x="3042" y="361"/>
                  </a:lnTo>
                  <a:cubicBezTo>
                    <a:pt x="3137" y="361"/>
                    <a:pt x="3223" y="291"/>
                    <a:pt x="3231" y="197"/>
                  </a:cubicBezTo>
                  <a:cubicBezTo>
                    <a:pt x="3240" y="89"/>
                    <a:pt x="3156" y="0"/>
                    <a:pt x="3051" y="0"/>
                  </a:cubicBezTo>
                  <a:lnTo>
                    <a:pt x="182" y="0"/>
                  </a:lnTo>
                  <a:cubicBezTo>
                    <a:pt x="181" y="0"/>
                    <a:pt x="180"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3" name="Google Shape;2253;p59"/>
            <p:cNvSpPr/>
            <p:nvPr/>
          </p:nvSpPr>
          <p:spPr>
            <a:xfrm>
              <a:off x="5702963" y="2398087"/>
              <a:ext cx="180787" cy="13714"/>
            </a:xfrm>
            <a:custGeom>
              <a:avLst/>
              <a:gdLst/>
              <a:ahLst/>
              <a:cxnLst/>
              <a:rect l="l" t="t" r="r" b="b"/>
              <a:pathLst>
                <a:path w="4772" h="362" extrusionOk="0">
                  <a:moveTo>
                    <a:pt x="200" y="1"/>
                  </a:moveTo>
                  <a:cubicBezTo>
                    <a:pt x="104" y="1"/>
                    <a:pt x="19" y="70"/>
                    <a:pt x="10" y="164"/>
                  </a:cubicBezTo>
                  <a:cubicBezTo>
                    <a:pt x="1" y="272"/>
                    <a:pt x="85" y="361"/>
                    <a:pt x="193" y="361"/>
                  </a:cubicBezTo>
                  <a:lnTo>
                    <a:pt x="4562" y="361"/>
                  </a:lnTo>
                  <a:cubicBezTo>
                    <a:pt x="4650" y="361"/>
                    <a:pt x="4729" y="303"/>
                    <a:pt x="4748" y="217"/>
                  </a:cubicBezTo>
                  <a:cubicBezTo>
                    <a:pt x="4771" y="101"/>
                    <a:pt x="4681" y="1"/>
                    <a:pt x="456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4" name="Google Shape;2254;p59"/>
            <p:cNvSpPr/>
            <p:nvPr/>
          </p:nvSpPr>
          <p:spPr>
            <a:xfrm>
              <a:off x="5898411" y="2368347"/>
              <a:ext cx="27618" cy="13676"/>
            </a:xfrm>
            <a:custGeom>
              <a:avLst/>
              <a:gdLst/>
              <a:ahLst/>
              <a:cxnLst/>
              <a:rect l="l" t="t" r="r" b="b"/>
              <a:pathLst>
                <a:path w="729" h="361" extrusionOk="0">
                  <a:moveTo>
                    <a:pt x="199" y="0"/>
                  </a:moveTo>
                  <a:cubicBezTo>
                    <a:pt x="103" y="0"/>
                    <a:pt x="19" y="69"/>
                    <a:pt x="10" y="164"/>
                  </a:cubicBezTo>
                  <a:cubicBezTo>
                    <a:pt x="1" y="270"/>
                    <a:pt x="85" y="361"/>
                    <a:pt x="189" y="361"/>
                  </a:cubicBezTo>
                  <a:lnTo>
                    <a:pt x="532" y="361"/>
                  </a:lnTo>
                  <a:cubicBezTo>
                    <a:pt x="627" y="361"/>
                    <a:pt x="712" y="291"/>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5" name="Google Shape;2255;p59"/>
            <p:cNvSpPr/>
            <p:nvPr/>
          </p:nvSpPr>
          <p:spPr>
            <a:xfrm>
              <a:off x="5898411" y="2398087"/>
              <a:ext cx="27618" cy="13714"/>
            </a:xfrm>
            <a:custGeom>
              <a:avLst/>
              <a:gdLst/>
              <a:ahLst/>
              <a:cxnLst/>
              <a:rect l="l" t="t" r="r" b="b"/>
              <a:pathLst>
                <a:path w="729" h="362" extrusionOk="0">
                  <a:moveTo>
                    <a:pt x="199" y="1"/>
                  </a:moveTo>
                  <a:cubicBezTo>
                    <a:pt x="103" y="1"/>
                    <a:pt x="19" y="70"/>
                    <a:pt x="10" y="164"/>
                  </a:cubicBezTo>
                  <a:cubicBezTo>
                    <a:pt x="1" y="272"/>
                    <a:pt x="85" y="361"/>
                    <a:pt x="189" y="361"/>
                  </a:cubicBezTo>
                  <a:lnTo>
                    <a:pt x="532" y="361"/>
                  </a:lnTo>
                  <a:cubicBezTo>
                    <a:pt x="627" y="361"/>
                    <a:pt x="712" y="292"/>
                    <a:pt x="720" y="198"/>
                  </a:cubicBezTo>
                  <a:cubicBezTo>
                    <a:pt x="729" y="90"/>
                    <a:pt x="645"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6" name="Google Shape;2256;p59"/>
            <p:cNvSpPr/>
            <p:nvPr/>
          </p:nvSpPr>
          <p:spPr>
            <a:xfrm>
              <a:off x="5898411" y="2426652"/>
              <a:ext cx="27618" cy="13714"/>
            </a:xfrm>
            <a:custGeom>
              <a:avLst/>
              <a:gdLst/>
              <a:ahLst/>
              <a:cxnLst/>
              <a:rect l="l" t="t" r="r" b="b"/>
              <a:pathLst>
                <a:path w="729" h="362" extrusionOk="0">
                  <a:moveTo>
                    <a:pt x="199" y="1"/>
                  </a:moveTo>
                  <a:cubicBezTo>
                    <a:pt x="103" y="1"/>
                    <a:pt x="19" y="70"/>
                    <a:pt x="10" y="164"/>
                  </a:cubicBezTo>
                  <a:cubicBezTo>
                    <a:pt x="1" y="271"/>
                    <a:pt x="85" y="361"/>
                    <a:pt x="189" y="361"/>
                  </a:cubicBezTo>
                  <a:lnTo>
                    <a:pt x="532" y="361"/>
                  </a:lnTo>
                  <a:cubicBezTo>
                    <a:pt x="627" y="361"/>
                    <a:pt x="712" y="292"/>
                    <a:pt x="720" y="198"/>
                  </a:cubicBezTo>
                  <a:cubicBezTo>
                    <a:pt x="729" y="90"/>
                    <a:pt x="645" y="1"/>
                    <a:pt x="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7" name="Google Shape;2257;p59"/>
            <p:cNvSpPr/>
            <p:nvPr/>
          </p:nvSpPr>
          <p:spPr>
            <a:xfrm>
              <a:off x="5898411" y="2456430"/>
              <a:ext cx="27618" cy="13676"/>
            </a:xfrm>
            <a:custGeom>
              <a:avLst/>
              <a:gdLst/>
              <a:ahLst/>
              <a:cxnLst/>
              <a:rect l="l" t="t" r="r" b="b"/>
              <a:pathLst>
                <a:path w="729" h="361" extrusionOk="0">
                  <a:moveTo>
                    <a:pt x="199" y="0"/>
                  </a:moveTo>
                  <a:cubicBezTo>
                    <a:pt x="103" y="0"/>
                    <a:pt x="19" y="70"/>
                    <a:pt x="10" y="164"/>
                  </a:cubicBezTo>
                  <a:cubicBezTo>
                    <a:pt x="1" y="272"/>
                    <a:pt x="85" y="361"/>
                    <a:pt x="189" y="361"/>
                  </a:cubicBezTo>
                  <a:lnTo>
                    <a:pt x="532" y="361"/>
                  </a:lnTo>
                  <a:cubicBezTo>
                    <a:pt x="627" y="361"/>
                    <a:pt x="712" y="292"/>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58" name="Google Shape;2258;p59"/>
            <p:cNvSpPr/>
            <p:nvPr/>
          </p:nvSpPr>
          <p:spPr>
            <a:xfrm>
              <a:off x="5898411" y="2484995"/>
              <a:ext cx="27618" cy="13676"/>
            </a:xfrm>
            <a:custGeom>
              <a:avLst/>
              <a:gdLst/>
              <a:ahLst/>
              <a:cxnLst/>
              <a:rect l="l" t="t" r="r" b="b"/>
              <a:pathLst>
                <a:path w="729" h="361" extrusionOk="0">
                  <a:moveTo>
                    <a:pt x="199" y="0"/>
                  </a:moveTo>
                  <a:cubicBezTo>
                    <a:pt x="103" y="0"/>
                    <a:pt x="19" y="70"/>
                    <a:pt x="10" y="164"/>
                  </a:cubicBezTo>
                  <a:cubicBezTo>
                    <a:pt x="1" y="272"/>
                    <a:pt x="85" y="361"/>
                    <a:pt x="189" y="361"/>
                  </a:cubicBezTo>
                  <a:lnTo>
                    <a:pt x="532" y="361"/>
                  </a:lnTo>
                  <a:cubicBezTo>
                    <a:pt x="627" y="361"/>
                    <a:pt x="712" y="292"/>
                    <a:pt x="720" y="197"/>
                  </a:cubicBezTo>
                  <a:cubicBezTo>
                    <a:pt x="729" y="89"/>
                    <a:pt x="645" y="0"/>
                    <a:pt x="5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259" name="Google Shape;2259;p59"/>
          <p:cNvSpPr txBox="1"/>
          <p:nvPr/>
        </p:nvSpPr>
        <p:spPr>
          <a:xfrm>
            <a:off x="759172" y="4039900"/>
            <a:ext cx="157320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600" b="1" dirty="0">
                <a:solidFill>
                  <a:schemeClr val="dk1"/>
                </a:solidFill>
                <a:latin typeface="Times New Roman" panose="02020603050405020304" pitchFamily="18" charset="0"/>
                <a:ea typeface="IBM Plex Mono"/>
                <a:cs typeface="Times New Roman" panose="02020603050405020304" pitchFamily="18" charset="0"/>
                <a:sym typeface="IBM Plex Mono"/>
              </a:rPr>
              <a:t>Dataset Exploring</a:t>
            </a:r>
            <a:endParaRPr sz="16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261" name="Google Shape;2261;p59"/>
          <p:cNvSpPr txBox="1"/>
          <p:nvPr/>
        </p:nvSpPr>
        <p:spPr>
          <a:xfrm>
            <a:off x="2899851" y="3980047"/>
            <a:ext cx="157320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b="1" dirty="0">
                <a:solidFill>
                  <a:schemeClr val="dk1"/>
                </a:solidFill>
                <a:latin typeface="Times New Roman" panose="02020603050405020304" pitchFamily="18" charset="0"/>
                <a:ea typeface="IBM Plex Mono"/>
                <a:cs typeface="Times New Roman" panose="02020603050405020304" pitchFamily="18" charset="0"/>
                <a:sym typeface="IBM Plex Mono"/>
              </a:rPr>
              <a:t>Data preprocessing</a:t>
            </a:r>
            <a:endParaRPr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263" name="Google Shape;2263;p59"/>
          <p:cNvSpPr txBox="1"/>
          <p:nvPr/>
        </p:nvSpPr>
        <p:spPr>
          <a:xfrm>
            <a:off x="734163" y="1243875"/>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a:solidFill>
                  <a:schemeClr val="lt2"/>
                </a:solidFill>
                <a:latin typeface="Times New Roman" panose="02020603050405020304" pitchFamily="18" charset="0"/>
                <a:ea typeface="Poppins"/>
                <a:cs typeface="Times New Roman" panose="02020603050405020304" pitchFamily="18" charset="0"/>
                <a:sym typeface="Poppins"/>
              </a:rPr>
              <a:t>01</a:t>
            </a:r>
            <a:endParaRPr sz="3000" b="1">
              <a:solidFill>
                <a:schemeClr val="lt2"/>
              </a:solidFill>
              <a:latin typeface="Times New Roman" panose="02020603050405020304" pitchFamily="18" charset="0"/>
              <a:ea typeface="Poppins"/>
              <a:cs typeface="Times New Roman" panose="02020603050405020304" pitchFamily="18" charset="0"/>
              <a:sym typeface="Poppins"/>
            </a:endParaRPr>
          </a:p>
        </p:txBody>
      </p:sp>
      <p:sp>
        <p:nvSpPr>
          <p:cNvPr id="2264" name="Google Shape;2264;p59"/>
          <p:cNvSpPr txBox="1"/>
          <p:nvPr/>
        </p:nvSpPr>
        <p:spPr>
          <a:xfrm>
            <a:off x="4819681" y="4340199"/>
            <a:ext cx="157320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b="1" dirty="0">
                <a:solidFill>
                  <a:schemeClr val="dk1"/>
                </a:solidFill>
                <a:latin typeface="Times New Roman" panose="02020603050405020304" pitchFamily="18" charset="0"/>
                <a:ea typeface="IBM Plex Mono"/>
                <a:cs typeface="Times New Roman" panose="02020603050405020304" pitchFamily="18" charset="0"/>
                <a:sym typeface="IBM Plex Mono"/>
              </a:rPr>
              <a:t>Model Training &amp; testing</a:t>
            </a:r>
            <a:endParaRPr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266" name="Google Shape;2266;p59"/>
          <p:cNvSpPr txBox="1"/>
          <p:nvPr/>
        </p:nvSpPr>
        <p:spPr>
          <a:xfrm>
            <a:off x="6845445" y="3980047"/>
            <a:ext cx="1573200" cy="475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b="1" dirty="0">
                <a:solidFill>
                  <a:schemeClr val="dk1"/>
                </a:solidFill>
                <a:latin typeface="Times New Roman" panose="02020603050405020304" pitchFamily="18" charset="0"/>
                <a:ea typeface="IBM Plex Mono"/>
                <a:cs typeface="Times New Roman" panose="02020603050405020304" pitchFamily="18" charset="0"/>
                <a:sym typeface="IBM Plex Mono"/>
              </a:rPr>
              <a:t>evaluation</a:t>
            </a:r>
            <a:endParaRPr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268" name="Google Shape;2268;p59"/>
          <p:cNvSpPr txBox="1"/>
          <p:nvPr/>
        </p:nvSpPr>
        <p:spPr>
          <a:xfrm>
            <a:off x="2768315" y="1243875"/>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a:solidFill>
                  <a:schemeClr val="lt2"/>
                </a:solidFill>
                <a:latin typeface="Times New Roman" panose="02020603050405020304" pitchFamily="18" charset="0"/>
                <a:ea typeface="Poppins"/>
                <a:cs typeface="Times New Roman" panose="02020603050405020304" pitchFamily="18" charset="0"/>
                <a:sym typeface="Poppins"/>
              </a:rPr>
              <a:t>02</a:t>
            </a:r>
            <a:endParaRPr sz="3000" b="1">
              <a:solidFill>
                <a:schemeClr val="lt2"/>
              </a:solidFill>
              <a:latin typeface="Times New Roman" panose="02020603050405020304" pitchFamily="18" charset="0"/>
              <a:ea typeface="Poppins"/>
              <a:cs typeface="Times New Roman" panose="02020603050405020304" pitchFamily="18" charset="0"/>
              <a:sym typeface="Poppins"/>
            </a:endParaRPr>
          </a:p>
        </p:txBody>
      </p:sp>
      <p:sp>
        <p:nvSpPr>
          <p:cNvPr id="2269" name="Google Shape;2269;p59"/>
          <p:cNvSpPr txBox="1"/>
          <p:nvPr/>
        </p:nvSpPr>
        <p:spPr>
          <a:xfrm>
            <a:off x="4802461" y="1243875"/>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a:solidFill>
                  <a:schemeClr val="lt2"/>
                </a:solidFill>
                <a:latin typeface="Times New Roman" panose="02020603050405020304" pitchFamily="18" charset="0"/>
                <a:ea typeface="Poppins"/>
                <a:cs typeface="Times New Roman" panose="02020603050405020304" pitchFamily="18" charset="0"/>
                <a:sym typeface="Poppins"/>
              </a:rPr>
              <a:t>03</a:t>
            </a:r>
            <a:endParaRPr sz="3000" b="1">
              <a:solidFill>
                <a:schemeClr val="lt2"/>
              </a:solidFill>
              <a:latin typeface="Times New Roman" panose="02020603050405020304" pitchFamily="18" charset="0"/>
              <a:ea typeface="Poppins"/>
              <a:cs typeface="Times New Roman" panose="02020603050405020304" pitchFamily="18" charset="0"/>
              <a:sym typeface="Poppins"/>
            </a:endParaRPr>
          </a:p>
        </p:txBody>
      </p:sp>
      <p:sp>
        <p:nvSpPr>
          <p:cNvPr id="2270" name="Google Shape;2270;p59"/>
          <p:cNvSpPr txBox="1"/>
          <p:nvPr/>
        </p:nvSpPr>
        <p:spPr>
          <a:xfrm>
            <a:off x="6836640" y="1243875"/>
            <a:ext cx="1573200" cy="4860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3000" b="1">
                <a:solidFill>
                  <a:schemeClr val="lt2"/>
                </a:solidFill>
                <a:latin typeface="Times New Roman" panose="02020603050405020304" pitchFamily="18" charset="0"/>
                <a:ea typeface="Poppins"/>
                <a:cs typeface="Times New Roman" panose="02020603050405020304" pitchFamily="18" charset="0"/>
                <a:sym typeface="Poppins"/>
              </a:rPr>
              <a:t>04</a:t>
            </a:r>
            <a:endParaRPr sz="3000" b="1">
              <a:solidFill>
                <a:schemeClr val="lt2"/>
              </a:solidFill>
              <a:latin typeface="Times New Roman" panose="02020603050405020304" pitchFamily="18" charset="0"/>
              <a:ea typeface="Poppins"/>
              <a:cs typeface="Times New Roman" panose="02020603050405020304" pitchFamily="18" charset="0"/>
              <a:sym typeface="Poppins"/>
            </a:endParaRPr>
          </a:p>
        </p:txBody>
      </p:sp>
      <p:sp>
        <p:nvSpPr>
          <p:cNvPr id="2271" name="Google Shape;2271;p59"/>
          <p:cNvSpPr/>
          <p:nvPr/>
        </p:nvSpPr>
        <p:spPr>
          <a:xfrm>
            <a:off x="5224112" y="2205250"/>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272" name="Google Shape;2272;p59"/>
          <p:cNvSpPr/>
          <p:nvPr/>
        </p:nvSpPr>
        <p:spPr>
          <a:xfrm>
            <a:off x="7258295" y="2205250"/>
            <a:ext cx="729900" cy="572700"/>
          </a:xfrm>
          <a:prstGeom prst="rect">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2273" name="Google Shape;2273;p59"/>
          <p:cNvCxnSpPr>
            <a:stCxn id="2263" idx="2"/>
            <a:endCxn id="2227" idx="0"/>
          </p:cNvCxnSpPr>
          <p:nvPr/>
        </p:nvCxnSpPr>
        <p:spPr>
          <a:xfrm rot="-5400000" flipH="1">
            <a:off x="1283313" y="1967325"/>
            <a:ext cx="475500" cy="600"/>
          </a:xfrm>
          <a:prstGeom prst="bentConnector3">
            <a:avLst>
              <a:gd name="adj1" fmla="val 49987"/>
            </a:avLst>
          </a:prstGeom>
          <a:noFill/>
          <a:ln w="9525" cap="flat" cmpd="sng">
            <a:solidFill>
              <a:schemeClr val="lt2"/>
            </a:solidFill>
            <a:prstDash val="solid"/>
            <a:round/>
            <a:headEnd type="none" w="med" len="med"/>
            <a:tailEnd type="none" w="med" len="med"/>
          </a:ln>
        </p:spPr>
      </p:cxnSp>
      <p:cxnSp>
        <p:nvCxnSpPr>
          <p:cNvPr id="2274" name="Google Shape;2274;p59"/>
          <p:cNvCxnSpPr>
            <a:cxnSpLocks/>
            <a:stCxn id="2227" idx="2"/>
          </p:cNvCxnSpPr>
          <p:nvPr/>
        </p:nvCxnSpPr>
        <p:spPr>
          <a:xfrm rot="16200000" flipH="1">
            <a:off x="1052699" y="3246000"/>
            <a:ext cx="944502" cy="8401"/>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75" name="Google Shape;2275;p59"/>
          <p:cNvCxnSpPr>
            <a:cxnSpLocks/>
            <a:stCxn id="2226" idx="2"/>
          </p:cNvCxnSpPr>
          <p:nvPr/>
        </p:nvCxnSpPr>
        <p:spPr>
          <a:xfrm rot="16200000" flipH="1">
            <a:off x="3086574" y="3246290"/>
            <a:ext cx="944502" cy="7821"/>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76" name="Google Shape;2276;p59"/>
          <p:cNvCxnSpPr>
            <a:cxnSpLocks/>
            <a:stCxn id="2271" idx="2"/>
          </p:cNvCxnSpPr>
          <p:nvPr/>
        </p:nvCxnSpPr>
        <p:spPr>
          <a:xfrm rot="5400000">
            <a:off x="4987733" y="3378717"/>
            <a:ext cx="1202097" cy="563"/>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77" name="Google Shape;2277;p59"/>
          <p:cNvCxnSpPr>
            <a:stCxn id="2272" idx="2"/>
            <a:endCxn id="2266" idx="0"/>
          </p:cNvCxnSpPr>
          <p:nvPr/>
        </p:nvCxnSpPr>
        <p:spPr>
          <a:xfrm rot="16200000" flipH="1">
            <a:off x="7026597" y="3374598"/>
            <a:ext cx="1202097" cy="880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278" name="Google Shape;2278;p59"/>
          <p:cNvCxnSpPr>
            <a:stCxn id="2268" idx="2"/>
            <a:endCxn id="2226" idx="0"/>
          </p:cNvCxnSpPr>
          <p:nvPr/>
        </p:nvCxnSpPr>
        <p:spPr>
          <a:xfrm rot="-5400000" flipH="1">
            <a:off x="3317465" y="1967325"/>
            <a:ext cx="475500" cy="600"/>
          </a:xfrm>
          <a:prstGeom prst="bentConnector3">
            <a:avLst>
              <a:gd name="adj1" fmla="val 49987"/>
            </a:avLst>
          </a:prstGeom>
          <a:noFill/>
          <a:ln w="9525" cap="flat" cmpd="sng">
            <a:solidFill>
              <a:schemeClr val="lt2"/>
            </a:solidFill>
            <a:prstDash val="solid"/>
            <a:round/>
            <a:headEnd type="none" w="med" len="med"/>
            <a:tailEnd type="none" w="med" len="med"/>
          </a:ln>
        </p:spPr>
      </p:cxnSp>
      <p:cxnSp>
        <p:nvCxnSpPr>
          <p:cNvPr id="2279" name="Google Shape;2279;p59"/>
          <p:cNvCxnSpPr>
            <a:stCxn id="2269" idx="2"/>
            <a:endCxn id="2271" idx="0"/>
          </p:cNvCxnSpPr>
          <p:nvPr/>
        </p:nvCxnSpPr>
        <p:spPr>
          <a:xfrm rot="-5400000" flipH="1">
            <a:off x="5351611" y="1967325"/>
            <a:ext cx="475500" cy="600"/>
          </a:xfrm>
          <a:prstGeom prst="bentConnector3">
            <a:avLst>
              <a:gd name="adj1" fmla="val 49987"/>
            </a:avLst>
          </a:prstGeom>
          <a:noFill/>
          <a:ln w="9525" cap="flat" cmpd="sng">
            <a:solidFill>
              <a:schemeClr val="lt2"/>
            </a:solidFill>
            <a:prstDash val="solid"/>
            <a:round/>
            <a:headEnd type="none" w="med" len="med"/>
            <a:tailEnd type="none" w="med" len="med"/>
          </a:ln>
        </p:spPr>
      </p:cxnSp>
      <p:cxnSp>
        <p:nvCxnSpPr>
          <p:cNvPr id="2280" name="Google Shape;2280;p59"/>
          <p:cNvCxnSpPr>
            <a:stCxn id="2270" idx="2"/>
            <a:endCxn id="2272" idx="0"/>
          </p:cNvCxnSpPr>
          <p:nvPr/>
        </p:nvCxnSpPr>
        <p:spPr>
          <a:xfrm rot="-5400000" flipH="1">
            <a:off x="7385790" y="1967325"/>
            <a:ext cx="475500" cy="600"/>
          </a:xfrm>
          <a:prstGeom prst="bentConnector3">
            <a:avLst>
              <a:gd name="adj1" fmla="val 49987"/>
            </a:avLst>
          </a:prstGeom>
          <a:noFill/>
          <a:ln w="9525" cap="flat" cmpd="sng">
            <a:solidFill>
              <a:schemeClr val="lt2"/>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0"/>
        <p:cNvGrpSpPr/>
        <p:nvPr/>
      </p:nvGrpSpPr>
      <p:grpSpPr>
        <a:xfrm>
          <a:off x="0" y="0"/>
          <a:ext cx="0" cy="0"/>
          <a:chOff x="0" y="0"/>
          <a:chExt cx="0" cy="0"/>
        </a:xfrm>
      </p:grpSpPr>
      <p:sp>
        <p:nvSpPr>
          <p:cNvPr id="2412" name="Google Shape;2412;p64"/>
          <p:cNvSpPr txBox="1">
            <a:spLocks noGrp="1"/>
          </p:cNvSpPr>
          <p:nvPr>
            <p:ph type="title"/>
          </p:nvPr>
        </p:nvSpPr>
        <p:spPr>
          <a:xfrm>
            <a:off x="1294463" y="1625790"/>
            <a:ext cx="6653734" cy="17032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Classification</a:t>
            </a:r>
            <a:endParaRPr dirty="0">
              <a:latin typeface="Times New Roman" panose="02020603050405020304" pitchFamily="18" charset="0"/>
              <a:cs typeface="Times New Roman" panose="02020603050405020304" pitchFamily="18" charset="0"/>
            </a:endParaRPr>
          </a:p>
        </p:txBody>
      </p:sp>
      <p:grpSp>
        <p:nvGrpSpPr>
          <p:cNvPr id="2431" name="Google Shape;2431;p64"/>
          <p:cNvGrpSpPr/>
          <p:nvPr/>
        </p:nvGrpSpPr>
        <p:grpSpPr>
          <a:xfrm rot="10800000" flipH="1">
            <a:off x="6773992" y="-1205456"/>
            <a:ext cx="4151819" cy="5527900"/>
            <a:chOff x="6309526" y="836950"/>
            <a:chExt cx="3920509" cy="5219925"/>
          </a:xfrm>
        </p:grpSpPr>
        <p:pic>
          <p:nvPicPr>
            <p:cNvPr id="2432" name="Google Shape;2432;p64"/>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2433" name="Google Shape;2433;p64"/>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4" name="Google Shape;2434;p64"/>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5" name="Google Shape;2435;p64"/>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436" name="Google Shape;2436;p64"/>
            <p:cNvGrpSpPr/>
            <p:nvPr/>
          </p:nvGrpSpPr>
          <p:grpSpPr>
            <a:xfrm>
              <a:off x="7280400" y="3719575"/>
              <a:ext cx="582050" cy="582425"/>
              <a:chOff x="959750" y="3039275"/>
              <a:chExt cx="582050" cy="582425"/>
            </a:xfrm>
          </p:grpSpPr>
          <p:sp>
            <p:nvSpPr>
              <p:cNvPr id="2437" name="Google Shape;2437;p6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8" name="Google Shape;2438;p6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9" name="Google Shape;2439;p6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0" name="Google Shape;2440;p6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1" name="Google Shape;2441;p6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2" name="Google Shape;2442;p6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3" name="Google Shape;2443;p6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44" name="Google Shape;2444;p64"/>
            <p:cNvGrpSpPr/>
            <p:nvPr/>
          </p:nvGrpSpPr>
          <p:grpSpPr>
            <a:xfrm>
              <a:off x="7728436" y="3524084"/>
              <a:ext cx="134004" cy="134004"/>
              <a:chOff x="8356813" y="1074288"/>
              <a:chExt cx="351900" cy="351900"/>
            </a:xfrm>
          </p:grpSpPr>
          <p:sp>
            <p:nvSpPr>
              <p:cNvPr id="2445" name="Google Shape;2445;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6" name="Google Shape;2446;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47" name="Google Shape;2447;p64"/>
            <p:cNvGrpSpPr/>
            <p:nvPr/>
          </p:nvGrpSpPr>
          <p:grpSpPr>
            <a:xfrm>
              <a:off x="7344361" y="3150259"/>
              <a:ext cx="134004" cy="134004"/>
              <a:chOff x="8356813" y="1074288"/>
              <a:chExt cx="351900" cy="351900"/>
            </a:xfrm>
          </p:grpSpPr>
          <p:sp>
            <p:nvSpPr>
              <p:cNvPr id="2448" name="Google Shape;2448;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9" name="Google Shape;2449;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50" name="Google Shape;2450;p64"/>
            <p:cNvGrpSpPr/>
            <p:nvPr/>
          </p:nvGrpSpPr>
          <p:grpSpPr>
            <a:xfrm>
              <a:off x="8337811" y="2464059"/>
              <a:ext cx="134004" cy="134004"/>
              <a:chOff x="8356813" y="1074288"/>
              <a:chExt cx="351900" cy="351900"/>
            </a:xfrm>
          </p:grpSpPr>
          <p:sp>
            <p:nvSpPr>
              <p:cNvPr id="2451" name="Google Shape;2451;p6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2" name="Google Shape;2452;p6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453" name="Google Shape;2453;p64"/>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454" name="Google Shape;2454;p64"/>
            <p:cNvGrpSpPr/>
            <p:nvPr/>
          </p:nvGrpSpPr>
          <p:grpSpPr>
            <a:xfrm>
              <a:off x="8337812" y="3492483"/>
              <a:ext cx="699928" cy="1651024"/>
              <a:chOff x="8337812" y="3492483"/>
              <a:chExt cx="699928" cy="1651024"/>
            </a:xfrm>
          </p:grpSpPr>
          <p:sp>
            <p:nvSpPr>
              <p:cNvPr id="2455" name="Google Shape;2455;p6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6" name="Google Shape;2456;p6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7" name="Google Shape;2457;p6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58" name="Google Shape;2458;p64"/>
            <p:cNvGrpSpPr/>
            <p:nvPr/>
          </p:nvGrpSpPr>
          <p:grpSpPr>
            <a:xfrm>
              <a:off x="7945225" y="4302000"/>
              <a:ext cx="904666" cy="726121"/>
              <a:chOff x="7945225" y="4302000"/>
              <a:chExt cx="904666" cy="726121"/>
            </a:xfrm>
          </p:grpSpPr>
          <p:sp>
            <p:nvSpPr>
              <p:cNvPr id="2459" name="Google Shape;2459;p6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60" name="Google Shape;2460;p6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61" name="Google Shape;2461;p6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462" name="Google Shape;2462;p64"/>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5" name="Picture 4">
            <a:extLst>
              <a:ext uri="{FF2B5EF4-FFF2-40B4-BE49-F238E27FC236}">
                <a16:creationId xmlns:a16="http://schemas.microsoft.com/office/drawing/2014/main" id="{BAE4C4F2-9F90-4E1A-6426-6564C9860AE0}"/>
              </a:ext>
            </a:extLst>
          </p:cNvPr>
          <p:cNvPicPr>
            <a:picLocks noChangeAspect="1"/>
          </p:cNvPicPr>
          <p:nvPr/>
        </p:nvPicPr>
        <p:blipFill>
          <a:blip r:embed="rId4"/>
          <a:stretch>
            <a:fillRect/>
          </a:stretch>
        </p:blipFill>
        <p:spPr>
          <a:xfrm>
            <a:off x="1252201" y="3487483"/>
            <a:ext cx="6046373" cy="76210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3D065481-F14E-E25A-DCEF-56632F9DDC0D}"/>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7705C574-89D2-FD54-99FE-98FE52C1990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Project Introduction</a:t>
            </a:r>
            <a:endParaRPr dirty="0">
              <a:latin typeface="Times New Roman" panose="02020603050405020304" pitchFamily="18" charset="0"/>
              <a:cs typeface="Times New Roman" panose="02020603050405020304" pitchFamily="18" charset="0"/>
            </a:endParaRPr>
          </a:p>
        </p:txBody>
      </p:sp>
      <p:sp>
        <p:nvSpPr>
          <p:cNvPr id="1532" name="Google Shape;1532;p39">
            <a:extLst>
              <a:ext uri="{FF2B5EF4-FFF2-40B4-BE49-F238E27FC236}">
                <a16:creationId xmlns:a16="http://schemas.microsoft.com/office/drawing/2014/main" id="{ED218C2F-BFB7-08CB-25E8-F397C7904B90}"/>
              </a:ext>
            </a:extLst>
          </p:cNvPr>
          <p:cNvSpPr txBox="1">
            <a:spLocks noGrp="1"/>
          </p:cNvSpPr>
          <p:nvPr>
            <p:ph type="subTitle" idx="2"/>
          </p:nvPr>
        </p:nvSpPr>
        <p:spPr>
          <a:xfrm>
            <a:off x="720000" y="1136016"/>
            <a:ext cx="7704000" cy="3088563"/>
          </a:xfrm>
          <a:prstGeom prst="rect">
            <a:avLst/>
          </a:prstGeom>
        </p:spPr>
        <p:txBody>
          <a:bodyPr spcFirstLastPara="1" wrap="square" lIns="91425" tIns="91425" rIns="91425" bIns="91425" anchor="t" anchorCtr="0">
            <a:noAutofit/>
          </a:bodyPr>
          <a:lstStyle/>
          <a:p>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Credit Card Fraud Detection Using Classification Models</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Objective: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project focuses on detecting fraudulent transactions from credit card data using machine learning models. We compare traditional models like Logistic Regression with more advanced approaches like Artificial Neural Networks (ANN) to improve classification accuracy on imbalanced datasets.</a:t>
            </a:r>
          </a:p>
        </p:txBody>
      </p:sp>
      <p:grpSp>
        <p:nvGrpSpPr>
          <p:cNvPr id="1533" name="Google Shape;1533;p39">
            <a:extLst>
              <a:ext uri="{FF2B5EF4-FFF2-40B4-BE49-F238E27FC236}">
                <a16:creationId xmlns:a16="http://schemas.microsoft.com/office/drawing/2014/main" id="{97F78AF8-F0BE-D983-1A58-02AB1B2E74D1}"/>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91B9E93F-F4CF-EF17-8FD1-BE40687E4A5F}"/>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C01E29C3-7D13-CD0F-AC10-DE0012C8458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4F36950D-3A52-27A0-8F2B-4B0DB6DEC01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5F9073FB-4572-BB2B-602F-1C738875A36C}"/>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D38F5690-2CEA-BDD4-3FF6-C72DD28DDDD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07332820-02E3-9A0F-B0FD-93E3CF2238B9}"/>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2658B13D-14CA-B3D6-E447-AB0ACFEEC83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42504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4BA9F086-EAF3-4C7C-4BCF-D5061F0E2B1B}"/>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F17A1280-590C-6433-458E-9FAE968D976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Dataset Overview</a:t>
            </a:r>
            <a:endParaRPr dirty="0">
              <a:latin typeface="Times New Roman" panose="02020603050405020304" pitchFamily="18" charset="0"/>
              <a:cs typeface="Times New Roman" panose="02020603050405020304" pitchFamily="18" charset="0"/>
            </a:endParaRPr>
          </a:p>
        </p:txBody>
      </p:sp>
      <p:grpSp>
        <p:nvGrpSpPr>
          <p:cNvPr id="1533" name="Google Shape;1533;p39">
            <a:extLst>
              <a:ext uri="{FF2B5EF4-FFF2-40B4-BE49-F238E27FC236}">
                <a16:creationId xmlns:a16="http://schemas.microsoft.com/office/drawing/2014/main" id="{9AAB77A2-3BBD-8BD9-99C1-488272C3C439}"/>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250A27BB-BF4B-3397-0A67-D66AE573602A}"/>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F0775A97-B9EE-123E-400E-0906138CDB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43DFE3F3-7B6F-EBB3-8CD5-6EEABA40BCE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D5B9081D-1298-2ADF-43E1-964FC31CB0BE}"/>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B6A5F069-B237-D2F4-0166-37FFA8ECD68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438DF70A-844B-A766-CC09-C0374BF7297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0A65B069-7324-D7AC-F5AE-E6C70AF4CED7}"/>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pic>
        <p:nvPicPr>
          <p:cNvPr id="3" name="Picture 2">
            <a:extLst>
              <a:ext uri="{FF2B5EF4-FFF2-40B4-BE49-F238E27FC236}">
                <a16:creationId xmlns:a16="http://schemas.microsoft.com/office/drawing/2014/main" id="{95DC4A46-81EF-9231-39FC-4D528DC19A72}"/>
              </a:ext>
            </a:extLst>
          </p:cNvPr>
          <p:cNvPicPr>
            <a:picLocks noChangeAspect="1"/>
          </p:cNvPicPr>
          <p:nvPr/>
        </p:nvPicPr>
        <p:blipFill>
          <a:blip r:embed="rId3"/>
          <a:stretch>
            <a:fillRect/>
          </a:stretch>
        </p:blipFill>
        <p:spPr>
          <a:xfrm>
            <a:off x="162099" y="2863074"/>
            <a:ext cx="8819802" cy="144232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Rectangle 1">
            <a:extLst>
              <a:ext uri="{FF2B5EF4-FFF2-40B4-BE49-F238E27FC236}">
                <a16:creationId xmlns:a16="http://schemas.microsoft.com/office/drawing/2014/main" id="{4EE73A7C-8DF6-7548-8B87-AFFF9F76CAFB}"/>
              </a:ext>
            </a:extLst>
          </p:cNvPr>
          <p:cNvSpPr>
            <a:spLocks noGrp="1" noChangeArrowheads="1"/>
          </p:cNvSpPr>
          <p:nvPr>
            <p:ph type="subTitle" idx="2"/>
          </p:nvPr>
        </p:nvSpPr>
        <p:spPr bwMode="auto">
          <a:xfrm>
            <a:off x="720000" y="1112322"/>
            <a:ext cx="576472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Name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creditcard.csv</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Kaggle (standard fraud detection dataset)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Overview:</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30 (V1–V28 anonymized, plus Time &amp; Amount)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 (0 = Legit, 1 = Fraud)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284,807 transactions, only 492 are fraud (highly imbalanced)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7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94DC6311-A7B5-CC1C-4480-9A417AF73010}"/>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C8A22249-2661-D9CB-AF82-150A2FED9BBA}"/>
              </a:ext>
            </a:extLst>
          </p:cNvPr>
          <p:cNvSpPr txBox="1">
            <a:spLocks noGrp="1"/>
          </p:cNvSpPr>
          <p:nvPr>
            <p:ph type="title"/>
          </p:nvPr>
        </p:nvSpPr>
        <p:spPr>
          <a:xfrm>
            <a:off x="720000" y="34706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 Preprocessing</a:t>
            </a:r>
            <a:endParaRPr dirty="0">
              <a:latin typeface="Times New Roman" panose="02020603050405020304" pitchFamily="18" charset="0"/>
              <a:cs typeface="Times New Roman" panose="02020603050405020304" pitchFamily="18" charset="0"/>
            </a:endParaRPr>
          </a:p>
        </p:txBody>
      </p:sp>
      <p:sp>
        <p:nvSpPr>
          <p:cNvPr id="2" name="Subtitle 1">
            <a:extLst>
              <a:ext uri="{FF2B5EF4-FFF2-40B4-BE49-F238E27FC236}">
                <a16:creationId xmlns:a16="http://schemas.microsoft.com/office/drawing/2014/main" id="{043C2E60-5F91-B192-18F8-5C2C04130BE8}"/>
              </a:ext>
            </a:extLst>
          </p:cNvPr>
          <p:cNvSpPr>
            <a:spLocks noGrp="1" noChangeArrowheads="1"/>
          </p:cNvSpPr>
          <p:nvPr>
            <p:ph type="subTitle" idx="2"/>
          </p:nvPr>
        </p:nvSpPr>
        <p:spPr bwMode="auto">
          <a:xfrm>
            <a:off x="720000" y="1011935"/>
            <a:ext cx="675377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Checked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values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(none found)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(492 fraud, 284,315 legit) very unbalanced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 sampling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 legit transactions to match fraud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Separated dataset into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(X)</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(Y)</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data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train-test 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stratification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712698-7D96-C057-54AD-9C4A3DEDC7D2}"/>
              </a:ext>
            </a:extLst>
          </p:cNvPr>
          <p:cNvPicPr>
            <a:picLocks noChangeAspect="1"/>
          </p:cNvPicPr>
          <p:nvPr/>
        </p:nvPicPr>
        <p:blipFill>
          <a:blip r:embed="rId3"/>
          <a:stretch>
            <a:fillRect/>
          </a:stretch>
        </p:blipFill>
        <p:spPr>
          <a:xfrm>
            <a:off x="116375" y="2734071"/>
            <a:ext cx="2486372" cy="5144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69FFF8A-D3E6-241C-B54F-D0B317D2EB1B}"/>
              </a:ext>
            </a:extLst>
          </p:cNvPr>
          <p:cNvPicPr>
            <a:picLocks noChangeAspect="1"/>
          </p:cNvPicPr>
          <p:nvPr/>
        </p:nvPicPr>
        <p:blipFill>
          <a:blip r:embed="rId4"/>
          <a:stretch>
            <a:fillRect/>
          </a:stretch>
        </p:blipFill>
        <p:spPr>
          <a:xfrm>
            <a:off x="116375" y="3493301"/>
            <a:ext cx="3077004" cy="118126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ABD34F59-2910-BE59-AA47-E84729DCC557}"/>
              </a:ext>
            </a:extLst>
          </p:cNvPr>
          <p:cNvPicPr>
            <a:picLocks noChangeAspect="1"/>
          </p:cNvPicPr>
          <p:nvPr/>
        </p:nvPicPr>
        <p:blipFill>
          <a:blip r:embed="rId5"/>
          <a:stretch>
            <a:fillRect/>
          </a:stretch>
        </p:blipFill>
        <p:spPr>
          <a:xfrm>
            <a:off x="2835941" y="2704021"/>
            <a:ext cx="2867425" cy="5048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D89A0900-9DA4-CB1E-2BC0-391B2F649D5A}"/>
              </a:ext>
            </a:extLst>
          </p:cNvPr>
          <p:cNvPicPr>
            <a:picLocks noChangeAspect="1"/>
          </p:cNvPicPr>
          <p:nvPr/>
        </p:nvPicPr>
        <p:blipFill>
          <a:blip r:embed="rId6"/>
          <a:stretch>
            <a:fillRect/>
          </a:stretch>
        </p:blipFill>
        <p:spPr>
          <a:xfrm>
            <a:off x="3461664" y="3515713"/>
            <a:ext cx="3467584" cy="63826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38E701B4-97D4-AAF1-8C2D-C5995148A339}"/>
              </a:ext>
            </a:extLst>
          </p:cNvPr>
          <p:cNvPicPr>
            <a:picLocks noChangeAspect="1"/>
          </p:cNvPicPr>
          <p:nvPr/>
        </p:nvPicPr>
        <p:blipFill>
          <a:blip r:embed="rId7"/>
          <a:stretch>
            <a:fillRect/>
          </a:stretch>
        </p:blipFill>
        <p:spPr>
          <a:xfrm>
            <a:off x="3411787" y="4465733"/>
            <a:ext cx="5557649" cy="4763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4" name="Picture 13">
            <a:extLst>
              <a:ext uri="{FF2B5EF4-FFF2-40B4-BE49-F238E27FC236}">
                <a16:creationId xmlns:a16="http://schemas.microsoft.com/office/drawing/2014/main" id="{F6F4336D-0551-40F5-3F8C-1F97A7A71F0D}"/>
              </a:ext>
            </a:extLst>
          </p:cNvPr>
          <p:cNvPicPr>
            <a:picLocks noChangeAspect="1"/>
          </p:cNvPicPr>
          <p:nvPr/>
        </p:nvPicPr>
        <p:blipFill>
          <a:blip r:embed="rId8"/>
          <a:srcRect l="5585" r="4919" b="9091"/>
          <a:stretch>
            <a:fillRect/>
          </a:stretch>
        </p:blipFill>
        <p:spPr>
          <a:xfrm>
            <a:off x="5886039" y="2684778"/>
            <a:ext cx="3175465" cy="4763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4771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1432805A-6A11-0786-8059-97D1C28BD208}"/>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658B7FAD-3D26-0702-B3BE-9CBCB849190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Modeling</a:t>
            </a:r>
            <a:endParaRPr dirty="0">
              <a:latin typeface="Times New Roman" panose="02020603050405020304" pitchFamily="18" charset="0"/>
              <a:cs typeface="Times New Roman" panose="02020603050405020304" pitchFamily="18" charset="0"/>
            </a:endParaRPr>
          </a:p>
        </p:txBody>
      </p:sp>
      <p:sp>
        <p:nvSpPr>
          <p:cNvPr id="1532" name="Google Shape;1532;p39">
            <a:extLst>
              <a:ext uri="{FF2B5EF4-FFF2-40B4-BE49-F238E27FC236}">
                <a16:creationId xmlns:a16="http://schemas.microsoft.com/office/drawing/2014/main" id="{16AE2331-B9B2-0880-648B-B3FC7E743D94}"/>
              </a:ext>
            </a:extLst>
          </p:cNvPr>
          <p:cNvSpPr txBox="1">
            <a:spLocks noGrp="1"/>
          </p:cNvSpPr>
          <p:nvPr>
            <p:ph type="subTitle" idx="2"/>
          </p:nvPr>
        </p:nvSpPr>
        <p:spPr>
          <a:xfrm>
            <a:off x="720000" y="1136017"/>
            <a:ext cx="7704000" cy="1848252"/>
          </a:xfrm>
          <a:prstGeom prst="rect">
            <a:avLst/>
          </a:prstGeom>
        </p:spPr>
        <p:txBody>
          <a:bodyPr spcFirstLastPara="1" wrap="square" lIns="91425" tIns="91425" rIns="91425" bIns="91425" anchor="t" anchorCtr="0">
            <a:noAutofit/>
          </a:bodyPr>
          <a:lstStyle/>
          <a:p>
            <a:r>
              <a:rPr lang="en-US" sz="1600"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Logistic Regression:</a:t>
            </a:r>
            <a:endParaRPr lang="en-US" sz="16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simple baseline classifier</a:t>
            </a:r>
          </a:p>
          <a:p>
            <a:r>
              <a:rPr lang="en-US" dirty="0">
                <a:latin typeface="Times New Roman" panose="02020603050405020304" pitchFamily="18" charset="0"/>
                <a:cs typeface="Times New Roman" panose="02020603050405020304" pitchFamily="18" charset="0"/>
              </a:rPr>
              <a:t>Fast, interpretable, and good for linear decision boundaries</a:t>
            </a:r>
          </a:p>
          <a:p>
            <a:r>
              <a:rPr lang="en-US" b="1" dirty="0">
                <a:latin typeface="Times New Roman" panose="02020603050405020304" pitchFamily="18" charset="0"/>
                <a:cs typeface="Times New Roman" panose="02020603050405020304" pitchFamily="18" charset="0"/>
              </a:rPr>
              <a:t>2. </a:t>
            </a:r>
            <a:r>
              <a:rPr lang="en-US" sz="1600" b="1" dirty="0">
                <a:latin typeface="Times New Roman" panose="02020603050405020304" pitchFamily="18" charset="0"/>
                <a:cs typeface="Times New Roman" panose="02020603050405020304" pitchFamily="18" charset="0"/>
              </a:rPr>
              <a:t>Artificial Neural Network (ANN):</a:t>
            </a:r>
          </a:p>
          <a:p>
            <a:r>
              <a:rPr lang="en-US" dirty="0">
                <a:latin typeface="Times New Roman" panose="02020603050405020304" pitchFamily="18" charset="0"/>
                <a:cs typeface="Times New Roman" panose="02020603050405020304" pitchFamily="18" charset="0"/>
              </a:rPr>
              <a:t>2 Hidden Layers: Dense(16, ReLU) → Dense(8, ReLU) → Output(Sigmoid)</a:t>
            </a:r>
          </a:p>
          <a:p>
            <a:r>
              <a:rPr lang="en-US" dirty="0">
                <a:latin typeface="Times New Roman" panose="02020603050405020304" pitchFamily="18" charset="0"/>
                <a:cs typeface="Times New Roman" panose="02020603050405020304" pitchFamily="18" charset="0"/>
              </a:rPr>
              <a:t>Trained with Adam optimizer &amp; binary cross-entropy loss</a:t>
            </a:r>
          </a:p>
          <a:p>
            <a:r>
              <a:rPr lang="en-US" dirty="0">
                <a:latin typeface="Times New Roman" panose="02020603050405020304" pitchFamily="18" charset="0"/>
                <a:cs typeface="Times New Roman" panose="02020603050405020304" pitchFamily="18" charset="0"/>
              </a:rPr>
              <a:t>Epochs: 20 | Batch size: 32</a:t>
            </a:r>
          </a:p>
          <a:p>
            <a:endParaRPr lang="en-US" sz="1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F64F032-A309-C46E-604C-FAC63690CA18}"/>
              </a:ext>
            </a:extLst>
          </p:cNvPr>
          <p:cNvPicPr>
            <a:picLocks noChangeAspect="1"/>
          </p:cNvPicPr>
          <p:nvPr/>
        </p:nvPicPr>
        <p:blipFill>
          <a:blip r:embed="rId3"/>
          <a:srcRect l="4683" r="19612"/>
          <a:stretch>
            <a:fillRect/>
          </a:stretch>
        </p:blipFill>
        <p:spPr>
          <a:xfrm>
            <a:off x="789709" y="3403801"/>
            <a:ext cx="2307792" cy="12193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5" name="Picture 4">
            <a:extLst>
              <a:ext uri="{FF2B5EF4-FFF2-40B4-BE49-F238E27FC236}">
                <a16:creationId xmlns:a16="http://schemas.microsoft.com/office/drawing/2014/main" id="{4B673F6A-D80E-760F-1712-F170B41C3FDC}"/>
              </a:ext>
            </a:extLst>
          </p:cNvPr>
          <p:cNvPicPr>
            <a:picLocks noChangeAspect="1"/>
          </p:cNvPicPr>
          <p:nvPr/>
        </p:nvPicPr>
        <p:blipFill>
          <a:blip r:embed="rId4"/>
          <a:stretch>
            <a:fillRect/>
          </a:stretch>
        </p:blipFill>
        <p:spPr>
          <a:xfrm>
            <a:off x="4239020" y="3095035"/>
            <a:ext cx="4553585" cy="84784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EED6C2E0-6E5E-7BAD-D407-46255BF690E2}"/>
              </a:ext>
            </a:extLst>
          </p:cNvPr>
          <p:cNvPicPr>
            <a:picLocks noChangeAspect="1"/>
          </p:cNvPicPr>
          <p:nvPr/>
        </p:nvPicPr>
        <p:blipFill>
          <a:blip r:embed="rId5"/>
          <a:stretch>
            <a:fillRect/>
          </a:stretch>
        </p:blipFill>
        <p:spPr>
          <a:xfrm>
            <a:off x="4300942" y="4275460"/>
            <a:ext cx="4429743" cy="6954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9544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804EC354-3E99-74F5-F369-5349060C85D5}"/>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61E17D0C-ED89-18D6-5965-9B7E3A47863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Evaluation</a:t>
            </a:r>
            <a:endParaRPr dirty="0">
              <a:latin typeface="Times New Roman" panose="02020603050405020304" pitchFamily="18" charset="0"/>
              <a:cs typeface="Times New Roman" panose="02020603050405020304" pitchFamily="18" charset="0"/>
            </a:endParaRPr>
          </a:p>
        </p:txBody>
      </p:sp>
      <p:grpSp>
        <p:nvGrpSpPr>
          <p:cNvPr id="1533" name="Google Shape;1533;p39">
            <a:extLst>
              <a:ext uri="{FF2B5EF4-FFF2-40B4-BE49-F238E27FC236}">
                <a16:creationId xmlns:a16="http://schemas.microsoft.com/office/drawing/2014/main" id="{5D2A8B42-9806-5417-EE66-1E1F269B09F1}"/>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BA923A18-BDCB-1D36-65F6-FFF319D56BB4}"/>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8B1790A3-1925-C841-A849-22C2B83295CF}"/>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8C90E330-87E2-2158-F338-9E44105E74C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03377681-AE64-C868-42DB-638D5D323663}"/>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C4094451-90B9-648F-C697-4E49EB7007D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6F6D00B7-C046-C517-D345-6B971892E92D}"/>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3571D3D5-30A9-C76B-C0CE-64DBBD97D37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aphicFrame>
        <p:nvGraphicFramePr>
          <p:cNvPr id="2" name="Table 1">
            <a:extLst>
              <a:ext uri="{FF2B5EF4-FFF2-40B4-BE49-F238E27FC236}">
                <a16:creationId xmlns:a16="http://schemas.microsoft.com/office/drawing/2014/main" id="{F54B16A5-0C54-0412-0243-C7FD7F98E0C0}"/>
              </a:ext>
            </a:extLst>
          </p:cNvPr>
          <p:cNvGraphicFramePr>
            <a:graphicFrameLocks noGrp="1"/>
          </p:cNvGraphicFramePr>
          <p:nvPr>
            <p:extLst>
              <p:ext uri="{D42A27DB-BD31-4B8C-83A1-F6EECF244321}">
                <p14:modId xmlns:p14="http://schemas.microsoft.com/office/powerpoint/2010/main" val="1735449802"/>
              </p:ext>
            </p:extLst>
          </p:nvPr>
        </p:nvGraphicFramePr>
        <p:xfrm>
          <a:off x="720000" y="1084774"/>
          <a:ext cx="7681912" cy="1219200"/>
        </p:xfrm>
        <a:graphic>
          <a:graphicData uri="http://schemas.openxmlformats.org/drawingml/2006/table">
            <a:tbl>
              <a:tblPr/>
              <a:tblGrid>
                <a:gridCol w="3840956">
                  <a:extLst>
                    <a:ext uri="{9D8B030D-6E8A-4147-A177-3AD203B41FA5}">
                      <a16:colId xmlns:a16="http://schemas.microsoft.com/office/drawing/2014/main" val="969680222"/>
                    </a:ext>
                  </a:extLst>
                </a:gridCol>
                <a:gridCol w="3840956">
                  <a:extLst>
                    <a:ext uri="{9D8B030D-6E8A-4147-A177-3AD203B41FA5}">
                      <a16:colId xmlns:a16="http://schemas.microsoft.com/office/drawing/2014/main" val="74763860"/>
                    </a:ext>
                  </a:extLst>
                </a:gridCol>
              </a:tblGrid>
              <a:tr h="0">
                <a:tc>
                  <a:txBody>
                    <a:bodyPr/>
                    <a:lstStyle/>
                    <a:p>
                      <a:pPr algn="ctr"/>
                      <a:r>
                        <a:rPr lang="en-US" b="1"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t>Accuracy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1575854"/>
                  </a:ext>
                </a:extLst>
              </a:tr>
              <a:tr h="0">
                <a:tc>
                  <a:txBody>
                    <a:bodyPr/>
                    <a:lstStyle/>
                    <a:p>
                      <a:r>
                        <a:rPr lang="en-US" b="1" dirty="0"/>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b="1" i="0" u="none" strike="noStrike" cap="none" dirty="0">
                          <a:solidFill>
                            <a:schemeClr val="tx1"/>
                          </a:solidFill>
                          <a:effectLst/>
                          <a:latin typeface="+mn-lt"/>
                          <a:ea typeface="+mn-ea"/>
                          <a:cs typeface="+mn-cs"/>
                          <a:sym typeface="Arial"/>
                        </a:rPr>
                        <a:t>93.40%</a:t>
                      </a:r>
                      <a:endParaRPr lang="en-US"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28502902"/>
                  </a:ext>
                </a:extLst>
              </a:tr>
              <a:tr h="0">
                <a:tc>
                  <a:txBody>
                    <a:bodyPr/>
                    <a:lstStyle/>
                    <a:p>
                      <a:r>
                        <a:rPr lang="en-US" b="1" dirty="0"/>
                        <a:t>ANN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93.91%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18786303"/>
                  </a:ext>
                </a:extLst>
              </a:tr>
              <a:tr h="0">
                <a:tc>
                  <a:txBody>
                    <a:bodyPr/>
                    <a:lstStyle/>
                    <a:p>
                      <a:r>
                        <a:rPr lang="en-US" b="1" dirty="0"/>
                        <a:t>Decision Tree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1" dirty="0"/>
                        <a:t>90.35%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0449227"/>
                  </a:ext>
                </a:extLst>
              </a:tr>
            </a:tbl>
          </a:graphicData>
        </a:graphic>
      </p:graphicFrame>
      <p:pic>
        <p:nvPicPr>
          <p:cNvPr id="4" name="Picture 3">
            <a:extLst>
              <a:ext uri="{FF2B5EF4-FFF2-40B4-BE49-F238E27FC236}">
                <a16:creationId xmlns:a16="http://schemas.microsoft.com/office/drawing/2014/main" id="{14769B0D-7B7E-34D5-8906-1F9F2A156416}"/>
              </a:ext>
            </a:extLst>
          </p:cNvPr>
          <p:cNvPicPr>
            <a:picLocks noChangeAspect="1"/>
          </p:cNvPicPr>
          <p:nvPr/>
        </p:nvPicPr>
        <p:blipFill>
          <a:blip r:embed="rId3"/>
          <a:srcRect t="20646"/>
          <a:stretch>
            <a:fillRect/>
          </a:stretch>
        </p:blipFill>
        <p:spPr>
          <a:xfrm>
            <a:off x="147210" y="2523057"/>
            <a:ext cx="4153732" cy="118823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375BA758-EE62-3659-6DBE-F6E2BB37BC4E}"/>
              </a:ext>
            </a:extLst>
          </p:cNvPr>
          <p:cNvPicPr>
            <a:picLocks noChangeAspect="1"/>
          </p:cNvPicPr>
          <p:nvPr/>
        </p:nvPicPr>
        <p:blipFill>
          <a:blip r:embed="rId4"/>
          <a:stretch>
            <a:fillRect/>
          </a:stretch>
        </p:blipFill>
        <p:spPr>
          <a:xfrm>
            <a:off x="4572000" y="2463320"/>
            <a:ext cx="3791479" cy="4763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8" name="Picture 7">
            <a:extLst>
              <a:ext uri="{FF2B5EF4-FFF2-40B4-BE49-F238E27FC236}">
                <a16:creationId xmlns:a16="http://schemas.microsoft.com/office/drawing/2014/main" id="{E1A49657-213F-9C5C-6CC7-64192F6F28F7}"/>
              </a:ext>
            </a:extLst>
          </p:cNvPr>
          <p:cNvPicPr>
            <a:picLocks noChangeAspect="1"/>
          </p:cNvPicPr>
          <p:nvPr/>
        </p:nvPicPr>
        <p:blipFill>
          <a:blip r:embed="rId5"/>
          <a:srcRect t="24392"/>
          <a:stretch>
            <a:fillRect/>
          </a:stretch>
        </p:blipFill>
        <p:spPr>
          <a:xfrm>
            <a:off x="4560956" y="3098982"/>
            <a:ext cx="4029637" cy="30971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11">
            <a:extLst>
              <a:ext uri="{FF2B5EF4-FFF2-40B4-BE49-F238E27FC236}">
                <a16:creationId xmlns:a16="http://schemas.microsoft.com/office/drawing/2014/main" id="{BE658D02-7B91-E335-3C46-A9D9282B84A2}"/>
              </a:ext>
            </a:extLst>
          </p:cNvPr>
          <p:cNvPicPr>
            <a:picLocks noChangeAspect="1"/>
          </p:cNvPicPr>
          <p:nvPr/>
        </p:nvPicPr>
        <p:blipFill>
          <a:blip r:embed="rId6"/>
          <a:stretch>
            <a:fillRect/>
          </a:stretch>
        </p:blipFill>
        <p:spPr>
          <a:xfrm>
            <a:off x="3996817" y="3930371"/>
            <a:ext cx="4808839" cy="99073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602382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7279CA0A-2736-E6AA-528B-F13917CE0682}"/>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7D087512-0AC0-4F9F-D454-C4C692CA22F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Key findings</a:t>
            </a:r>
            <a:endParaRPr dirty="0">
              <a:latin typeface="Times New Roman" panose="02020603050405020304" pitchFamily="18" charset="0"/>
              <a:cs typeface="Times New Roman" panose="02020603050405020304" pitchFamily="18" charset="0"/>
            </a:endParaRPr>
          </a:p>
        </p:txBody>
      </p:sp>
      <p:sp>
        <p:nvSpPr>
          <p:cNvPr id="1532" name="Google Shape;1532;p39">
            <a:extLst>
              <a:ext uri="{FF2B5EF4-FFF2-40B4-BE49-F238E27FC236}">
                <a16:creationId xmlns:a16="http://schemas.microsoft.com/office/drawing/2014/main" id="{0AE8F3CE-F06D-2F70-34E4-A9D4DAA147E3}"/>
              </a:ext>
            </a:extLst>
          </p:cNvPr>
          <p:cNvSpPr txBox="1">
            <a:spLocks noGrp="1"/>
          </p:cNvSpPr>
          <p:nvPr>
            <p:ph type="subTitle" idx="2"/>
          </p:nvPr>
        </p:nvSpPr>
        <p:spPr>
          <a:xfrm>
            <a:off x="720000" y="1136016"/>
            <a:ext cx="7704000" cy="3088563"/>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Under sampling</a:t>
            </a:r>
            <a:r>
              <a:rPr lang="en-US" sz="1800" dirty="0">
                <a:latin typeface="Times New Roman" panose="02020603050405020304" pitchFamily="18" charset="0"/>
                <a:cs typeface="Times New Roman" panose="02020603050405020304" pitchFamily="18" charset="0"/>
              </a:rPr>
              <a:t> effectively balanced the dataset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ANN</a:t>
            </a:r>
            <a:r>
              <a:rPr lang="en-US" sz="1800" dirty="0">
                <a:latin typeface="Times New Roman" panose="02020603050405020304" pitchFamily="18" charset="0"/>
                <a:cs typeface="Times New Roman" panose="02020603050405020304" pitchFamily="18" charset="0"/>
              </a:rPr>
              <a:t> significantly improved accuracy over logistic regression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Fraudulent transactions, though rare, show detectable patterns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ANN</a:t>
            </a:r>
            <a:r>
              <a:rPr lang="en-US" sz="1800" dirty="0">
                <a:latin typeface="Times New Roman" panose="02020603050405020304" pitchFamily="18" charset="0"/>
                <a:cs typeface="Times New Roman" panose="02020603050405020304" pitchFamily="18" charset="0"/>
              </a:rPr>
              <a:t> model generalizes well without overfitting in 20 epochs</a:t>
            </a:r>
          </a:p>
          <a:p>
            <a:endParaRPr lang="en-US" sz="1600" dirty="0">
              <a:latin typeface="Times New Roman" panose="02020603050405020304" pitchFamily="18" charset="0"/>
              <a:cs typeface="Times New Roman" panose="02020603050405020304" pitchFamily="18" charset="0"/>
            </a:endParaRPr>
          </a:p>
        </p:txBody>
      </p:sp>
      <p:grpSp>
        <p:nvGrpSpPr>
          <p:cNvPr id="1533" name="Google Shape;1533;p39">
            <a:extLst>
              <a:ext uri="{FF2B5EF4-FFF2-40B4-BE49-F238E27FC236}">
                <a16:creationId xmlns:a16="http://schemas.microsoft.com/office/drawing/2014/main" id="{4410F0E9-2A2F-CD9E-5E90-52189910991B}"/>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97AF76D9-C2B6-8D13-C718-8230373820B7}"/>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A752920A-0A88-1444-8EA4-89E6268E585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419D6414-B3CC-1627-A01E-DA675F749C7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7667FE53-F507-7207-8B19-66220AC56E95}"/>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76065184-B0C3-3943-6B36-5D55F615BDA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2AD3BA1E-960A-1185-3698-A9FD0288470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823C0AEC-16CE-603E-DDA7-3664B024924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2933295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Times New Roman" panose="02020603050405020304" pitchFamily="18" charset="0"/>
                <a:cs typeface="Times New Roman" panose="02020603050405020304" pitchFamily="18" charset="0"/>
                <a:sym typeface="IBM Plex Mono"/>
              </a:rPr>
              <a:t>Table of </a:t>
            </a:r>
            <a:r>
              <a:rPr lang="en" sz="3200" dirty="0">
                <a:latin typeface="Times New Roman" panose="02020603050405020304" pitchFamily="18" charset="0"/>
                <a:cs typeface="Times New Roman" panose="02020603050405020304" pitchFamily="18" charset="0"/>
              </a:rPr>
              <a:t>C</a:t>
            </a:r>
            <a:r>
              <a:rPr lang="en" sz="3200" dirty="0">
                <a:solidFill>
                  <a:schemeClr val="dk2"/>
                </a:solidFill>
                <a:latin typeface="Times New Roman" panose="02020603050405020304" pitchFamily="18" charset="0"/>
                <a:cs typeface="Times New Roman" panose="02020603050405020304" pitchFamily="18" charset="0"/>
                <a:sym typeface="IBM Plex Mono"/>
              </a:rPr>
              <a:t>ontents</a:t>
            </a:r>
            <a:endParaRPr sz="3200" dirty="0">
              <a:solidFill>
                <a:schemeClr val="dk2"/>
              </a:solidFill>
              <a:latin typeface="Times New Roman" panose="02020603050405020304" pitchFamily="18" charset="0"/>
              <a:cs typeface="Times New Roman" panose="02020603050405020304" pitchFamily="18" charset="0"/>
              <a:sym typeface="IBM Plex Mono"/>
            </a:endParaRPr>
          </a:p>
        </p:txBody>
      </p:sp>
      <p:sp>
        <p:nvSpPr>
          <p:cNvPr id="1467" name="Google Shape;1467;p37"/>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REGRESSION PROJECT </a:t>
            </a:r>
            <a:endParaRPr sz="1800" dirty="0">
              <a:latin typeface="Times New Roman" panose="02020603050405020304" pitchFamily="18" charset="0"/>
              <a:cs typeface="Times New Roman" panose="02020603050405020304" pitchFamily="18" charset="0"/>
            </a:endParaRPr>
          </a:p>
        </p:txBody>
      </p:sp>
      <p:sp>
        <p:nvSpPr>
          <p:cNvPr id="1468" name="Google Shape;1468;p37"/>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DIAMOND PRICE PREDICTION</a:t>
            </a:r>
            <a:endParaRPr dirty="0">
              <a:latin typeface="Times New Roman" panose="02020603050405020304" pitchFamily="18" charset="0"/>
              <a:cs typeface="Times New Roman" panose="02020603050405020304" pitchFamily="18" charset="0"/>
            </a:endParaRPr>
          </a:p>
        </p:txBody>
      </p:sp>
      <p:sp>
        <p:nvSpPr>
          <p:cNvPr id="1469" name="Google Shape;1469;p37"/>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CREDIT CARD FRAUD DETECTOR</a:t>
            </a:r>
            <a:endParaRPr dirty="0">
              <a:latin typeface="Times New Roman" panose="02020603050405020304" pitchFamily="18" charset="0"/>
              <a:cs typeface="Times New Roman" panose="02020603050405020304" pitchFamily="18" charset="0"/>
            </a:endParaRPr>
          </a:p>
        </p:txBody>
      </p:sp>
      <p:sp>
        <p:nvSpPr>
          <p:cNvPr id="1472" name="Google Shape;1472;p37"/>
          <p:cNvSpPr txBox="1">
            <a:spLocks noGrp="1"/>
          </p:cNvSpPr>
          <p:nvPr>
            <p:ph type="title" idx="5"/>
          </p:nvPr>
        </p:nvSpPr>
        <p:spPr>
          <a:xfrm>
            <a:off x="720003"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01</a:t>
            </a:r>
            <a:endParaRPr dirty="0">
              <a:latin typeface="Times New Roman" panose="02020603050405020304" pitchFamily="18" charset="0"/>
              <a:cs typeface="Times New Roman" panose="02020603050405020304" pitchFamily="18" charset="0"/>
            </a:endParaRPr>
          </a:p>
        </p:txBody>
      </p:sp>
      <p:sp>
        <p:nvSpPr>
          <p:cNvPr id="1474" name="Google Shape;1474;p37"/>
          <p:cNvSpPr txBox="1">
            <a:spLocks noGrp="1"/>
          </p:cNvSpPr>
          <p:nvPr>
            <p:ph type="title" idx="7"/>
          </p:nvPr>
        </p:nvSpPr>
        <p:spPr>
          <a:xfrm>
            <a:off x="4366698" y="1344775"/>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panose="02020603050405020304" pitchFamily="18" charset="0"/>
                <a:cs typeface="Times New Roman" panose="02020603050405020304" pitchFamily="18" charset="0"/>
              </a:rPr>
              <a:t>02</a:t>
            </a:r>
            <a:endParaRPr>
              <a:latin typeface="Times New Roman" panose="02020603050405020304" pitchFamily="18" charset="0"/>
              <a:cs typeface="Times New Roman" panose="02020603050405020304" pitchFamily="18" charset="0"/>
            </a:endParaRPr>
          </a:p>
        </p:txBody>
      </p:sp>
      <p:sp>
        <p:nvSpPr>
          <p:cNvPr id="1476" name="Google Shape;1476;p37"/>
          <p:cNvSpPr txBox="1">
            <a:spLocks noGrp="1"/>
          </p:cNvSpPr>
          <p:nvPr>
            <p:ph type="subTitle" idx="13"/>
          </p:nvPr>
        </p:nvSpPr>
        <p:spPr>
          <a:xfrm>
            <a:off x="4366698" y="1918675"/>
            <a:ext cx="3472204"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latin typeface="Times New Roman" panose="02020603050405020304" pitchFamily="18" charset="0"/>
                <a:cs typeface="Times New Roman" panose="02020603050405020304" pitchFamily="18" charset="0"/>
              </a:rPr>
              <a:t>CLASSIFICATION PROJECT</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0">
          <a:extLst>
            <a:ext uri="{FF2B5EF4-FFF2-40B4-BE49-F238E27FC236}">
              <a16:creationId xmlns:a16="http://schemas.microsoft.com/office/drawing/2014/main" id="{62E3359F-F8AB-1DF1-7341-F68399D63AAF}"/>
            </a:ext>
          </a:extLst>
        </p:cNvPr>
        <p:cNvGrpSpPr/>
        <p:nvPr/>
      </p:nvGrpSpPr>
      <p:grpSpPr>
        <a:xfrm>
          <a:off x="0" y="0"/>
          <a:ext cx="0" cy="0"/>
          <a:chOff x="0" y="0"/>
          <a:chExt cx="0" cy="0"/>
        </a:xfrm>
      </p:grpSpPr>
      <p:sp>
        <p:nvSpPr>
          <p:cNvPr id="2101" name="Google Shape;2101;p53">
            <a:extLst>
              <a:ext uri="{FF2B5EF4-FFF2-40B4-BE49-F238E27FC236}">
                <a16:creationId xmlns:a16="http://schemas.microsoft.com/office/drawing/2014/main" id="{88685BB7-B32E-7BB1-CE48-82E8009C6FF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2102" name="Google Shape;2102;p53">
            <a:extLst>
              <a:ext uri="{FF2B5EF4-FFF2-40B4-BE49-F238E27FC236}">
                <a16:creationId xmlns:a16="http://schemas.microsoft.com/office/drawing/2014/main" id="{C8B5267F-7E82-A7FF-6B6F-62440661F096}"/>
              </a:ext>
            </a:extLst>
          </p:cNvPr>
          <p:cNvSpPr txBox="1"/>
          <p:nvPr/>
        </p:nvSpPr>
        <p:spPr>
          <a:xfrm>
            <a:off x="5997633" y="1869230"/>
            <a:ext cx="2102100" cy="6654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latin typeface="Times New Roman" panose="02020603050405020304" pitchFamily="18" charset="0"/>
                <a:cs typeface="Times New Roman" panose="02020603050405020304" pitchFamily="18" charset="0"/>
              </a:rPr>
              <a:t>These results highlight the importance of deep learning in sensitive, high-risk domains like fraud detection.</a:t>
            </a:r>
            <a:endParaRPr sz="1200"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103" name="Google Shape;2103;p53">
            <a:extLst>
              <a:ext uri="{FF2B5EF4-FFF2-40B4-BE49-F238E27FC236}">
                <a16:creationId xmlns:a16="http://schemas.microsoft.com/office/drawing/2014/main" id="{9866759C-D7E3-2B77-79B8-1B0358AD3EC4}"/>
              </a:ext>
            </a:extLst>
          </p:cNvPr>
          <p:cNvSpPr txBox="1"/>
          <p:nvPr/>
        </p:nvSpPr>
        <p:spPr>
          <a:xfrm>
            <a:off x="5779525" y="3123802"/>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b="1" dirty="0">
                <a:solidFill>
                  <a:schemeClr val="dk1"/>
                </a:solidFill>
                <a:latin typeface="Times New Roman" panose="02020603050405020304" pitchFamily="18" charset="0"/>
                <a:ea typeface="IBM Plex Mono"/>
                <a:cs typeface="Times New Roman" panose="02020603050405020304" pitchFamily="18" charset="0"/>
                <a:sym typeface="IBM Plex Mono"/>
              </a:rPr>
              <a:t>Best Algo</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104" name="Google Shape;2104;p53">
            <a:extLst>
              <a:ext uri="{FF2B5EF4-FFF2-40B4-BE49-F238E27FC236}">
                <a16:creationId xmlns:a16="http://schemas.microsoft.com/office/drawing/2014/main" id="{6FDE12D4-0534-6A22-FEBD-2AE99A605F2D}"/>
              </a:ext>
            </a:extLst>
          </p:cNvPr>
          <p:cNvSpPr txBox="1"/>
          <p:nvPr/>
        </p:nvSpPr>
        <p:spPr>
          <a:xfrm>
            <a:off x="1262375" y="1497640"/>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b="1" dirty="0">
                <a:solidFill>
                  <a:schemeClr val="dk1"/>
                </a:solidFill>
                <a:latin typeface="Times New Roman" panose="02020603050405020304" pitchFamily="18" charset="0"/>
                <a:ea typeface="IBM Plex Mono"/>
                <a:cs typeface="Times New Roman" panose="02020603050405020304" pitchFamily="18" charset="0"/>
                <a:sym typeface="IBM Plex Mono"/>
              </a:rPr>
              <a:t>Evaluations</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105" name="Google Shape;2105;p53">
            <a:extLst>
              <a:ext uri="{FF2B5EF4-FFF2-40B4-BE49-F238E27FC236}">
                <a16:creationId xmlns:a16="http://schemas.microsoft.com/office/drawing/2014/main" id="{247D6232-16D0-A773-C9CA-123B64F4FD13}"/>
              </a:ext>
            </a:extLst>
          </p:cNvPr>
          <p:cNvSpPr txBox="1"/>
          <p:nvPr/>
        </p:nvSpPr>
        <p:spPr>
          <a:xfrm>
            <a:off x="5779525" y="1497625"/>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sz="2000" b="1" dirty="0">
                <a:solidFill>
                  <a:schemeClr val="dk1"/>
                </a:solidFill>
                <a:latin typeface="Times New Roman" panose="02020603050405020304" pitchFamily="18" charset="0"/>
                <a:ea typeface="IBM Plex Mono"/>
                <a:cs typeface="Times New Roman" panose="02020603050405020304" pitchFamily="18" charset="0"/>
                <a:sym typeface="IBM Plex Mono"/>
              </a:rPr>
              <a:t>Merits</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sp>
        <p:nvSpPr>
          <p:cNvPr id="2106" name="Google Shape;2106;p53">
            <a:extLst>
              <a:ext uri="{FF2B5EF4-FFF2-40B4-BE49-F238E27FC236}">
                <a16:creationId xmlns:a16="http://schemas.microsoft.com/office/drawing/2014/main" id="{B2D8EA49-B10F-4DE5-6A00-1BBA4EC1A7BC}"/>
              </a:ext>
            </a:extLst>
          </p:cNvPr>
          <p:cNvSpPr txBox="1"/>
          <p:nvPr/>
        </p:nvSpPr>
        <p:spPr>
          <a:xfrm>
            <a:off x="1262375" y="3551587"/>
            <a:ext cx="2102100" cy="665400"/>
          </a:xfrm>
          <a:prstGeom prst="rect">
            <a:avLst/>
          </a:prstGeom>
          <a:noFill/>
          <a:ln>
            <a:noFill/>
          </a:ln>
        </p:spPr>
        <p:txBody>
          <a:bodyPr spcFirstLastPara="1" wrap="square" lIns="91425" tIns="91425" rIns="91425" bIns="91425" anchor="t" anchorCtr="0">
            <a:noAutofit/>
          </a:bodyPr>
          <a:lstStyle/>
          <a:p>
            <a:pPr lvl="0" algn="r">
              <a:lnSpc>
                <a:spcPct val="115000"/>
              </a:lnSpc>
            </a:pPr>
            <a:r>
              <a:rPr lang="en-US" dirty="0">
                <a:latin typeface="Times New Roman" panose="02020603050405020304" pitchFamily="18" charset="0"/>
                <a:cs typeface="Times New Roman" panose="02020603050405020304" pitchFamily="18" charset="0"/>
              </a:rPr>
              <a:t>Preprocessing, especially balancing and scaling, was crucial</a:t>
            </a:r>
            <a:endParaRPr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107" name="Google Shape;2107;p53">
            <a:extLst>
              <a:ext uri="{FF2B5EF4-FFF2-40B4-BE49-F238E27FC236}">
                <a16:creationId xmlns:a16="http://schemas.microsoft.com/office/drawing/2014/main" id="{D5608153-F639-9F5C-9865-B5555650AA1D}"/>
              </a:ext>
            </a:extLst>
          </p:cNvPr>
          <p:cNvSpPr txBox="1"/>
          <p:nvPr/>
        </p:nvSpPr>
        <p:spPr>
          <a:xfrm>
            <a:off x="5779527" y="3551574"/>
            <a:ext cx="2102100" cy="665400"/>
          </a:xfrm>
          <a:prstGeom prst="rect">
            <a:avLst/>
          </a:prstGeom>
          <a:noFill/>
          <a:ln>
            <a:noFill/>
          </a:ln>
        </p:spPr>
        <p:txBody>
          <a:bodyPr spcFirstLastPara="1" wrap="square" lIns="91425" tIns="91425" rIns="91425" bIns="91425" anchor="t" anchorCtr="0">
            <a:noAutofit/>
          </a:bodyPr>
          <a:lstStyle/>
          <a:p>
            <a:pPr lvl="0">
              <a:lnSpc>
                <a:spcPct val="115000"/>
              </a:lnSpc>
            </a:pPr>
            <a:r>
              <a:rPr lang="en-US" sz="1200" dirty="0">
                <a:latin typeface="Times New Roman" panose="02020603050405020304" pitchFamily="18" charset="0"/>
                <a:cs typeface="Times New Roman" panose="02020603050405020304" pitchFamily="18" charset="0"/>
              </a:rPr>
              <a:t>ANN achieved the best performance with </a:t>
            </a:r>
            <a:r>
              <a:rPr lang="en-US" sz="1200" b="1" dirty="0">
                <a:latin typeface="Times New Roman" panose="02020603050405020304" pitchFamily="18" charset="0"/>
                <a:cs typeface="Times New Roman" panose="02020603050405020304" pitchFamily="18" charset="0"/>
              </a:rPr>
              <a:t>93.9% accuracy</a:t>
            </a:r>
            <a:endParaRPr sz="12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sp>
        <p:nvSpPr>
          <p:cNvPr id="2108" name="Google Shape;2108;p53">
            <a:extLst>
              <a:ext uri="{FF2B5EF4-FFF2-40B4-BE49-F238E27FC236}">
                <a16:creationId xmlns:a16="http://schemas.microsoft.com/office/drawing/2014/main" id="{026BB508-76DB-67AB-08F2-835819D569D0}"/>
              </a:ext>
            </a:extLst>
          </p:cNvPr>
          <p:cNvSpPr txBox="1"/>
          <p:nvPr/>
        </p:nvSpPr>
        <p:spPr>
          <a:xfrm>
            <a:off x="1262375" y="3123817"/>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en" sz="2000" b="1" dirty="0">
                <a:solidFill>
                  <a:schemeClr val="dk1"/>
                </a:solidFill>
                <a:latin typeface="Times New Roman" panose="02020603050405020304" pitchFamily="18" charset="0"/>
                <a:ea typeface="IBM Plex Mono"/>
                <a:cs typeface="Times New Roman" panose="02020603050405020304" pitchFamily="18" charset="0"/>
                <a:sym typeface="IBM Plex Mono"/>
              </a:rPr>
              <a:t>Essencials</a:t>
            </a:r>
            <a:endParaRPr sz="2000" b="1" dirty="0">
              <a:solidFill>
                <a:schemeClr val="dk1"/>
              </a:solidFill>
              <a:latin typeface="Times New Roman" panose="02020603050405020304" pitchFamily="18" charset="0"/>
              <a:ea typeface="IBM Plex Mono"/>
              <a:cs typeface="Times New Roman" panose="02020603050405020304" pitchFamily="18" charset="0"/>
              <a:sym typeface="IBM Plex Mono"/>
            </a:endParaRPr>
          </a:p>
        </p:txBody>
      </p:sp>
      <p:grpSp>
        <p:nvGrpSpPr>
          <p:cNvPr id="2109" name="Google Shape;2109;p53">
            <a:extLst>
              <a:ext uri="{FF2B5EF4-FFF2-40B4-BE49-F238E27FC236}">
                <a16:creationId xmlns:a16="http://schemas.microsoft.com/office/drawing/2014/main" id="{0E5EBC4F-A25C-5F91-AAAE-F628232898FC}"/>
              </a:ext>
            </a:extLst>
          </p:cNvPr>
          <p:cNvGrpSpPr/>
          <p:nvPr/>
        </p:nvGrpSpPr>
        <p:grpSpPr>
          <a:xfrm>
            <a:off x="3994484" y="2326823"/>
            <a:ext cx="1155299" cy="1155149"/>
            <a:chOff x="4085864" y="2304898"/>
            <a:chExt cx="972392" cy="972266"/>
          </a:xfrm>
        </p:grpSpPr>
        <p:sp>
          <p:nvSpPr>
            <p:cNvPr id="2110" name="Google Shape;2110;p53">
              <a:extLst>
                <a:ext uri="{FF2B5EF4-FFF2-40B4-BE49-F238E27FC236}">
                  <a16:creationId xmlns:a16="http://schemas.microsoft.com/office/drawing/2014/main" id="{A48B5421-5D95-8805-3ED3-4C0E88535BF8}"/>
                </a:ext>
              </a:extLst>
            </p:cNvPr>
            <p:cNvSpPr/>
            <p:nvPr/>
          </p:nvSpPr>
          <p:spPr>
            <a:xfrm>
              <a:off x="4085864" y="2304898"/>
              <a:ext cx="972392" cy="972266"/>
            </a:xfrm>
            <a:custGeom>
              <a:avLst/>
              <a:gdLst/>
              <a:ahLst/>
              <a:cxnLst/>
              <a:rect l="l" t="t" r="r" b="b"/>
              <a:pathLst>
                <a:path w="7707" h="7706" extrusionOk="0">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1" name="Google Shape;2111;p53">
              <a:extLst>
                <a:ext uri="{FF2B5EF4-FFF2-40B4-BE49-F238E27FC236}">
                  <a16:creationId xmlns:a16="http://schemas.microsoft.com/office/drawing/2014/main" id="{B9D99213-3B81-6FEA-EE57-505630154DD8}"/>
                </a:ext>
              </a:extLst>
            </p:cNvPr>
            <p:cNvSpPr/>
            <p:nvPr/>
          </p:nvSpPr>
          <p:spPr>
            <a:xfrm>
              <a:off x="4216324" y="2435989"/>
              <a:ext cx="711094" cy="711094"/>
            </a:xfrm>
            <a:custGeom>
              <a:avLst/>
              <a:gdLst/>
              <a:ahLst/>
              <a:cxnLst/>
              <a:rect l="l" t="t" r="r" b="b"/>
              <a:pathLst>
                <a:path w="5636" h="5636" extrusionOk="0">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112" name="Google Shape;2112;p53">
              <a:extLst>
                <a:ext uri="{FF2B5EF4-FFF2-40B4-BE49-F238E27FC236}">
                  <a16:creationId xmlns:a16="http://schemas.microsoft.com/office/drawing/2014/main" id="{3AF5A6B9-84BD-0F86-8B30-40C991886C90}"/>
                </a:ext>
              </a:extLst>
            </p:cNvPr>
            <p:cNvSpPr/>
            <p:nvPr/>
          </p:nvSpPr>
          <p:spPr>
            <a:xfrm>
              <a:off x="4393593" y="2614898"/>
              <a:ext cx="355673" cy="352267"/>
            </a:xfrm>
            <a:custGeom>
              <a:avLst/>
              <a:gdLst/>
              <a:ahLst/>
              <a:cxnLst/>
              <a:rect l="l" t="t" r="r" b="b"/>
              <a:pathLst>
                <a:path w="2819" h="2792" extrusionOk="0">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113" name="Google Shape;2113;p53">
            <a:extLst>
              <a:ext uri="{FF2B5EF4-FFF2-40B4-BE49-F238E27FC236}">
                <a16:creationId xmlns:a16="http://schemas.microsoft.com/office/drawing/2014/main" id="{61D327E6-8C6F-409B-F0C7-9D157643B3DB}"/>
              </a:ext>
            </a:extLst>
          </p:cNvPr>
          <p:cNvSpPr txBox="1"/>
          <p:nvPr/>
        </p:nvSpPr>
        <p:spPr>
          <a:xfrm>
            <a:off x="1262375" y="1925431"/>
            <a:ext cx="2102100" cy="665400"/>
          </a:xfrm>
          <a:prstGeom prst="rect">
            <a:avLst/>
          </a:prstGeom>
          <a:noFill/>
          <a:ln>
            <a:noFill/>
          </a:ln>
        </p:spPr>
        <p:txBody>
          <a:bodyPr spcFirstLastPara="1" wrap="square" lIns="91425" tIns="91425" rIns="91425" bIns="91425" anchor="t" anchorCtr="0">
            <a:noAutofit/>
          </a:bodyPr>
          <a:lstStyle/>
          <a:p>
            <a:pPr lvl="0" algn="r">
              <a:lnSpc>
                <a:spcPct val="115000"/>
              </a:lnSpc>
            </a:pPr>
            <a:r>
              <a:rPr lang="en-US" sz="1200" dirty="0">
                <a:latin typeface="Times New Roman" panose="02020603050405020304" pitchFamily="18" charset="0"/>
                <a:cs typeface="Times New Roman" panose="02020603050405020304" pitchFamily="18" charset="0"/>
              </a:rPr>
              <a:t>Successfully developed fraud detection models using both traditional and deep learning methods</a:t>
            </a:r>
            <a:endParaRPr sz="1200" b="1" dirty="0">
              <a:solidFill>
                <a:schemeClr val="dk1"/>
              </a:solidFill>
              <a:latin typeface="Times New Roman" panose="02020603050405020304" pitchFamily="18" charset="0"/>
              <a:ea typeface="Poppins"/>
              <a:cs typeface="Times New Roman" panose="02020603050405020304" pitchFamily="18" charset="0"/>
              <a:sym typeface="Poppins"/>
            </a:endParaRPr>
          </a:p>
        </p:txBody>
      </p:sp>
      <p:cxnSp>
        <p:nvCxnSpPr>
          <p:cNvPr id="2114" name="Google Shape;2114;p53">
            <a:extLst>
              <a:ext uri="{FF2B5EF4-FFF2-40B4-BE49-F238E27FC236}">
                <a16:creationId xmlns:a16="http://schemas.microsoft.com/office/drawing/2014/main" id="{F41D47EF-C97E-74CB-5115-1C8A57DBC6A3}"/>
              </a:ext>
            </a:extLst>
          </p:cNvPr>
          <p:cNvCxnSpPr>
            <a:stCxn id="2104" idx="3"/>
          </p:cNvCxnSpPr>
          <p:nvPr/>
        </p:nvCxnSpPr>
        <p:spPr>
          <a:xfrm>
            <a:off x="3364475" y="1749640"/>
            <a:ext cx="841200" cy="7371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15" name="Google Shape;2115;p53">
            <a:extLst>
              <a:ext uri="{FF2B5EF4-FFF2-40B4-BE49-F238E27FC236}">
                <a16:creationId xmlns:a16="http://schemas.microsoft.com/office/drawing/2014/main" id="{20F59F95-6D4E-FCFA-1D2B-BBF9F2F7C580}"/>
              </a:ext>
            </a:extLst>
          </p:cNvPr>
          <p:cNvCxnSpPr>
            <a:stCxn id="2108" idx="3"/>
          </p:cNvCxnSpPr>
          <p:nvPr/>
        </p:nvCxnSpPr>
        <p:spPr>
          <a:xfrm>
            <a:off x="3364475" y="3375817"/>
            <a:ext cx="909300"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16" name="Google Shape;2116;p53">
            <a:extLst>
              <a:ext uri="{FF2B5EF4-FFF2-40B4-BE49-F238E27FC236}">
                <a16:creationId xmlns:a16="http://schemas.microsoft.com/office/drawing/2014/main" id="{0818D02C-717B-E4BB-EC60-7150ED6B9BBA}"/>
              </a:ext>
            </a:extLst>
          </p:cNvPr>
          <p:cNvCxnSpPr>
            <a:stCxn id="2105" idx="1"/>
          </p:cNvCxnSpPr>
          <p:nvPr/>
        </p:nvCxnSpPr>
        <p:spPr>
          <a:xfrm flipH="1">
            <a:off x="5053525" y="1749625"/>
            <a:ext cx="726000" cy="870300"/>
          </a:xfrm>
          <a:prstGeom prst="bentConnector2">
            <a:avLst/>
          </a:prstGeom>
          <a:noFill/>
          <a:ln w="9525" cap="flat" cmpd="sng">
            <a:solidFill>
              <a:schemeClr val="lt2"/>
            </a:solidFill>
            <a:prstDash val="solid"/>
            <a:round/>
            <a:headEnd type="oval" w="med" len="med"/>
            <a:tailEnd type="none" w="med" len="med"/>
          </a:ln>
        </p:spPr>
      </p:cxnSp>
      <p:cxnSp>
        <p:nvCxnSpPr>
          <p:cNvPr id="2117" name="Google Shape;2117;p53">
            <a:extLst>
              <a:ext uri="{FF2B5EF4-FFF2-40B4-BE49-F238E27FC236}">
                <a16:creationId xmlns:a16="http://schemas.microsoft.com/office/drawing/2014/main" id="{A870356D-72DB-1354-069D-A9A848878AEC}"/>
              </a:ext>
            </a:extLst>
          </p:cNvPr>
          <p:cNvCxnSpPr>
            <a:stCxn id="2103" idx="1"/>
          </p:cNvCxnSpPr>
          <p:nvPr/>
        </p:nvCxnSpPr>
        <p:spPr>
          <a:xfrm rot="10800000">
            <a:off x="4860025" y="3080302"/>
            <a:ext cx="919500" cy="295500"/>
          </a:xfrm>
          <a:prstGeom prst="bentConnector3">
            <a:avLst>
              <a:gd name="adj1" fmla="val 50000"/>
            </a:avLst>
          </a:prstGeom>
          <a:noFill/>
          <a:ln w="9525" cap="flat" cmpd="sng">
            <a:solidFill>
              <a:schemeClr val="lt2"/>
            </a:solidFill>
            <a:prstDash val="solid"/>
            <a:round/>
            <a:headEnd type="oval" w="med" len="med"/>
            <a:tailEnd type="none" w="med" len="med"/>
          </a:ln>
        </p:spPr>
      </p:cxnSp>
    </p:spTree>
    <p:extLst>
      <p:ext uri="{BB962C8B-B14F-4D97-AF65-F5344CB8AC3E}">
        <p14:creationId xmlns:p14="http://schemas.microsoft.com/office/powerpoint/2010/main" val="1479971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DFAD-FDDA-1AB0-36E2-90573DCC996B}"/>
              </a:ext>
            </a:extLst>
          </p:cNvPr>
          <p:cNvSpPr>
            <a:spLocks noGrp="1"/>
          </p:cNvSpPr>
          <p:nvPr>
            <p:ph type="title"/>
          </p:nvPr>
        </p:nvSpPr>
        <p:spPr>
          <a:xfrm>
            <a:off x="720000" y="2174072"/>
            <a:ext cx="7704000" cy="572700"/>
          </a:xfrm>
        </p:spPr>
        <p:txBody>
          <a:bodyPr/>
          <a:lstStyle/>
          <a:p>
            <a:pPr algn="ctr"/>
            <a:r>
              <a:rPr lang="en-US" sz="4400" dirty="0" err="1"/>
              <a:t>Jazakallah</a:t>
            </a:r>
            <a:endParaRPr lang="en-US" sz="4400" dirty="0"/>
          </a:p>
        </p:txBody>
      </p:sp>
    </p:spTree>
    <p:extLst>
      <p:ext uri="{BB962C8B-B14F-4D97-AF65-F5344CB8AC3E}">
        <p14:creationId xmlns:p14="http://schemas.microsoft.com/office/powerpoint/2010/main" val="97787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0">
          <a:extLst>
            <a:ext uri="{FF2B5EF4-FFF2-40B4-BE49-F238E27FC236}">
              <a16:creationId xmlns:a16="http://schemas.microsoft.com/office/drawing/2014/main" id="{ADDD6CBB-1078-E878-33F4-56D1B364FC19}"/>
            </a:ext>
          </a:extLst>
        </p:cNvPr>
        <p:cNvGrpSpPr/>
        <p:nvPr/>
      </p:nvGrpSpPr>
      <p:grpSpPr>
        <a:xfrm>
          <a:off x="0" y="0"/>
          <a:ext cx="0" cy="0"/>
          <a:chOff x="0" y="0"/>
          <a:chExt cx="0" cy="0"/>
        </a:xfrm>
      </p:grpSpPr>
      <p:sp>
        <p:nvSpPr>
          <p:cNvPr id="2412" name="Google Shape;2412;p64">
            <a:extLst>
              <a:ext uri="{FF2B5EF4-FFF2-40B4-BE49-F238E27FC236}">
                <a16:creationId xmlns:a16="http://schemas.microsoft.com/office/drawing/2014/main" id="{DB0426CE-FB37-95BA-E180-5BE530FE895A}"/>
              </a:ext>
            </a:extLst>
          </p:cNvPr>
          <p:cNvSpPr txBox="1">
            <a:spLocks noGrp="1"/>
          </p:cNvSpPr>
          <p:nvPr>
            <p:ph type="title"/>
          </p:nvPr>
        </p:nvSpPr>
        <p:spPr>
          <a:xfrm>
            <a:off x="1294463" y="1625790"/>
            <a:ext cx="6653734" cy="170328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Regression</a:t>
            </a:r>
            <a:endParaRPr dirty="0">
              <a:latin typeface="Times New Roman" panose="02020603050405020304" pitchFamily="18" charset="0"/>
              <a:cs typeface="Times New Roman" panose="02020603050405020304" pitchFamily="18" charset="0"/>
            </a:endParaRPr>
          </a:p>
        </p:txBody>
      </p:sp>
      <p:grpSp>
        <p:nvGrpSpPr>
          <p:cNvPr id="2431" name="Google Shape;2431;p64">
            <a:extLst>
              <a:ext uri="{FF2B5EF4-FFF2-40B4-BE49-F238E27FC236}">
                <a16:creationId xmlns:a16="http://schemas.microsoft.com/office/drawing/2014/main" id="{58061C24-7DBD-CE6D-022F-B855E6EFE4F8}"/>
              </a:ext>
            </a:extLst>
          </p:cNvPr>
          <p:cNvGrpSpPr/>
          <p:nvPr/>
        </p:nvGrpSpPr>
        <p:grpSpPr>
          <a:xfrm rot="10800000" flipH="1">
            <a:off x="6857119" y="-1138160"/>
            <a:ext cx="4151819" cy="5527900"/>
            <a:chOff x="6309526" y="836950"/>
            <a:chExt cx="3920509" cy="5219925"/>
          </a:xfrm>
        </p:grpSpPr>
        <p:pic>
          <p:nvPicPr>
            <p:cNvPr id="2432" name="Google Shape;2432;p64">
              <a:extLst>
                <a:ext uri="{FF2B5EF4-FFF2-40B4-BE49-F238E27FC236}">
                  <a16:creationId xmlns:a16="http://schemas.microsoft.com/office/drawing/2014/main" id="{97C36BB9-3FF9-1FD2-C8FE-C9AB88ABFD5F}"/>
                </a:ext>
              </a:extLst>
            </p:cNvPr>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2433" name="Google Shape;2433;p64">
              <a:extLst>
                <a:ext uri="{FF2B5EF4-FFF2-40B4-BE49-F238E27FC236}">
                  <a16:creationId xmlns:a16="http://schemas.microsoft.com/office/drawing/2014/main" id="{BFFB13C0-DFF3-B136-E943-F22FBFD507AA}"/>
                </a:ext>
              </a:extLst>
            </p:cNvPr>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4" name="Google Shape;2434;p64">
              <a:extLst>
                <a:ext uri="{FF2B5EF4-FFF2-40B4-BE49-F238E27FC236}">
                  <a16:creationId xmlns:a16="http://schemas.microsoft.com/office/drawing/2014/main" id="{471DB44C-09E5-C484-4BC9-C61457280128}"/>
                </a:ext>
              </a:extLst>
            </p:cNvPr>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5" name="Google Shape;2435;p64">
              <a:extLst>
                <a:ext uri="{FF2B5EF4-FFF2-40B4-BE49-F238E27FC236}">
                  <a16:creationId xmlns:a16="http://schemas.microsoft.com/office/drawing/2014/main" id="{60D5484B-DFF7-A161-03DC-8A59A3942073}"/>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436" name="Google Shape;2436;p64">
              <a:extLst>
                <a:ext uri="{FF2B5EF4-FFF2-40B4-BE49-F238E27FC236}">
                  <a16:creationId xmlns:a16="http://schemas.microsoft.com/office/drawing/2014/main" id="{F957B48A-F926-4F96-A32A-13A2A7A1C27C}"/>
                </a:ext>
              </a:extLst>
            </p:cNvPr>
            <p:cNvGrpSpPr/>
            <p:nvPr/>
          </p:nvGrpSpPr>
          <p:grpSpPr>
            <a:xfrm>
              <a:off x="7280400" y="3719575"/>
              <a:ext cx="582050" cy="582425"/>
              <a:chOff x="959750" y="3039275"/>
              <a:chExt cx="582050" cy="582425"/>
            </a:xfrm>
          </p:grpSpPr>
          <p:sp>
            <p:nvSpPr>
              <p:cNvPr id="2437" name="Google Shape;2437;p64">
                <a:extLst>
                  <a:ext uri="{FF2B5EF4-FFF2-40B4-BE49-F238E27FC236}">
                    <a16:creationId xmlns:a16="http://schemas.microsoft.com/office/drawing/2014/main" id="{C26DB1E1-547F-774A-A9AF-5DD687DB137A}"/>
                  </a:ext>
                </a:extLst>
              </p:cNvPr>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8" name="Google Shape;2438;p64">
                <a:extLst>
                  <a:ext uri="{FF2B5EF4-FFF2-40B4-BE49-F238E27FC236}">
                    <a16:creationId xmlns:a16="http://schemas.microsoft.com/office/drawing/2014/main" id="{9B9910EA-200A-25E1-F084-61BFCA347C65}"/>
                  </a:ext>
                </a:extLst>
              </p:cNvPr>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39" name="Google Shape;2439;p64">
                <a:extLst>
                  <a:ext uri="{FF2B5EF4-FFF2-40B4-BE49-F238E27FC236}">
                    <a16:creationId xmlns:a16="http://schemas.microsoft.com/office/drawing/2014/main" id="{2A523B67-0821-367D-0BE3-4135B3FF2F2F}"/>
                  </a:ext>
                </a:extLst>
              </p:cNvPr>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0" name="Google Shape;2440;p64">
                <a:extLst>
                  <a:ext uri="{FF2B5EF4-FFF2-40B4-BE49-F238E27FC236}">
                    <a16:creationId xmlns:a16="http://schemas.microsoft.com/office/drawing/2014/main" id="{5AE964D1-1DEA-7469-5E67-BD0CC29267F0}"/>
                  </a:ext>
                </a:extLst>
              </p:cNvPr>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1" name="Google Shape;2441;p64">
                <a:extLst>
                  <a:ext uri="{FF2B5EF4-FFF2-40B4-BE49-F238E27FC236}">
                    <a16:creationId xmlns:a16="http://schemas.microsoft.com/office/drawing/2014/main" id="{2C8639DE-16B2-70DB-CE46-52995FA2B059}"/>
                  </a:ext>
                </a:extLst>
              </p:cNvPr>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2" name="Google Shape;2442;p64">
                <a:extLst>
                  <a:ext uri="{FF2B5EF4-FFF2-40B4-BE49-F238E27FC236}">
                    <a16:creationId xmlns:a16="http://schemas.microsoft.com/office/drawing/2014/main" id="{5328F41B-536D-FFAC-5098-398A3C224E24}"/>
                  </a:ext>
                </a:extLst>
              </p:cNvPr>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3" name="Google Shape;2443;p64">
                <a:extLst>
                  <a:ext uri="{FF2B5EF4-FFF2-40B4-BE49-F238E27FC236}">
                    <a16:creationId xmlns:a16="http://schemas.microsoft.com/office/drawing/2014/main" id="{81107138-5FCF-CE30-D87E-AD189840FB19}"/>
                  </a:ext>
                </a:extLst>
              </p:cNvPr>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44" name="Google Shape;2444;p64">
              <a:extLst>
                <a:ext uri="{FF2B5EF4-FFF2-40B4-BE49-F238E27FC236}">
                  <a16:creationId xmlns:a16="http://schemas.microsoft.com/office/drawing/2014/main" id="{1D925255-44AE-D258-B989-C66E74C7C59C}"/>
                </a:ext>
              </a:extLst>
            </p:cNvPr>
            <p:cNvGrpSpPr/>
            <p:nvPr/>
          </p:nvGrpSpPr>
          <p:grpSpPr>
            <a:xfrm>
              <a:off x="7728436" y="3524084"/>
              <a:ext cx="134004" cy="134004"/>
              <a:chOff x="8356813" y="1074288"/>
              <a:chExt cx="351900" cy="351900"/>
            </a:xfrm>
          </p:grpSpPr>
          <p:sp>
            <p:nvSpPr>
              <p:cNvPr id="2445" name="Google Shape;2445;p64">
                <a:extLst>
                  <a:ext uri="{FF2B5EF4-FFF2-40B4-BE49-F238E27FC236}">
                    <a16:creationId xmlns:a16="http://schemas.microsoft.com/office/drawing/2014/main" id="{EC4930C9-FA21-300A-C104-2DF8C902A05C}"/>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6" name="Google Shape;2446;p64">
                <a:extLst>
                  <a:ext uri="{FF2B5EF4-FFF2-40B4-BE49-F238E27FC236}">
                    <a16:creationId xmlns:a16="http://schemas.microsoft.com/office/drawing/2014/main" id="{C896BC49-7C3A-88AB-AF6F-D301B41BE05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47" name="Google Shape;2447;p64">
              <a:extLst>
                <a:ext uri="{FF2B5EF4-FFF2-40B4-BE49-F238E27FC236}">
                  <a16:creationId xmlns:a16="http://schemas.microsoft.com/office/drawing/2014/main" id="{2D6252CD-AA46-3A59-0447-2CE4C44DDCB1}"/>
                </a:ext>
              </a:extLst>
            </p:cNvPr>
            <p:cNvGrpSpPr/>
            <p:nvPr/>
          </p:nvGrpSpPr>
          <p:grpSpPr>
            <a:xfrm>
              <a:off x="7344361" y="3150259"/>
              <a:ext cx="134004" cy="134004"/>
              <a:chOff x="8356813" y="1074288"/>
              <a:chExt cx="351900" cy="351900"/>
            </a:xfrm>
          </p:grpSpPr>
          <p:sp>
            <p:nvSpPr>
              <p:cNvPr id="2448" name="Google Shape;2448;p64">
                <a:extLst>
                  <a:ext uri="{FF2B5EF4-FFF2-40B4-BE49-F238E27FC236}">
                    <a16:creationId xmlns:a16="http://schemas.microsoft.com/office/drawing/2014/main" id="{0BC72708-165C-0170-E445-C483FF90C2E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49" name="Google Shape;2449;p64">
                <a:extLst>
                  <a:ext uri="{FF2B5EF4-FFF2-40B4-BE49-F238E27FC236}">
                    <a16:creationId xmlns:a16="http://schemas.microsoft.com/office/drawing/2014/main" id="{B86CD56B-3F8D-77A7-DA55-35B9737F5419}"/>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50" name="Google Shape;2450;p64">
              <a:extLst>
                <a:ext uri="{FF2B5EF4-FFF2-40B4-BE49-F238E27FC236}">
                  <a16:creationId xmlns:a16="http://schemas.microsoft.com/office/drawing/2014/main" id="{A66A67EC-BD49-7C31-3F63-5AB6874F6705}"/>
                </a:ext>
              </a:extLst>
            </p:cNvPr>
            <p:cNvGrpSpPr/>
            <p:nvPr/>
          </p:nvGrpSpPr>
          <p:grpSpPr>
            <a:xfrm>
              <a:off x="8337811" y="2464059"/>
              <a:ext cx="134004" cy="134004"/>
              <a:chOff x="8356813" y="1074288"/>
              <a:chExt cx="351900" cy="351900"/>
            </a:xfrm>
          </p:grpSpPr>
          <p:sp>
            <p:nvSpPr>
              <p:cNvPr id="2451" name="Google Shape;2451;p64">
                <a:extLst>
                  <a:ext uri="{FF2B5EF4-FFF2-40B4-BE49-F238E27FC236}">
                    <a16:creationId xmlns:a16="http://schemas.microsoft.com/office/drawing/2014/main" id="{3BDDF189-29F0-979A-181E-B57246605D3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2" name="Google Shape;2452;p64">
                <a:extLst>
                  <a:ext uri="{FF2B5EF4-FFF2-40B4-BE49-F238E27FC236}">
                    <a16:creationId xmlns:a16="http://schemas.microsoft.com/office/drawing/2014/main" id="{ABB2E374-83EE-D2AE-3F9F-4921AA110C04}"/>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453" name="Google Shape;2453;p64">
              <a:extLst>
                <a:ext uri="{FF2B5EF4-FFF2-40B4-BE49-F238E27FC236}">
                  <a16:creationId xmlns:a16="http://schemas.microsoft.com/office/drawing/2014/main" id="{19513A09-EC02-88E5-9760-2CC6FDD83513}"/>
                </a:ext>
              </a:extLst>
            </p:cNvPr>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nvGrpSpPr>
            <p:cNvPr id="2454" name="Google Shape;2454;p64">
              <a:extLst>
                <a:ext uri="{FF2B5EF4-FFF2-40B4-BE49-F238E27FC236}">
                  <a16:creationId xmlns:a16="http://schemas.microsoft.com/office/drawing/2014/main" id="{9654FE43-6A0C-AF1C-3E98-26FAC21FB945}"/>
                </a:ext>
              </a:extLst>
            </p:cNvPr>
            <p:cNvGrpSpPr/>
            <p:nvPr/>
          </p:nvGrpSpPr>
          <p:grpSpPr>
            <a:xfrm>
              <a:off x="8337812" y="3492483"/>
              <a:ext cx="699928" cy="1651024"/>
              <a:chOff x="8337812" y="3492483"/>
              <a:chExt cx="699928" cy="1651024"/>
            </a:xfrm>
          </p:grpSpPr>
          <p:sp>
            <p:nvSpPr>
              <p:cNvPr id="2455" name="Google Shape;2455;p64">
                <a:extLst>
                  <a:ext uri="{FF2B5EF4-FFF2-40B4-BE49-F238E27FC236}">
                    <a16:creationId xmlns:a16="http://schemas.microsoft.com/office/drawing/2014/main" id="{AE711D64-B5DD-0DCD-4E4E-A49D82E3247D}"/>
                  </a:ext>
                </a:extLst>
              </p:cNvPr>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6" name="Google Shape;2456;p64">
                <a:extLst>
                  <a:ext uri="{FF2B5EF4-FFF2-40B4-BE49-F238E27FC236}">
                    <a16:creationId xmlns:a16="http://schemas.microsoft.com/office/drawing/2014/main" id="{95B310DE-7319-571F-1E99-740FFF34D821}"/>
                  </a:ext>
                </a:extLst>
              </p:cNvPr>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57" name="Google Shape;2457;p64">
                <a:extLst>
                  <a:ext uri="{FF2B5EF4-FFF2-40B4-BE49-F238E27FC236}">
                    <a16:creationId xmlns:a16="http://schemas.microsoft.com/office/drawing/2014/main" id="{54D4F667-AFEC-FC7D-92EE-FF118C138065}"/>
                  </a:ext>
                </a:extLst>
              </p:cNvPr>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2458" name="Google Shape;2458;p64">
              <a:extLst>
                <a:ext uri="{FF2B5EF4-FFF2-40B4-BE49-F238E27FC236}">
                  <a16:creationId xmlns:a16="http://schemas.microsoft.com/office/drawing/2014/main" id="{F20CA7D8-0AD2-B0EA-07E8-17F8E0F72D88}"/>
                </a:ext>
              </a:extLst>
            </p:cNvPr>
            <p:cNvGrpSpPr/>
            <p:nvPr/>
          </p:nvGrpSpPr>
          <p:grpSpPr>
            <a:xfrm>
              <a:off x="7945225" y="4302000"/>
              <a:ext cx="904666" cy="726121"/>
              <a:chOff x="7945225" y="4302000"/>
              <a:chExt cx="904666" cy="726121"/>
            </a:xfrm>
          </p:grpSpPr>
          <p:sp>
            <p:nvSpPr>
              <p:cNvPr id="2459" name="Google Shape;2459;p64">
                <a:extLst>
                  <a:ext uri="{FF2B5EF4-FFF2-40B4-BE49-F238E27FC236}">
                    <a16:creationId xmlns:a16="http://schemas.microsoft.com/office/drawing/2014/main" id="{23BEC8AC-33A4-706D-0424-E0B8CEC95296}"/>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60" name="Google Shape;2460;p64">
                <a:extLst>
                  <a:ext uri="{FF2B5EF4-FFF2-40B4-BE49-F238E27FC236}">
                    <a16:creationId xmlns:a16="http://schemas.microsoft.com/office/drawing/2014/main" id="{13DE9444-42C3-A0A7-AD3C-9289DC17D5AA}"/>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2461" name="Google Shape;2461;p64">
                <a:extLst>
                  <a:ext uri="{FF2B5EF4-FFF2-40B4-BE49-F238E27FC236}">
                    <a16:creationId xmlns:a16="http://schemas.microsoft.com/office/drawing/2014/main" id="{A8C66FB6-459C-84A1-7A02-83F47C9BCD5C}"/>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2462" name="Google Shape;2462;p64">
              <a:extLst>
                <a:ext uri="{FF2B5EF4-FFF2-40B4-BE49-F238E27FC236}">
                  <a16:creationId xmlns:a16="http://schemas.microsoft.com/office/drawing/2014/main" id="{29A47083-2260-5BC6-657B-35F299E7DCF2}"/>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pic>
        <p:nvPicPr>
          <p:cNvPr id="5" name="Picture 4">
            <a:extLst>
              <a:ext uri="{FF2B5EF4-FFF2-40B4-BE49-F238E27FC236}">
                <a16:creationId xmlns:a16="http://schemas.microsoft.com/office/drawing/2014/main" id="{42E1FD1B-CCA8-301D-39CE-06F60F954C01}"/>
              </a:ext>
            </a:extLst>
          </p:cNvPr>
          <p:cNvPicPr>
            <a:picLocks noChangeAspect="1"/>
          </p:cNvPicPr>
          <p:nvPr/>
        </p:nvPicPr>
        <p:blipFill>
          <a:blip r:embed="rId4"/>
          <a:stretch>
            <a:fillRect/>
          </a:stretch>
        </p:blipFill>
        <p:spPr>
          <a:xfrm>
            <a:off x="1252201" y="3487483"/>
            <a:ext cx="6046373" cy="762106"/>
          </a:xfrm>
          <a:prstGeom prst="rect">
            <a:avLst/>
          </a:prstGeom>
        </p:spPr>
      </p:pic>
    </p:spTree>
    <p:extLst>
      <p:ext uri="{BB962C8B-B14F-4D97-AF65-F5344CB8AC3E}">
        <p14:creationId xmlns:p14="http://schemas.microsoft.com/office/powerpoint/2010/main" val="2618990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Project Introduction</a:t>
            </a:r>
            <a:endParaRPr dirty="0">
              <a:latin typeface="Times New Roman" panose="02020603050405020304" pitchFamily="18" charset="0"/>
              <a:cs typeface="Times New Roman" panose="02020603050405020304" pitchFamily="18" charset="0"/>
            </a:endParaRPr>
          </a:p>
        </p:txBody>
      </p:sp>
      <p:sp>
        <p:nvSpPr>
          <p:cNvPr id="1532" name="Google Shape;1532;p39"/>
          <p:cNvSpPr txBox="1">
            <a:spLocks noGrp="1"/>
          </p:cNvSpPr>
          <p:nvPr>
            <p:ph type="subTitle" idx="2"/>
          </p:nvPr>
        </p:nvSpPr>
        <p:spPr>
          <a:xfrm>
            <a:off x="720000" y="1136016"/>
            <a:ext cx="7704000" cy="3088563"/>
          </a:xfrm>
          <a:prstGeom prst="rect">
            <a:avLst/>
          </a:prstGeom>
        </p:spPr>
        <p:txBody>
          <a:bodyPr spcFirstLastPara="1" wrap="square" lIns="91425" tIns="91425" rIns="91425" bIns="91425" anchor="t" anchorCtr="0">
            <a:noAutofit/>
          </a:bodyPr>
          <a:lstStyle/>
          <a:p>
            <a:pPr>
              <a:buNone/>
            </a:pPr>
            <a:r>
              <a:rPr lang="en-US" sz="1600" b="1" dirty="0">
                <a:latin typeface="Times New Roman" panose="02020603050405020304" pitchFamily="18" charset="0"/>
                <a:cs typeface="Times New Roman" panose="02020603050405020304" pitchFamily="18" charset="0"/>
              </a:rPr>
              <a:t>Title</a:t>
            </a:r>
            <a:r>
              <a:rPr lang="en-US" sz="16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Diamond Price Prediction Using Machine Learning</a:t>
            </a:r>
          </a:p>
          <a:p>
            <a:pPr>
              <a:buNone/>
            </a:pPr>
            <a:endParaRPr lang="en-US"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Content:</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Goal</a:t>
            </a:r>
            <a:r>
              <a:rPr lang="en-US" sz="1600" dirty="0">
                <a:latin typeface="Times New Roman" panose="02020603050405020304" pitchFamily="18" charset="0"/>
                <a:cs typeface="Times New Roman" panose="02020603050405020304" pitchFamily="18" charset="0"/>
              </a:rPr>
              <a:t>: Predict diamond prices based on physical and quality characteristics.</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Motivation</a:t>
            </a:r>
            <a:r>
              <a:rPr lang="en-US" sz="1600" dirty="0">
                <a:latin typeface="Times New Roman" panose="02020603050405020304" pitchFamily="18" charset="0"/>
                <a:cs typeface="Times New Roman" panose="02020603050405020304" pitchFamily="18" charset="0"/>
              </a:rPr>
              <a:t>: Diamond pricing is complex and influenced by multiple variables. Predictive models help in pricing automation and valuation.</a:t>
            </a:r>
          </a:p>
          <a:p>
            <a:pPr>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Tools: </a:t>
            </a:r>
            <a:r>
              <a:rPr lang="en-US" sz="1600" dirty="0">
                <a:latin typeface="Times New Roman" panose="02020603050405020304" pitchFamily="18" charset="0"/>
                <a:cs typeface="Times New Roman" panose="02020603050405020304" pitchFamily="18" charset="0"/>
              </a:rPr>
              <a:t>Python, Pandas, Scikit-learn,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a:t>
            </a: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Dataset Overview</a:t>
            </a:r>
            <a:endParaRPr dirty="0">
              <a:latin typeface="Times New Roman" panose="02020603050405020304" pitchFamily="18" charset="0"/>
              <a:cs typeface="Times New Roman" panose="02020603050405020304" pitchFamily="18" charset="0"/>
            </a:endParaRPr>
          </a:p>
        </p:txBody>
      </p:sp>
      <p:grpSp>
        <p:nvGrpSpPr>
          <p:cNvPr id="1639" name="Google Shape;1639;p41"/>
          <p:cNvGrpSpPr/>
          <p:nvPr/>
        </p:nvGrpSpPr>
        <p:grpSpPr>
          <a:xfrm>
            <a:off x="1294132" y="3955055"/>
            <a:ext cx="490949" cy="572699"/>
            <a:chOff x="3906683" y="713190"/>
            <a:chExt cx="470494" cy="476593"/>
          </a:xfrm>
        </p:grpSpPr>
        <p:sp>
          <p:nvSpPr>
            <p:cNvPr id="1640" name="Google Shape;1640;p41"/>
            <p:cNvSpPr/>
            <p:nvPr/>
          </p:nvSpPr>
          <p:spPr>
            <a:xfrm>
              <a:off x="4044016" y="1026044"/>
              <a:ext cx="150100" cy="13676"/>
            </a:xfrm>
            <a:custGeom>
              <a:avLst/>
              <a:gdLst/>
              <a:ahLst/>
              <a:cxnLst/>
              <a:rect l="l" t="t" r="r" b="b"/>
              <a:pathLst>
                <a:path w="3962" h="361" extrusionOk="0">
                  <a:moveTo>
                    <a:pt x="199" y="0"/>
                  </a:moveTo>
                  <a:cubicBezTo>
                    <a:pt x="104" y="0"/>
                    <a:pt x="18" y="71"/>
                    <a:pt x="10" y="165"/>
                  </a:cubicBezTo>
                  <a:cubicBezTo>
                    <a:pt x="1" y="272"/>
                    <a:pt x="85" y="361"/>
                    <a:pt x="192" y="361"/>
                  </a:cubicBezTo>
                  <a:lnTo>
                    <a:pt x="3764" y="361"/>
                  </a:lnTo>
                  <a:cubicBezTo>
                    <a:pt x="3859" y="361"/>
                    <a:pt x="3944" y="292"/>
                    <a:pt x="3953" y="197"/>
                  </a:cubicBezTo>
                  <a:cubicBezTo>
                    <a:pt x="3961" y="89"/>
                    <a:pt x="3877" y="0"/>
                    <a:pt x="37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1" name="Google Shape;1641;p41"/>
            <p:cNvSpPr/>
            <p:nvPr/>
          </p:nvSpPr>
          <p:spPr>
            <a:xfrm>
              <a:off x="3971391" y="1026044"/>
              <a:ext cx="52774" cy="13676"/>
            </a:xfrm>
            <a:custGeom>
              <a:avLst/>
              <a:gdLst/>
              <a:ahLst/>
              <a:cxnLst/>
              <a:rect l="l" t="t" r="r" b="b"/>
              <a:pathLst>
                <a:path w="1393" h="361" extrusionOk="0">
                  <a:moveTo>
                    <a:pt x="198" y="0"/>
                  </a:moveTo>
                  <a:cubicBezTo>
                    <a:pt x="103" y="0"/>
                    <a:pt x="17" y="71"/>
                    <a:pt x="10" y="165"/>
                  </a:cubicBezTo>
                  <a:cubicBezTo>
                    <a:pt x="0" y="272"/>
                    <a:pt x="84" y="361"/>
                    <a:pt x="189" y="361"/>
                  </a:cubicBezTo>
                  <a:lnTo>
                    <a:pt x="1194" y="361"/>
                  </a:lnTo>
                  <a:cubicBezTo>
                    <a:pt x="1290" y="361"/>
                    <a:pt x="1375" y="292"/>
                    <a:pt x="1383" y="197"/>
                  </a:cubicBezTo>
                  <a:cubicBezTo>
                    <a:pt x="1392" y="89"/>
                    <a:pt x="1308" y="0"/>
                    <a:pt x="12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2" name="Google Shape;1642;p41"/>
            <p:cNvSpPr/>
            <p:nvPr/>
          </p:nvSpPr>
          <p:spPr>
            <a:xfrm>
              <a:off x="3970785" y="1052147"/>
              <a:ext cx="225075" cy="13676"/>
            </a:xfrm>
            <a:custGeom>
              <a:avLst/>
              <a:gdLst/>
              <a:ahLst/>
              <a:cxnLst/>
              <a:rect l="l" t="t" r="r" b="b"/>
              <a:pathLst>
                <a:path w="5941" h="361" extrusionOk="0">
                  <a:moveTo>
                    <a:pt x="201" y="1"/>
                  </a:moveTo>
                  <a:cubicBezTo>
                    <a:pt x="105" y="1"/>
                    <a:pt x="20" y="70"/>
                    <a:pt x="11" y="165"/>
                  </a:cubicBezTo>
                  <a:cubicBezTo>
                    <a:pt x="1" y="272"/>
                    <a:pt x="88" y="361"/>
                    <a:pt x="194" y="361"/>
                  </a:cubicBezTo>
                  <a:lnTo>
                    <a:pt x="5741" y="361"/>
                  </a:lnTo>
                  <a:cubicBezTo>
                    <a:pt x="5837" y="361"/>
                    <a:pt x="5922" y="291"/>
                    <a:pt x="5932" y="196"/>
                  </a:cubicBezTo>
                  <a:cubicBezTo>
                    <a:pt x="5940" y="90"/>
                    <a:pt x="5855" y="1"/>
                    <a:pt x="57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3" name="Google Shape;1643;p41"/>
            <p:cNvSpPr/>
            <p:nvPr/>
          </p:nvSpPr>
          <p:spPr>
            <a:xfrm>
              <a:off x="4132213" y="1076961"/>
              <a:ext cx="62927" cy="13676"/>
            </a:xfrm>
            <a:custGeom>
              <a:avLst/>
              <a:gdLst/>
              <a:ahLst/>
              <a:cxnLst/>
              <a:rect l="l" t="t" r="r" b="b"/>
              <a:pathLst>
                <a:path w="1661" h="361" extrusionOk="0">
                  <a:moveTo>
                    <a:pt x="197" y="0"/>
                  </a:moveTo>
                  <a:cubicBezTo>
                    <a:pt x="102" y="0"/>
                    <a:pt x="17" y="69"/>
                    <a:pt x="9" y="164"/>
                  </a:cubicBezTo>
                  <a:cubicBezTo>
                    <a:pt x="0" y="271"/>
                    <a:pt x="84" y="360"/>
                    <a:pt x="189" y="360"/>
                  </a:cubicBezTo>
                  <a:lnTo>
                    <a:pt x="1462" y="360"/>
                  </a:lnTo>
                  <a:cubicBezTo>
                    <a:pt x="1558" y="360"/>
                    <a:pt x="1642" y="290"/>
                    <a:pt x="1651" y="195"/>
                  </a:cubicBezTo>
                  <a:cubicBezTo>
                    <a:pt x="1660" y="89"/>
                    <a:pt x="1576" y="0"/>
                    <a:pt x="1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4" name="Google Shape;1644;p41"/>
            <p:cNvSpPr/>
            <p:nvPr/>
          </p:nvSpPr>
          <p:spPr>
            <a:xfrm>
              <a:off x="3972376" y="1076923"/>
              <a:ext cx="139530" cy="13714"/>
            </a:xfrm>
            <a:custGeom>
              <a:avLst/>
              <a:gdLst/>
              <a:ahLst/>
              <a:cxnLst/>
              <a:rect l="l" t="t" r="r" b="b"/>
              <a:pathLst>
                <a:path w="3683" h="362" extrusionOk="0">
                  <a:moveTo>
                    <a:pt x="198" y="0"/>
                  </a:moveTo>
                  <a:cubicBezTo>
                    <a:pt x="103" y="0"/>
                    <a:pt x="17" y="69"/>
                    <a:pt x="10" y="163"/>
                  </a:cubicBezTo>
                  <a:cubicBezTo>
                    <a:pt x="0" y="272"/>
                    <a:pt x="84" y="361"/>
                    <a:pt x="189" y="361"/>
                  </a:cubicBezTo>
                  <a:lnTo>
                    <a:pt x="3486" y="361"/>
                  </a:lnTo>
                  <a:cubicBezTo>
                    <a:pt x="3581" y="361"/>
                    <a:pt x="3666" y="291"/>
                    <a:pt x="3675" y="196"/>
                  </a:cubicBezTo>
                  <a:cubicBezTo>
                    <a:pt x="3683" y="89"/>
                    <a:pt x="3599" y="0"/>
                    <a:pt x="34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5" name="Google Shape;1645;p41"/>
            <p:cNvSpPr/>
            <p:nvPr/>
          </p:nvSpPr>
          <p:spPr>
            <a:xfrm>
              <a:off x="3971239" y="891969"/>
              <a:ext cx="124187" cy="95622"/>
            </a:xfrm>
            <a:custGeom>
              <a:avLst/>
              <a:gdLst/>
              <a:ahLst/>
              <a:cxnLst/>
              <a:rect l="l" t="t" r="r" b="b"/>
              <a:pathLst>
                <a:path w="3278" h="2524" extrusionOk="0">
                  <a:moveTo>
                    <a:pt x="2917" y="363"/>
                  </a:moveTo>
                  <a:lnTo>
                    <a:pt x="2917" y="2131"/>
                  </a:lnTo>
                  <a:lnTo>
                    <a:pt x="361" y="2131"/>
                  </a:lnTo>
                  <a:lnTo>
                    <a:pt x="361" y="363"/>
                  </a:lnTo>
                  <a:close/>
                  <a:moveTo>
                    <a:pt x="185" y="0"/>
                  </a:moveTo>
                  <a:cubicBezTo>
                    <a:pt x="83" y="0"/>
                    <a:pt x="0" y="83"/>
                    <a:pt x="0" y="186"/>
                  </a:cubicBezTo>
                  <a:lnTo>
                    <a:pt x="0" y="2339"/>
                  </a:lnTo>
                  <a:cubicBezTo>
                    <a:pt x="0" y="2442"/>
                    <a:pt x="83" y="2523"/>
                    <a:pt x="185" y="2523"/>
                  </a:cubicBezTo>
                  <a:lnTo>
                    <a:pt x="3093" y="2523"/>
                  </a:lnTo>
                  <a:cubicBezTo>
                    <a:pt x="3195" y="2523"/>
                    <a:pt x="3277" y="2442"/>
                    <a:pt x="3277" y="2339"/>
                  </a:cubicBezTo>
                  <a:lnTo>
                    <a:pt x="3277" y="186"/>
                  </a:lnTo>
                  <a:cubicBezTo>
                    <a:pt x="3277" y="83"/>
                    <a:pt x="3195" y="0"/>
                    <a:pt x="30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6" name="Google Shape;1646;p41"/>
            <p:cNvSpPr/>
            <p:nvPr/>
          </p:nvSpPr>
          <p:spPr>
            <a:xfrm>
              <a:off x="3971239" y="788960"/>
              <a:ext cx="273189" cy="63382"/>
            </a:xfrm>
            <a:custGeom>
              <a:avLst/>
              <a:gdLst/>
              <a:ahLst/>
              <a:cxnLst/>
              <a:rect l="l" t="t" r="r" b="b"/>
              <a:pathLst>
                <a:path w="7211" h="1673" extrusionOk="0">
                  <a:moveTo>
                    <a:pt x="185" y="0"/>
                  </a:moveTo>
                  <a:cubicBezTo>
                    <a:pt x="83" y="0"/>
                    <a:pt x="0" y="83"/>
                    <a:pt x="0" y="186"/>
                  </a:cubicBezTo>
                  <a:lnTo>
                    <a:pt x="0" y="1491"/>
                  </a:lnTo>
                  <a:cubicBezTo>
                    <a:pt x="0" y="1591"/>
                    <a:pt x="82" y="1672"/>
                    <a:pt x="182" y="1672"/>
                  </a:cubicBezTo>
                  <a:lnTo>
                    <a:pt x="1997" y="1672"/>
                  </a:lnTo>
                  <a:cubicBezTo>
                    <a:pt x="2093" y="1672"/>
                    <a:pt x="2178" y="1603"/>
                    <a:pt x="2185" y="1509"/>
                  </a:cubicBezTo>
                  <a:cubicBezTo>
                    <a:pt x="2194" y="1402"/>
                    <a:pt x="2111" y="1313"/>
                    <a:pt x="2006" y="1313"/>
                  </a:cubicBezTo>
                  <a:lnTo>
                    <a:pt x="360" y="1313"/>
                  </a:lnTo>
                  <a:lnTo>
                    <a:pt x="360" y="362"/>
                  </a:lnTo>
                  <a:lnTo>
                    <a:pt x="6849" y="362"/>
                  </a:lnTo>
                  <a:lnTo>
                    <a:pt x="6849" y="1313"/>
                  </a:lnTo>
                  <a:lnTo>
                    <a:pt x="3003" y="1313"/>
                  </a:lnTo>
                  <a:cubicBezTo>
                    <a:pt x="2907" y="1313"/>
                    <a:pt x="2822" y="1382"/>
                    <a:pt x="2814" y="1476"/>
                  </a:cubicBezTo>
                  <a:cubicBezTo>
                    <a:pt x="2805" y="1583"/>
                    <a:pt x="2889" y="1672"/>
                    <a:pt x="2993" y="1672"/>
                  </a:cubicBezTo>
                  <a:lnTo>
                    <a:pt x="7026" y="1672"/>
                  </a:lnTo>
                  <a:cubicBezTo>
                    <a:pt x="7127" y="1672"/>
                    <a:pt x="7210" y="1590"/>
                    <a:pt x="7210" y="1488"/>
                  </a:cubicBezTo>
                  <a:lnTo>
                    <a:pt x="7210" y="185"/>
                  </a:lnTo>
                  <a:cubicBezTo>
                    <a:pt x="7209" y="82"/>
                    <a:pt x="7126" y="0"/>
                    <a:pt x="7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7" name="Google Shape;1647;p41"/>
            <p:cNvSpPr/>
            <p:nvPr/>
          </p:nvSpPr>
          <p:spPr>
            <a:xfrm>
              <a:off x="4238101" y="930498"/>
              <a:ext cx="116762" cy="42204"/>
            </a:xfrm>
            <a:custGeom>
              <a:avLst/>
              <a:gdLst/>
              <a:ahLst/>
              <a:cxnLst/>
              <a:rect l="l" t="t" r="r" b="b"/>
              <a:pathLst>
                <a:path w="3082" h="1114" extrusionOk="0">
                  <a:moveTo>
                    <a:pt x="2721" y="360"/>
                  </a:moveTo>
                  <a:lnTo>
                    <a:pt x="2721" y="720"/>
                  </a:lnTo>
                  <a:lnTo>
                    <a:pt x="361" y="720"/>
                  </a:lnTo>
                  <a:lnTo>
                    <a:pt x="361" y="360"/>
                  </a:lnTo>
                  <a:close/>
                  <a:moveTo>
                    <a:pt x="186" y="0"/>
                  </a:moveTo>
                  <a:cubicBezTo>
                    <a:pt x="83" y="0"/>
                    <a:pt x="1" y="82"/>
                    <a:pt x="1" y="185"/>
                  </a:cubicBezTo>
                  <a:lnTo>
                    <a:pt x="1" y="929"/>
                  </a:lnTo>
                  <a:cubicBezTo>
                    <a:pt x="1" y="1032"/>
                    <a:pt x="83" y="1114"/>
                    <a:pt x="186" y="1114"/>
                  </a:cubicBezTo>
                  <a:lnTo>
                    <a:pt x="2898" y="1114"/>
                  </a:lnTo>
                  <a:cubicBezTo>
                    <a:pt x="2999" y="1114"/>
                    <a:pt x="3082" y="1032"/>
                    <a:pt x="3082" y="929"/>
                  </a:cubicBezTo>
                  <a:lnTo>
                    <a:pt x="3082" y="185"/>
                  </a:lnTo>
                  <a:cubicBezTo>
                    <a:pt x="3081" y="82"/>
                    <a:pt x="2999" y="0"/>
                    <a:pt x="28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48" name="Google Shape;1648;p41"/>
            <p:cNvSpPr/>
            <p:nvPr/>
          </p:nvSpPr>
          <p:spPr>
            <a:xfrm>
              <a:off x="3906683" y="713190"/>
              <a:ext cx="470494" cy="476593"/>
            </a:xfrm>
            <a:custGeom>
              <a:avLst/>
              <a:gdLst/>
              <a:ahLst/>
              <a:cxnLst/>
              <a:rect l="l" t="t" r="r" b="b"/>
              <a:pathLst>
                <a:path w="12419" h="12580" extrusionOk="0">
                  <a:moveTo>
                    <a:pt x="10075" y="361"/>
                  </a:moveTo>
                  <a:cubicBezTo>
                    <a:pt x="10175" y="361"/>
                    <a:pt x="10256" y="443"/>
                    <a:pt x="10256" y="544"/>
                  </a:cubicBezTo>
                  <a:lnTo>
                    <a:pt x="10256" y="1312"/>
                  </a:lnTo>
                  <a:lnTo>
                    <a:pt x="361" y="1312"/>
                  </a:lnTo>
                  <a:lnTo>
                    <a:pt x="361" y="544"/>
                  </a:lnTo>
                  <a:cubicBezTo>
                    <a:pt x="361" y="444"/>
                    <a:pt x="442" y="361"/>
                    <a:pt x="544" y="361"/>
                  </a:cubicBezTo>
                  <a:close/>
                  <a:moveTo>
                    <a:pt x="10256" y="1705"/>
                  </a:moveTo>
                  <a:lnTo>
                    <a:pt x="10256" y="3999"/>
                  </a:lnTo>
                  <a:lnTo>
                    <a:pt x="361" y="3999"/>
                  </a:lnTo>
                  <a:lnTo>
                    <a:pt x="361" y="1705"/>
                  </a:lnTo>
                  <a:close/>
                  <a:moveTo>
                    <a:pt x="8553" y="5081"/>
                  </a:moveTo>
                  <a:lnTo>
                    <a:pt x="8553" y="5229"/>
                  </a:lnTo>
                  <a:cubicBezTo>
                    <a:pt x="8323" y="5312"/>
                    <a:pt x="8159" y="5538"/>
                    <a:pt x="8159" y="5804"/>
                  </a:cubicBezTo>
                  <a:lnTo>
                    <a:pt x="8159" y="6850"/>
                  </a:lnTo>
                  <a:lnTo>
                    <a:pt x="5996" y="6850"/>
                  </a:lnTo>
                  <a:lnTo>
                    <a:pt x="5996" y="5081"/>
                  </a:lnTo>
                  <a:close/>
                  <a:moveTo>
                    <a:pt x="10256" y="4359"/>
                  </a:moveTo>
                  <a:lnTo>
                    <a:pt x="10256" y="5211"/>
                  </a:lnTo>
                  <a:lnTo>
                    <a:pt x="8913" y="5211"/>
                  </a:lnTo>
                  <a:lnTo>
                    <a:pt x="8913" y="4904"/>
                  </a:lnTo>
                  <a:cubicBezTo>
                    <a:pt x="8913" y="4801"/>
                    <a:pt x="8830" y="4718"/>
                    <a:pt x="8728" y="4718"/>
                  </a:cubicBezTo>
                  <a:lnTo>
                    <a:pt x="5820" y="4718"/>
                  </a:lnTo>
                  <a:cubicBezTo>
                    <a:pt x="5719" y="4718"/>
                    <a:pt x="5636" y="4801"/>
                    <a:pt x="5636" y="4904"/>
                  </a:cubicBezTo>
                  <a:lnTo>
                    <a:pt x="5636" y="7058"/>
                  </a:lnTo>
                  <a:cubicBezTo>
                    <a:pt x="5636" y="7161"/>
                    <a:pt x="5719" y="7242"/>
                    <a:pt x="5820" y="7242"/>
                  </a:cubicBezTo>
                  <a:lnTo>
                    <a:pt x="8125" y="7242"/>
                  </a:lnTo>
                  <a:lnTo>
                    <a:pt x="8125" y="7603"/>
                  </a:lnTo>
                  <a:lnTo>
                    <a:pt x="361" y="7603"/>
                  </a:lnTo>
                  <a:lnTo>
                    <a:pt x="361" y="4359"/>
                  </a:lnTo>
                  <a:close/>
                  <a:moveTo>
                    <a:pt x="11816" y="5572"/>
                  </a:moveTo>
                  <a:cubicBezTo>
                    <a:pt x="11951" y="5572"/>
                    <a:pt x="12060" y="5681"/>
                    <a:pt x="12060" y="5816"/>
                  </a:cubicBezTo>
                  <a:lnTo>
                    <a:pt x="12060" y="6981"/>
                  </a:lnTo>
                  <a:lnTo>
                    <a:pt x="10017" y="6981"/>
                  </a:lnTo>
                  <a:cubicBezTo>
                    <a:pt x="9921" y="6981"/>
                    <a:pt x="9836" y="7051"/>
                    <a:pt x="9828" y="7145"/>
                  </a:cubicBezTo>
                  <a:cubicBezTo>
                    <a:pt x="9819" y="7252"/>
                    <a:pt x="9903" y="7341"/>
                    <a:pt x="10007" y="7341"/>
                  </a:cubicBezTo>
                  <a:lnTo>
                    <a:pt x="12059" y="7341"/>
                  </a:lnTo>
                  <a:lnTo>
                    <a:pt x="12059" y="9242"/>
                  </a:lnTo>
                  <a:lnTo>
                    <a:pt x="8520" y="9242"/>
                  </a:lnTo>
                  <a:lnTo>
                    <a:pt x="8520" y="7341"/>
                  </a:lnTo>
                  <a:lnTo>
                    <a:pt x="9135" y="7341"/>
                  </a:lnTo>
                  <a:cubicBezTo>
                    <a:pt x="9231" y="7341"/>
                    <a:pt x="9316" y="7272"/>
                    <a:pt x="9324" y="7178"/>
                  </a:cubicBezTo>
                  <a:cubicBezTo>
                    <a:pt x="9333" y="7070"/>
                    <a:pt x="9249" y="6981"/>
                    <a:pt x="9144" y="6981"/>
                  </a:cubicBezTo>
                  <a:lnTo>
                    <a:pt x="8520" y="6981"/>
                  </a:lnTo>
                  <a:lnTo>
                    <a:pt x="8520" y="5816"/>
                  </a:lnTo>
                  <a:cubicBezTo>
                    <a:pt x="8520" y="5681"/>
                    <a:pt x="8629" y="5572"/>
                    <a:pt x="8763" y="5572"/>
                  </a:cubicBezTo>
                  <a:close/>
                  <a:moveTo>
                    <a:pt x="8126" y="7963"/>
                  </a:moveTo>
                  <a:lnTo>
                    <a:pt x="8126" y="10257"/>
                  </a:lnTo>
                  <a:lnTo>
                    <a:pt x="544" y="10257"/>
                  </a:lnTo>
                  <a:cubicBezTo>
                    <a:pt x="442" y="10257"/>
                    <a:pt x="361" y="10175"/>
                    <a:pt x="361" y="10074"/>
                  </a:cubicBezTo>
                  <a:lnTo>
                    <a:pt x="361" y="7963"/>
                  </a:lnTo>
                  <a:close/>
                  <a:moveTo>
                    <a:pt x="12059" y="9635"/>
                  </a:moveTo>
                  <a:lnTo>
                    <a:pt x="12059" y="11043"/>
                  </a:lnTo>
                  <a:lnTo>
                    <a:pt x="8520" y="11043"/>
                  </a:lnTo>
                  <a:lnTo>
                    <a:pt x="8520" y="9635"/>
                  </a:lnTo>
                  <a:close/>
                  <a:moveTo>
                    <a:pt x="12057" y="11436"/>
                  </a:moveTo>
                  <a:lnTo>
                    <a:pt x="12057" y="11980"/>
                  </a:lnTo>
                  <a:cubicBezTo>
                    <a:pt x="12059" y="12115"/>
                    <a:pt x="11950" y="12223"/>
                    <a:pt x="11815" y="12223"/>
                  </a:cubicBezTo>
                  <a:lnTo>
                    <a:pt x="8762" y="12223"/>
                  </a:lnTo>
                  <a:cubicBezTo>
                    <a:pt x="8627" y="12223"/>
                    <a:pt x="8519" y="12115"/>
                    <a:pt x="8519" y="11980"/>
                  </a:cubicBezTo>
                  <a:lnTo>
                    <a:pt x="8519" y="11436"/>
                  </a:lnTo>
                  <a:close/>
                  <a:moveTo>
                    <a:pt x="551" y="0"/>
                  </a:moveTo>
                  <a:cubicBezTo>
                    <a:pt x="247" y="0"/>
                    <a:pt x="0" y="247"/>
                    <a:pt x="0" y="550"/>
                  </a:cubicBezTo>
                  <a:lnTo>
                    <a:pt x="0" y="10065"/>
                  </a:lnTo>
                  <a:cubicBezTo>
                    <a:pt x="0" y="10369"/>
                    <a:pt x="247" y="10615"/>
                    <a:pt x="551" y="10615"/>
                  </a:cubicBezTo>
                  <a:lnTo>
                    <a:pt x="8157" y="10615"/>
                  </a:lnTo>
                  <a:lnTo>
                    <a:pt x="8157" y="11969"/>
                  </a:lnTo>
                  <a:cubicBezTo>
                    <a:pt x="8157" y="12306"/>
                    <a:pt x="8431" y="12580"/>
                    <a:pt x="8768" y="12580"/>
                  </a:cubicBezTo>
                  <a:lnTo>
                    <a:pt x="11805" y="12580"/>
                  </a:lnTo>
                  <a:cubicBezTo>
                    <a:pt x="12142" y="12580"/>
                    <a:pt x="12416" y="12306"/>
                    <a:pt x="12416" y="11969"/>
                  </a:cubicBezTo>
                  <a:lnTo>
                    <a:pt x="12416" y="5819"/>
                  </a:lnTo>
                  <a:cubicBezTo>
                    <a:pt x="12418" y="5486"/>
                    <a:pt x="12145" y="5211"/>
                    <a:pt x="11809" y="5211"/>
                  </a:cubicBezTo>
                  <a:lnTo>
                    <a:pt x="10616" y="5211"/>
                  </a:lnTo>
                  <a:lnTo>
                    <a:pt x="10616" y="552"/>
                  </a:lnTo>
                  <a:cubicBezTo>
                    <a:pt x="10616" y="248"/>
                    <a:pt x="10370" y="0"/>
                    <a:pt x="100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
          <p:nvSpPr>
            <p:cNvPr id="1649" name="Google Shape;1649;p41"/>
            <p:cNvSpPr/>
            <p:nvPr/>
          </p:nvSpPr>
          <p:spPr>
            <a:xfrm>
              <a:off x="4288526" y="1086849"/>
              <a:ext cx="65579" cy="13714"/>
            </a:xfrm>
            <a:custGeom>
              <a:avLst/>
              <a:gdLst/>
              <a:ahLst/>
              <a:cxnLst/>
              <a:rect l="l" t="t" r="r" b="b"/>
              <a:pathLst>
                <a:path w="1731" h="362" extrusionOk="0">
                  <a:moveTo>
                    <a:pt x="198" y="1"/>
                  </a:moveTo>
                  <a:cubicBezTo>
                    <a:pt x="102" y="1"/>
                    <a:pt x="18" y="70"/>
                    <a:pt x="9" y="165"/>
                  </a:cubicBezTo>
                  <a:cubicBezTo>
                    <a:pt x="1" y="272"/>
                    <a:pt x="85" y="361"/>
                    <a:pt x="189" y="361"/>
                  </a:cubicBezTo>
                  <a:lnTo>
                    <a:pt x="1533" y="361"/>
                  </a:lnTo>
                  <a:cubicBezTo>
                    <a:pt x="1629" y="361"/>
                    <a:pt x="1714" y="291"/>
                    <a:pt x="1722" y="197"/>
                  </a:cubicBezTo>
                  <a:cubicBezTo>
                    <a:pt x="1731" y="90"/>
                    <a:pt x="1647" y="1"/>
                    <a:pt x="15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0" name="Google Shape;1650;p41"/>
            <p:cNvSpPr/>
            <p:nvPr/>
          </p:nvSpPr>
          <p:spPr>
            <a:xfrm>
              <a:off x="4237647" y="1086849"/>
              <a:ext cx="32846" cy="13714"/>
            </a:xfrm>
            <a:custGeom>
              <a:avLst/>
              <a:gdLst/>
              <a:ahLst/>
              <a:cxnLst/>
              <a:rect l="l" t="t" r="r" b="b"/>
              <a:pathLst>
                <a:path w="867" h="362" extrusionOk="0">
                  <a:moveTo>
                    <a:pt x="198" y="1"/>
                  </a:moveTo>
                  <a:cubicBezTo>
                    <a:pt x="102" y="1"/>
                    <a:pt x="17" y="70"/>
                    <a:pt x="9" y="165"/>
                  </a:cubicBezTo>
                  <a:cubicBezTo>
                    <a:pt x="0" y="272"/>
                    <a:pt x="84" y="361"/>
                    <a:pt x="189" y="361"/>
                  </a:cubicBezTo>
                  <a:lnTo>
                    <a:pt x="669" y="361"/>
                  </a:lnTo>
                  <a:cubicBezTo>
                    <a:pt x="765" y="361"/>
                    <a:pt x="849" y="291"/>
                    <a:pt x="858" y="197"/>
                  </a:cubicBezTo>
                  <a:cubicBezTo>
                    <a:pt x="866" y="90"/>
                    <a:pt x="782" y="1"/>
                    <a:pt x="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1" name="Google Shape;1651;p41"/>
            <p:cNvSpPr/>
            <p:nvPr/>
          </p:nvSpPr>
          <p:spPr>
            <a:xfrm>
              <a:off x="4238594" y="1109239"/>
              <a:ext cx="114981" cy="13639"/>
            </a:xfrm>
            <a:custGeom>
              <a:avLst/>
              <a:gdLst/>
              <a:ahLst/>
              <a:cxnLst/>
              <a:rect l="l" t="t" r="r" b="b"/>
              <a:pathLst>
                <a:path w="3035" h="360" extrusionOk="0">
                  <a:moveTo>
                    <a:pt x="198" y="1"/>
                  </a:moveTo>
                  <a:cubicBezTo>
                    <a:pt x="102" y="1"/>
                    <a:pt x="17" y="70"/>
                    <a:pt x="10" y="164"/>
                  </a:cubicBezTo>
                  <a:cubicBezTo>
                    <a:pt x="0" y="270"/>
                    <a:pt x="84" y="360"/>
                    <a:pt x="189" y="360"/>
                  </a:cubicBezTo>
                  <a:lnTo>
                    <a:pt x="2837" y="360"/>
                  </a:lnTo>
                  <a:cubicBezTo>
                    <a:pt x="2933" y="360"/>
                    <a:pt x="3018" y="291"/>
                    <a:pt x="3026" y="197"/>
                  </a:cubicBezTo>
                  <a:cubicBezTo>
                    <a:pt x="3034" y="90"/>
                    <a:pt x="2951" y="1"/>
                    <a:pt x="2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2" name="Google Shape;1652;p41"/>
            <p:cNvSpPr/>
            <p:nvPr/>
          </p:nvSpPr>
          <p:spPr>
            <a:xfrm>
              <a:off x="4238139" y="1002442"/>
              <a:ext cx="54668" cy="49743"/>
            </a:xfrm>
            <a:custGeom>
              <a:avLst/>
              <a:gdLst/>
              <a:ahLst/>
              <a:cxnLst/>
              <a:rect l="l" t="t" r="r" b="b"/>
              <a:pathLst>
                <a:path w="1443" h="1313" extrusionOk="0">
                  <a:moveTo>
                    <a:pt x="1081" y="395"/>
                  </a:moveTo>
                  <a:lnTo>
                    <a:pt x="1081" y="951"/>
                  </a:lnTo>
                  <a:lnTo>
                    <a:pt x="360" y="951"/>
                  </a:lnTo>
                  <a:lnTo>
                    <a:pt x="360" y="395"/>
                  </a:lnTo>
                  <a:close/>
                  <a:moveTo>
                    <a:pt x="184" y="0"/>
                  </a:moveTo>
                  <a:cubicBezTo>
                    <a:pt x="81" y="0"/>
                    <a:pt x="1" y="84"/>
                    <a:pt x="1" y="188"/>
                  </a:cubicBezTo>
                  <a:lnTo>
                    <a:pt x="1" y="1128"/>
                  </a:lnTo>
                  <a:cubicBezTo>
                    <a:pt x="1" y="1230"/>
                    <a:pt x="82" y="1313"/>
                    <a:pt x="185" y="1313"/>
                  </a:cubicBezTo>
                  <a:lnTo>
                    <a:pt x="1258" y="1313"/>
                  </a:lnTo>
                  <a:cubicBezTo>
                    <a:pt x="1360" y="1313"/>
                    <a:pt x="1443" y="1230"/>
                    <a:pt x="1443" y="1128"/>
                  </a:cubicBezTo>
                  <a:lnTo>
                    <a:pt x="1443" y="186"/>
                  </a:lnTo>
                  <a:cubicBezTo>
                    <a:pt x="1443" y="83"/>
                    <a:pt x="1360" y="0"/>
                    <a:pt x="12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3" name="Google Shape;1653;p41"/>
            <p:cNvSpPr/>
            <p:nvPr/>
          </p:nvSpPr>
          <p:spPr>
            <a:xfrm>
              <a:off x="4300157" y="1002404"/>
              <a:ext cx="54706" cy="49743"/>
            </a:xfrm>
            <a:custGeom>
              <a:avLst/>
              <a:gdLst/>
              <a:ahLst/>
              <a:cxnLst/>
              <a:rect l="l" t="t" r="r" b="b"/>
              <a:pathLst>
                <a:path w="1444" h="1313" extrusionOk="0">
                  <a:moveTo>
                    <a:pt x="1084" y="396"/>
                  </a:moveTo>
                  <a:lnTo>
                    <a:pt x="1084" y="952"/>
                  </a:lnTo>
                  <a:lnTo>
                    <a:pt x="362" y="952"/>
                  </a:lnTo>
                  <a:lnTo>
                    <a:pt x="362" y="396"/>
                  </a:lnTo>
                  <a:close/>
                  <a:moveTo>
                    <a:pt x="186" y="0"/>
                  </a:moveTo>
                  <a:cubicBezTo>
                    <a:pt x="83" y="0"/>
                    <a:pt x="1" y="83"/>
                    <a:pt x="1" y="184"/>
                  </a:cubicBezTo>
                  <a:lnTo>
                    <a:pt x="1" y="1125"/>
                  </a:lnTo>
                  <a:cubicBezTo>
                    <a:pt x="1" y="1230"/>
                    <a:pt x="83" y="1312"/>
                    <a:pt x="184" y="1312"/>
                  </a:cubicBezTo>
                  <a:lnTo>
                    <a:pt x="1260" y="1312"/>
                  </a:lnTo>
                  <a:cubicBezTo>
                    <a:pt x="1361" y="1312"/>
                    <a:pt x="1444" y="1230"/>
                    <a:pt x="1444" y="1127"/>
                  </a:cubicBezTo>
                  <a:lnTo>
                    <a:pt x="1444" y="184"/>
                  </a:lnTo>
                  <a:cubicBezTo>
                    <a:pt x="1444" y="83"/>
                    <a:pt x="1361" y="0"/>
                    <a:pt x="12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654" name="Google Shape;1654;p41"/>
          <p:cNvGrpSpPr/>
          <p:nvPr/>
        </p:nvGrpSpPr>
        <p:grpSpPr>
          <a:xfrm>
            <a:off x="1011970" y="1231457"/>
            <a:ext cx="421414" cy="572699"/>
            <a:chOff x="3198385" y="713303"/>
            <a:chExt cx="397262" cy="476593"/>
          </a:xfrm>
        </p:grpSpPr>
        <p:sp>
          <p:nvSpPr>
            <p:cNvPr id="1655" name="Google Shape;1655;p41"/>
            <p:cNvSpPr/>
            <p:nvPr/>
          </p:nvSpPr>
          <p:spPr>
            <a:xfrm>
              <a:off x="3198385" y="713303"/>
              <a:ext cx="397262" cy="476593"/>
            </a:xfrm>
            <a:custGeom>
              <a:avLst/>
              <a:gdLst/>
              <a:ahLst/>
              <a:cxnLst/>
              <a:rect l="l" t="t" r="r" b="b"/>
              <a:pathLst>
                <a:path w="10486" h="12580" extrusionOk="0">
                  <a:moveTo>
                    <a:pt x="7669" y="666"/>
                  </a:moveTo>
                  <a:lnTo>
                    <a:pt x="9145" y="2358"/>
                  </a:lnTo>
                  <a:lnTo>
                    <a:pt x="7669" y="2358"/>
                  </a:lnTo>
                  <a:lnTo>
                    <a:pt x="7669" y="666"/>
                  </a:lnTo>
                  <a:close/>
                  <a:moveTo>
                    <a:pt x="10126" y="7469"/>
                  </a:moveTo>
                  <a:lnTo>
                    <a:pt x="10126" y="9730"/>
                  </a:lnTo>
                  <a:lnTo>
                    <a:pt x="7711" y="9730"/>
                  </a:lnTo>
                  <a:cubicBezTo>
                    <a:pt x="7616" y="9730"/>
                    <a:pt x="7531" y="9799"/>
                    <a:pt x="7523" y="9893"/>
                  </a:cubicBezTo>
                  <a:cubicBezTo>
                    <a:pt x="7515" y="10001"/>
                    <a:pt x="7598" y="10090"/>
                    <a:pt x="7703" y="10090"/>
                  </a:cubicBezTo>
                  <a:lnTo>
                    <a:pt x="9372" y="10090"/>
                  </a:lnTo>
                  <a:lnTo>
                    <a:pt x="9372" y="12220"/>
                  </a:lnTo>
                  <a:lnTo>
                    <a:pt x="1115" y="12220"/>
                  </a:lnTo>
                  <a:lnTo>
                    <a:pt x="1115" y="10090"/>
                  </a:lnTo>
                  <a:lnTo>
                    <a:pt x="6853" y="10090"/>
                  </a:lnTo>
                  <a:cubicBezTo>
                    <a:pt x="6949" y="10090"/>
                    <a:pt x="7034" y="10020"/>
                    <a:pt x="7043" y="9926"/>
                  </a:cubicBezTo>
                  <a:cubicBezTo>
                    <a:pt x="7052" y="9819"/>
                    <a:pt x="6967" y="9730"/>
                    <a:pt x="6860" y="9730"/>
                  </a:cubicBezTo>
                  <a:lnTo>
                    <a:pt x="362" y="9730"/>
                  </a:lnTo>
                  <a:lnTo>
                    <a:pt x="362" y="7469"/>
                  </a:lnTo>
                  <a:close/>
                  <a:moveTo>
                    <a:pt x="935" y="0"/>
                  </a:moveTo>
                  <a:cubicBezTo>
                    <a:pt x="835" y="0"/>
                    <a:pt x="754" y="81"/>
                    <a:pt x="754" y="182"/>
                  </a:cubicBezTo>
                  <a:lnTo>
                    <a:pt x="754" y="1012"/>
                  </a:lnTo>
                  <a:cubicBezTo>
                    <a:pt x="754" y="1107"/>
                    <a:pt x="823" y="1193"/>
                    <a:pt x="917" y="1201"/>
                  </a:cubicBezTo>
                  <a:cubicBezTo>
                    <a:pt x="923" y="1202"/>
                    <a:pt x="928" y="1202"/>
                    <a:pt x="934" y="1202"/>
                  </a:cubicBezTo>
                  <a:cubicBezTo>
                    <a:pt x="1033" y="1202"/>
                    <a:pt x="1113" y="1121"/>
                    <a:pt x="1113" y="1018"/>
                  </a:cubicBezTo>
                  <a:lnTo>
                    <a:pt x="1113" y="361"/>
                  </a:lnTo>
                  <a:lnTo>
                    <a:pt x="7306" y="361"/>
                  </a:lnTo>
                  <a:lnTo>
                    <a:pt x="7306" y="2536"/>
                  </a:lnTo>
                  <a:cubicBezTo>
                    <a:pt x="7306" y="2638"/>
                    <a:pt x="7389" y="2720"/>
                    <a:pt x="7491" y="2720"/>
                  </a:cubicBezTo>
                  <a:lnTo>
                    <a:pt x="9370" y="2720"/>
                  </a:lnTo>
                  <a:lnTo>
                    <a:pt x="9370" y="7112"/>
                  </a:lnTo>
                  <a:lnTo>
                    <a:pt x="1113" y="7112"/>
                  </a:lnTo>
                  <a:lnTo>
                    <a:pt x="1113" y="1869"/>
                  </a:lnTo>
                  <a:cubicBezTo>
                    <a:pt x="1113" y="1772"/>
                    <a:pt x="1044" y="1687"/>
                    <a:pt x="950" y="1678"/>
                  </a:cubicBezTo>
                  <a:cubicBezTo>
                    <a:pt x="945" y="1678"/>
                    <a:pt x="940" y="1677"/>
                    <a:pt x="935" y="1677"/>
                  </a:cubicBezTo>
                  <a:cubicBezTo>
                    <a:pt x="835" y="1677"/>
                    <a:pt x="754" y="1759"/>
                    <a:pt x="754" y="1861"/>
                  </a:cubicBezTo>
                  <a:lnTo>
                    <a:pt x="754" y="7112"/>
                  </a:lnTo>
                  <a:lnTo>
                    <a:pt x="184" y="7112"/>
                  </a:lnTo>
                  <a:cubicBezTo>
                    <a:pt x="82" y="7112"/>
                    <a:pt x="1" y="7194"/>
                    <a:pt x="1" y="7296"/>
                  </a:cubicBezTo>
                  <a:lnTo>
                    <a:pt x="1" y="9909"/>
                  </a:lnTo>
                  <a:cubicBezTo>
                    <a:pt x="1" y="10012"/>
                    <a:pt x="84" y="10093"/>
                    <a:pt x="184" y="10093"/>
                  </a:cubicBezTo>
                  <a:lnTo>
                    <a:pt x="754" y="10093"/>
                  </a:lnTo>
                  <a:lnTo>
                    <a:pt x="754" y="12397"/>
                  </a:lnTo>
                  <a:cubicBezTo>
                    <a:pt x="754" y="12499"/>
                    <a:pt x="836" y="12580"/>
                    <a:pt x="937" y="12580"/>
                  </a:cubicBezTo>
                  <a:lnTo>
                    <a:pt x="9549" y="12580"/>
                  </a:lnTo>
                  <a:cubicBezTo>
                    <a:pt x="9651" y="12580"/>
                    <a:pt x="9732" y="12497"/>
                    <a:pt x="9732" y="12397"/>
                  </a:cubicBezTo>
                  <a:lnTo>
                    <a:pt x="9732" y="10090"/>
                  </a:lnTo>
                  <a:lnTo>
                    <a:pt x="10302" y="10090"/>
                  </a:lnTo>
                  <a:cubicBezTo>
                    <a:pt x="10403" y="10090"/>
                    <a:pt x="10486" y="10008"/>
                    <a:pt x="10486" y="9905"/>
                  </a:cubicBezTo>
                  <a:lnTo>
                    <a:pt x="10486" y="7292"/>
                  </a:lnTo>
                  <a:cubicBezTo>
                    <a:pt x="10486" y="7191"/>
                    <a:pt x="10405" y="7109"/>
                    <a:pt x="10304" y="7109"/>
                  </a:cubicBezTo>
                  <a:lnTo>
                    <a:pt x="9732" y="7109"/>
                  </a:lnTo>
                  <a:lnTo>
                    <a:pt x="9732" y="2546"/>
                  </a:lnTo>
                  <a:cubicBezTo>
                    <a:pt x="9732" y="2502"/>
                    <a:pt x="9716" y="2458"/>
                    <a:pt x="9686" y="2426"/>
                  </a:cubicBezTo>
                  <a:lnTo>
                    <a:pt x="7621" y="63"/>
                  </a:lnTo>
                  <a:cubicBezTo>
                    <a:pt x="7586" y="22"/>
                    <a:pt x="7537" y="0"/>
                    <a:pt x="7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6" name="Google Shape;1656;p41"/>
            <p:cNvSpPr/>
            <p:nvPr/>
          </p:nvSpPr>
          <p:spPr>
            <a:xfrm>
              <a:off x="3252674" y="1008882"/>
              <a:ext cx="56562" cy="60995"/>
            </a:xfrm>
            <a:custGeom>
              <a:avLst/>
              <a:gdLst/>
              <a:ahLst/>
              <a:cxnLst/>
              <a:rect l="l" t="t" r="r" b="b"/>
              <a:pathLst>
                <a:path w="1493" h="1610" extrusionOk="0">
                  <a:moveTo>
                    <a:pt x="747" y="0"/>
                  </a:moveTo>
                  <a:cubicBezTo>
                    <a:pt x="646" y="0"/>
                    <a:pt x="566" y="81"/>
                    <a:pt x="566" y="180"/>
                  </a:cubicBezTo>
                  <a:lnTo>
                    <a:pt x="566" y="491"/>
                  </a:lnTo>
                  <a:lnTo>
                    <a:pt x="297" y="336"/>
                  </a:lnTo>
                  <a:cubicBezTo>
                    <a:pt x="268" y="320"/>
                    <a:pt x="237" y="312"/>
                    <a:pt x="207" y="312"/>
                  </a:cubicBezTo>
                  <a:cubicBezTo>
                    <a:pt x="144" y="312"/>
                    <a:pt x="84" y="344"/>
                    <a:pt x="51" y="401"/>
                  </a:cubicBezTo>
                  <a:cubicBezTo>
                    <a:pt x="1" y="488"/>
                    <a:pt x="31" y="598"/>
                    <a:pt x="116" y="647"/>
                  </a:cubicBezTo>
                  <a:lnTo>
                    <a:pt x="387" y="803"/>
                  </a:lnTo>
                  <a:lnTo>
                    <a:pt x="116" y="959"/>
                  </a:lnTo>
                  <a:cubicBezTo>
                    <a:pt x="30" y="1011"/>
                    <a:pt x="2" y="1121"/>
                    <a:pt x="51" y="1206"/>
                  </a:cubicBezTo>
                  <a:cubicBezTo>
                    <a:pt x="83" y="1264"/>
                    <a:pt x="145" y="1297"/>
                    <a:pt x="207" y="1297"/>
                  </a:cubicBezTo>
                  <a:cubicBezTo>
                    <a:pt x="237" y="1297"/>
                    <a:pt x="269" y="1289"/>
                    <a:pt x="297" y="1273"/>
                  </a:cubicBezTo>
                  <a:lnTo>
                    <a:pt x="567" y="1117"/>
                  </a:lnTo>
                  <a:lnTo>
                    <a:pt x="567" y="1420"/>
                  </a:lnTo>
                  <a:cubicBezTo>
                    <a:pt x="567" y="1515"/>
                    <a:pt x="636" y="1600"/>
                    <a:pt x="731" y="1609"/>
                  </a:cubicBezTo>
                  <a:cubicBezTo>
                    <a:pt x="736" y="1609"/>
                    <a:pt x="742" y="1609"/>
                    <a:pt x="747" y="1609"/>
                  </a:cubicBezTo>
                  <a:cubicBezTo>
                    <a:pt x="846" y="1609"/>
                    <a:pt x="927" y="1529"/>
                    <a:pt x="927" y="1430"/>
                  </a:cubicBezTo>
                  <a:lnTo>
                    <a:pt x="927" y="1117"/>
                  </a:lnTo>
                  <a:lnTo>
                    <a:pt x="1197" y="1273"/>
                  </a:lnTo>
                  <a:cubicBezTo>
                    <a:pt x="1225" y="1290"/>
                    <a:pt x="1255" y="1297"/>
                    <a:pt x="1287" y="1297"/>
                  </a:cubicBezTo>
                  <a:cubicBezTo>
                    <a:pt x="1350" y="1297"/>
                    <a:pt x="1409" y="1264"/>
                    <a:pt x="1443" y="1206"/>
                  </a:cubicBezTo>
                  <a:cubicBezTo>
                    <a:pt x="1492" y="1120"/>
                    <a:pt x="1464" y="1011"/>
                    <a:pt x="1377" y="960"/>
                  </a:cubicBezTo>
                  <a:lnTo>
                    <a:pt x="1108" y="804"/>
                  </a:lnTo>
                  <a:lnTo>
                    <a:pt x="1370" y="652"/>
                  </a:lnTo>
                  <a:cubicBezTo>
                    <a:pt x="1451" y="605"/>
                    <a:pt x="1491" y="502"/>
                    <a:pt x="1450" y="416"/>
                  </a:cubicBezTo>
                  <a:cubicBezTo>
                    <a:pt x="1419" y="349"/>
                    <a:pt x="1354" y="312"/>
                    <a:pt x="1287" y="312"/>
                  </a:cubicBezTo>
                  <a:cubicBezTo>
                    <a:pt x="1257" y="312"/>
                    <a:pt x="1225" y="320"/>
                    <a:pt x="1197" y="336"/>
                  </a:cubicBezTo>
                  <a:lnTo>
                    <a:pt x="927" y="491"/>
                  </a:lnTo>
                  <a:lnTo>
                    <a:pt x="927" y="189"/>
                  </a:lnTo>
                  <a:cubicBezTo>
                    <a:pt x="927" y="93"/>
                    <a:pt x="857" y="8"/>
                    <a:pt x="763" y="1"/>
                  </a:cubicBezTo>
                  <a:cubicBezTo>
                    <a:pt x="758" y="0"/>
                    <a:pt x="752"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7" name="Google Shape;1657;p41"/>
            <p:cNvSpPr/>
            <p:nvPr/>
          </p:nvSpPr>
          <p:spPr>
            <a:xfrm>
              <a:off x="3329467" y="1008920"/>
              <a:ext cx="56676" cy="60957"/>
            </a:xfrm>
            <a:custGeom>
              <a:avLst/>
              <a:gdLst/>
              <a:ahLst/>
              <a:cxnLst/>
              <a:rect l="l" t="t" r="r" b="b"/>
              <a:pathLst>
                <a:path w="1496" h="1609" extrusionOk="0">
                  <a:moveTo>
                    <a:pt x="750" y="0"/>
                  </a:moveTo>
                  <a:cubicBezTo>
                    <a:pt x="650" y="0"/>
                    <a:pt x="570" y="81"/>
                    <a:pt x="570" y="180"/>
                  </a:cubicBezTo>
                  <a:lnTo>
                    <a:pt x="570" y="492"/>
                  </a:lnTo>
                  <a:lnTo>
                    <a:pt x="308" y="340"/>
                  </a:lnTo>
                  <a:cubicBezTo>
                    <a:pt x="277" y="323"/>
                    <a:pt x="243" y="314"/>
                    <a:pt x="209" y="314"/>
                  </a:cubicBezTo>
                  <a:cubicBezTo>
                    <a:pt x="152" y="314"/>
                    <a:pt x="97" y="339"/>
                    <a:pt x="62" y="387"/>
                  </a:cubicBezTo>
                  <a:cubicBezTo>
                    <a:pt x="0" y="474"/>
                    <a:pt x="29" y="594"/>
                    <a:pt x="120" y="646"/>
                  </a:cubicBezTo>
                  <a:lnTo>
                    <a:pt x="390" y="802"/>
                  </a:lnTo>
                  <a:lnTo>
                    <a:pt x="120" y="958"/>
                  </a:lnTo>
                  <a:cubicBezTo>
                    <a:pt x="35" y="1010"/>
                    <a:pt x="5" y="1120"/>
                    <a:pt x="55" y="1205"/>
                  </a:cubicBezTo>
                  <a:cubicBezTo>
                    <a:pt x="87" y="1263"/>
                    <a:pt x="149" y="1296"/>
                    <a:pt x="211" y="1296"/>
                  </a:cubicBezTo>
                  <a:cubicBezTo>
                    <a:pt x="240" y="1296"/>
                    <a:pt x="272" y="1288"/>
                    <a:pt x="301" y="1272"/>
                  </a:cubicBezTo>
                  <a:lnTo>
                    <a:pt x="570" y="1116"/>
                  </a:lnTo>
                  <a:lnTo>
                    <a:pt x="570" y="1419"/>
                  </a:lnTo>
                  <a:cubicBezTo>
                    <a:pt x="570" y="1514"/>
                    <a:pt x="640" y="1599"/>
                    <a:pt x="735" y="1608"/>
                  </a:cubicBezTo>
                  <a:cubicBezTo>
                    <a:pt x="740" y="1608"/>
                    <a:pt x="745" y="1608"/>
                    <a:pt x="751" y="1608"/>
                  </a:cubicBezTo>
                  <a:cubicBezTo>
                    <a:pt x="850" y="1608"/>
                    <a:pt x="930" y="1528"/>
                    <a:pt x="930" y="1429"/>
                  </a:cubicBezTo>
                  <a:lnTo>
                    <a:pt x="930" y="1116"/>
                  </a:lnTo>
                  <a:lnTo>
                    <a:pt x="1201" y="1272"/>
                  </a:lnTo>
                  <a:cubicBezTo>
                    <a:pt x="1229" y="1289"/>
                    <a:pt x="1259" y="1296"/>
                    <a:pt x="1291" y="1296"/>
                  </a:cubicBezTo>
                  <a:cubicBezTo>
                    <a:pt x="1353" y="1296"/>
                    <a:pt x="1413" y="1263"/>
                    <a:pt x="1447" y="1205"/>
                  </a:cubicBezTo>
                  <a:cubicBezTo>
                    <a:pt x="1496" y="1119"/>
                    <a:pt x="1466" y="1010"/>
                    <a:pt x="1381" y="959"/>
                  </a:cubicBezTo>
                  <a:lnTo>
                    <a:pt x="1109" y="803"/>
                  </a:lnTo>
                  <a:lnTo>
                    <a:pt x="1381" y="648"/>
                  </a:lnTo>
                  <a:cubicBezTo>
                    <a:pt x="1468" y="598"/>
                    <a:pt x="1496" y="488"/>
                    <a:pt x="1447" y="402"/>
                  </a:cubicBezTo>
                  <a:cubicBezTo>
                    <a:pt x="1413" y="344"/>
                    <a:pt x="1353" y="312"/>
                    <a:pt x="1291" y="312"/>
                  </a:cubicBezTo>
                  <a:cubicBezTo>
                    <a:pt x="1260" y="312"/>
                    <a:pt x="1229" y="320"/>
                    <a:pt x="1201" y="336"/>
                  </a:cubicBezTo>
                  <a:lnTo>
                    <a:pt x="930" y="492"/>
                  </a:lnTo>
                  <a:lnTo>
                    <a:pt x="930" y="190"/>
                  </a:lnTo>
                  <a:cubicBezTo>
                    <a:pt x="930" y="94"/>
                    <a:pt x="861" y="8"/>
                    <a:pt x="767" y="1"/>
                  </a:cubicBezTo>
                  <a:cubicBezTo>
                    <a:pt x="761" y="0"/>
                    <a:pt x="756"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8" name="Google Shape;1658;p41"/>
            <p:cNvSpPr/>
            <p:nvPr/>
          </p:nvSpPr>
          <p:spPr>
            <a:xfrm>
              <a:off x="3407814" y="1008920"/>
              <a:ext cx="56562" cy="60957"/>
            </a:xfrm>
            <a:custGeom>
              <a:avLst/>
              <a:gdLst/>
              <a:ahLst/>
              <a:cxnLst/>
              <a:rect l="l" t="t" r="r" b="b"/>
              <a:pathLst>
                <a:path w="1493" h="1609" extrusionOk="0">
                  <a:moveTo>
                    <a:pt x="747" y="0"/>
                  </a:moveTo>
                  <a:cubicBezTo>
                    <a:pt x="646" y="0"/>
                    <a:pt x="566" y="81"/>
                    <a:pt x="566" y="180"/>
                  </a:cubicBezTo>
                  <a:lnTo>
                    <a:pt x="566" y="492"/>
                  </a:lnTo>
                  <a:lnTo>
                    <a:pt x="297" y="336"/>
                  </a:lnTo>
                  <a:cubicBezTo>
                    <a:pt x="269" y="320"/>
                    <a:pt x="238" y="312"/>
                    <a:pt x="207" y="312"/>
                  </a:cubicBezTo>
                  <a:cubicBezTo>
                    <a:pt x="145" y="312"/>
                    <a:pt x="84" y="344"/>
                    <a:pt x="51" y="402"/>
                  </a:cubicBezTo>
                  <a:cubicBezTo>
                    <a:pt x="1" y="488"/>
                    <a:pt x="31" y="598"/>
                    <a:pt x="116" y="648"/>
                  </a:cubicBezTo>
                  <a:lnTo>
                    <a:pt x="387" y="803"/>
                  </a:lnTo>
                  <a:lnTo>
                    <a:pt x="116" y="959"/>
                  </a:lnTo>
                  <a:cubicBezTo>
                    <a:pt x="31" y="1010"/>
                    <a:pt x="2" y="1120"/>
                    <a:pt x="51" y="1205"/>
                  </a:cubicBezTo>
                  <a:cubicBezTo>
                    <a:pt x="86" y="1263"/>
                    <a:pt x="145" y="1296"/>
                    <a:pt x="207" y="1296"/>
                  </a:cubicBezTo>
                  <a:cubicBezTo>
                    <a:pt x="238" y="1296"/>
                    <a:pt x="269" y="1288"/>
                    <a:pt x="297" y="1272"/>
                  </a:cubicBezTo>
                  <a:lnTo>
                    <a:pt x="567" y="1116"/>
                  </a:lnTo>
                  <a:lnTo>
                    <a:pt x="567" y="1419"/>
                  </a:lnTo>
                  <a:cubicBezTo>
                    <a:pt x="567" y="1514"/>
                    <a:pt x="637" y="1599"/>
                    <a:pt x="731" y="1608"/>
                  </a:cubicBezTo>
                  <a:cubicBezTo>
                    <a:pt x="736" y="1608"/>
                    <a:pt x="742" y="1608"/>
                    <a:pt x="747" y="1608"/>
                  </a:cubicBezTo>
                  <a:cubicBezTo>
                    <a:pt x="847" y="1608"/>
                    <a:pt x="927" y="1528"/>
                    <a:pt x="927" y="1429"/>
                  </a:cubicBezTo>
                  <a:lnTo>
                    <a:pt x="927" y="1116"/>
                  </a:lnTo>
                  <a:lnTo>
                    <a:pt x="1197" y="1272"/>
                  </a:lnTo>
                  <a:cubicBezTo>
                    <a:pt x="1225" y="1289"/>
                    <a:pt x="1256" y="1296"/>
                    <a:pt x="1287" y="1296"/>
                  </a:cubicBezTo>
                  <a:cubicBezTo>
                    <a:pt x="1350" y="1296"/>
                    <a:pt x="1411" y="1263"/>
                    <a:pt x="1443" y="1205"/>
                  </a:cubicBezTo>
                  <a:cubicBezTo>
                    <a:pt x="1492" y="1119"/>
                    <a:pt x="1463" y="1010"/>
                    <a:pt x="1377" y="959"/>
                  </a:cubicBezTo>
                  <a:lnTo>
                    <a:pt x="1108"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8" y="8"/>
                    <a:pt x="763" y="1"/>
                  </a:cubicBezTo>
                  <a:cubicBezTo>
                    <a:pt x="758" y="0"/>
                    <a:pt x="752"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59" name="Google Shape;1659;p41"/>
            <p:cNvSpPr/>
            <p:nvPr/>
          </p:nvSpPr>
          <p:spPr>
            <a:xfrm>
              <a:off x="3484796" y="1008920"/>
              <a:ext cx="56562" cy="60957"/>
            </a:xfrm>
            <a:custGeom>
              <a:avLst/>
              <a:gdLst/>
              <a:ahLst/>
              <a:cxnLst/>
              <a:rect l="l" t="t" r="r" b="b"/>
              <a:pathLst>
                <a:path w="1493" h="1609" extrusionOk="0">
                  <a:moveTo>
                    <a:pt x="747" y="0"/>
                  </a:moveTo>
                  <a:cubicBezTo>
                    <a:pt x="646" y="0"/>
                    <a:pt x="566" y="81"/>
                    <a:pt x="566" y="180"/>
                  </a:cubicBezTo>
                  <a:lnTo>
                    <a:pt x="566" y="492"/>
                  </a:lnTo>
                  <a:lnTo>
                    <a:pt x="297" y="336"/>
                  </a:lnTo>
                  <a:cubicBezTo>
                    <a:pt x="269" y="320"/>
                    <a:pt x="237" y="312"/>
                    <a:pt x="207" y="312"/>
                  </a:cubicBezTo>
                  <a:cubicBezTo>
                    <a:pt x="144" y="312"/>
                    <a:pt x="84" y="344"/>
                    <a:pt x="51" y="402"/>
                  </a:cubicBezTo>
                  <a:cubicBezTo>
                    <a:pt x="1" y="488"/>
                    <a:pt x="30" y="598"/>
                    <a:pt x="116" y="648"/>
                  </a:cubicBezTo>
                  <a:lnTo>
                    <a:pt x="386" y="803"/>
                  </a:lnTo>
                  <a:lnTo>
                    <a:pt x="116" y="959"/>
                  </a:lnTo>
                  <a:cubicBezTo>
                    <a:pt x="30" y="1010"/>
                    <a:pt x="2" y="1120"/>
                    <a:pt x="51" y="1205"/>
                  </a:cubicBezTo>
                  <a:cubicBezTo>
                    <a:pt x="83" y="1263"/>
                    <a:pt x="145" y="1296"/>
                    <a:pt x="207" y="1296"/>
                  </a:cubicBezTo>
                  <a:cubicBezTo>
                    <a:pt x="237" y="1296"/>
                    <a:pt x="269" y="1288"/>
                    <a:pt x="297" y="1272"/>
                  </a:cubicBezTo>
                  <a:lnTo>
                    <a:pt x="567" y="1116"/>
                  </a:lnTo>
                  <a:lnTo>
                    <a:pt x="567" y="1419"/>
                  </a:lnTo>
                  <a:cubicBezTo>
                    <a:pt x="567" y="1514"/>
                    <a:pt x="636" y="1599"/>
                    <a:pt x="731" y="1608"/>
                  </a:cubicBezTo>
                  <a:cubicBezTo>
                    <a:pt x="736" y="1608"/>
                    <a:pt x="742" y="1608"/>
                    <a:pt x="747" y="1608"/>
                  </a:cubicBezTo>
                  <a:cubicBezTo>
                    <a:pt x="846" y="1608"/>
                    <a:pt x="927" y="1528"/>
                    <a:pt x="927" y="1429"/>
                  </a:cubicBezTo>
                  <a:lnTo>
                    <a:pt x="927" y="1116"/>
                  </a:lnTo>
                  <a:lnTo>
                    <a:pt x="1197" y="1272"/>
                  </a:lnTo>
                  <a:cubicBezTo>
                    <a:pt x="1225" y="1289"/>
                    <a:pt x="1255" y="1296"/>
                    <a:pt x="1287" y="1296"/>
                  </a:cubicBezTo>
                  <a:cubicBezTo>
                    <a:pt x="1350" y="1296"/>
                    <a:pt x="1409" y="1263"/>
                    <a:pt x="1443" y="1205"/>
                  </a:cubicBezTo>
                  <a:cubicBezTo>
                    <a:pt x="1492" y="1119"/>
                    <a:pt x="1462" y="1010"/>
                    <a:pt x="1377" y="959"/>
                  </a:cubicBezTo>
                  <a:lnTo>
                    <a:pt x="1107" y="803"/>
                  </a:lnTo>
                  <a:lnTo>
                    <a:pt x="1377" y="648"/>
                  </a:lnTo>
                  <a:cubicBezTo>
                    <a:pt x="1464" y="598"/>
                    <a:pt x="1492" y="488"/>
                    <a:pt x="1443" y="402"/>
                  </a:cubicBezTo>
                  <a:cubicBezTo>
                    <a:pt x="1409" y="344"/>
                    <a:pt x="1349" y="312"/>
                    <a:pt x="1287" y="312"/>
                  </a:cubicBezTo>
                  <a:cubicBezTo>
                    <a:pt x="1256" y="312"/>
                    <a:pt x="1225" y="320"/>
                    <a:pt x="1197" y="336"/>
                  </a:cubicBezTo>
                  <a:lnTo>
                    <a:pt x="927" y="492"/>
                  </a:lnTo>
                  <a:lnTo>
                    <a:pt x="927" y="190"/>
                  </a:lnTo>
                  <a:cubicBezTo>
                    <a:pt x="927" y="94"/>
                    <a:pt x="857" y="8"/>
                    <a:pt x="763" y="1"/>
                  </a:cubicBezTo>
                  <a:cubicBezTo>
                    <a:pt x="758" y="0"/>
                    <a:pt x="752" y="0"/>
                    <a:pt x="7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60" name="Google Shape;1660;p41"/>
            <p:cNvSpPr/>
            <p:nvPr/>
          </p:nvSpPr>
          <p:spPr>
            <a:xfrm>
              <a:off x="3342424" y="807220"/>
              <a:ext cx="109260" cy="154343"/>
            </a:xfrm>
            <a:custGeom>
              <a:avLst/>
              <a:gdLst/>
              <a:ahLst/>
              <a:cxnLst/>
              <a:rect l="l" t="t" r="r" b="b"/>
              <a:pathLst>
                <a:path w="2884" h="4074" extrusionOk="0">
                  <a:moveTo>
                    <a:pt x="1457" y="380"/>
                  </a:moveTo>
                  <a:cubicBezTo>
                    <a:pt x="1776" y="380"/>
                    <a:pt x="2032" y="645"/>
                    <a:pt x="2032" y="972"/>
                  </a:cubicBezTo>
                  <a:lnTo>
                    <a:pt x="2032" y="1517"/>
                  </a:lnTo>
                  <a:lnTo>
                    <a:pt x="885" y="1517"/>
                  </a:lnTo>
                  <a:lnTo>
                    <a:pt x="885" y="954"/>
                  </a:lnTo>
                  <a:cubicBezTo>
                    <a:pt x="885" y="654"/>
                    <a:pt x="1116" y="405"/>
                    <a:pt x="1411" y="381"/>
                  </a:cubicBezTo>
                  <a:cubicBezTo>
                    <a:pt x="1426" y="380"/>
                    <a:pt x="1442" y="380"/>
                    <a:pt x="1457" y="380"/>
                  </a:cubicBezTo>
                  <a:close/>
                  <a:moveTo>
                    <a:pt x="2342" y="1878"/>
                  </a:moveTo>
                  <a:cubicBezTo>
                    <a:pt x="2441" y="1878"/>
                    <a:pt x="2524" y="1959"/>
                    <a:pt x="2524" y="2058"/>
                  </a:cubicBezTo>
                  <a:lnTo>
                    <a:pt x="2524" y="3532"/>
                  </a:lnTo>
                  <a:cubicBezTo>
                    <a:pt x="2524" y="3631"/>
                    <a:pt x="2442" y="3712"/>
                    <a:pt x="2343" y="3712"/>
                  </a:cubicBezTo>
                  <a:lnTo>
                    <a:pt x="576" y="3712"/>
                  </a:lnTo>
                  <a:cubicBezTo>
                    <a:pt x="476" y="3712"/>
                    <a:pt x="395" y="3631"/>
                    <a:pt x="395" y="3532"/>
                  </a:cubicBezTo>
                  <a:lnTo>
                    <a:pt x="395" y="2058"/>
                  </a:lnTo>
                  <a:cubicBezTo>
                    <a:pt x="395" y="1959"/>
                    <a:pt x="476" y="1878"/>
                    <a:pt x="576" y="1878"/>
                  </a:cubicBezTo>
                  <a:close/>
                  <a:moveTo>
                    <a:pt x="1442" y="0"/>
                  </a:moveTo>
                  <a:cubicBezTo>
                    <a:pt x="918" y="0"/>
                    <a:pt x="492" y="428"/>
                    <a:pt x="492" y="951"/>
                  </a:cubicBezTo>
                  <a:lnTo>
                    <a:pt x="492" y="1513"/>
                  </a:lnTo>
                  <a:cubicBezTo>
                    <a:pt x="216" y="1545"/>
                    <a:pt x="1" y="1778"/>
                    <a:pt x="1" y="2057"/>
                  </a:cubicBezTo>
                  <a:lnTo>
                    <a:pt x="1" y="3525"/>
                  </a:lnTo>
                  <a:cubicBezTo>
                    <a:pt x="1" y="3828"/>
                    <a:pt x="247" y="4073"/>
                    <a:pt x="549" y="4073"/>
                  </a:cubicBezTo>
                  <a:lnTo>
                    <a:pt x="2334" y="4073"/>
                  </a:lnTo>
                  <a:cubicBezTo>
                    <a:pt x="2638" y="4073"/>
                    <a:pt x="2883" y="3827"/>
                    <a:pt x="2883" y="3525"/>
                  </a:cubicBezTo>
                  <a:lnTo>
                    <a:pt x="2883" y="2057"/>
                  </a:lnTo>
                  <a:cubicBezTo>
                    <a:pt x="2883" y="1778"/>
                    <a:pt x="2668" y="1545"/>
                    <a:pt x="2392" y="1513"/>
                  </a:cubicBezTo>
                  <a:lnTo>
                    <a:pt x="2392" y="950"/>
                  </a:lnTo>
                  <a:cubicBezTo>
                    <a:pt x="2393" y="427"/>
                    <a:pt x="1966" y="0"/>
                    <a:pt x="14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661" name="Google Shape;1661;p41"/>
            <p:cNvSpPr/>
            <p:nvPr/>
          </p:nvSpPr>
          <p:spPr>
            <a:xfrm>
              <a:off x="3387735" y="903637"/>
              <a:ext cx="18715" cy="18677"/>
            </a:xfrm>
            <a:custGeom>
              <a:avLst/>
              <a:gdLst/>
              <a:ahLst/>
              <a:cxnLst/>
              <a:rect l="l" t="t" r="r" b="b"/>
              <a:pathLst>
                <a:path w="494" h="493" extrusionOk="0">
                  <a:moveTo>
                    <a:pt x="247" y="0"/>
                  </a:moveTo>
                  <a:cubicBezTo>
                    <a:pt x="111" y="0"/>
                    <a:pt x="1" y="110"/>
                    <a:pt x="1" y="246"/>
                  </a:cubicBezTo>
                  <a:cubicBezTo>
                    <a:pt x="1" y="383"/>
                    <a:pt x="111" y="493"/>
                    <a:pt x="247" y="493"/>
                  </a:cubicBezTo>
                  <a:cubicBezTo>
                    <a:pt x="383" y="493"/>
                    <a:pt x="493" y="383"/>
                    <a:pt x="493" y="246"/>
                  </a:cubicBezTo>
                  <a:cubicBezTo>
                    <a:pt x="493" y="110"/>
                    <a:pt x="383"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sp>
        <p:nvSpPr>
          <p:cNvPr id="5" name="Rectangle 2">
            <a:extLst>
              <a:ext uri="{FF2B5EF4-FFF2-40B4-BE49-F238E27FC236}">
                <a16:creationId xmlns:a16="http://schemas.microsoft.com/office/drawing/2014/main" id="{D61F798B-B2F1-C190-6F3C-C07523691C18}"/>
              </a:ext>
            </a:extLst>
          </p:cNvPr>
          <p:cNvSpPr>
            <a:spLocks noGrp="1" noChangeArrowheads="1"/>
          </p:cNvSpPr>
          <p:nvPr>
            <p:ph type="subTitle" idx="2"/>
          </p:nvPr>
        </p:nvSpPr>
        <p:spPr bwMode="auto">
          <a:xfrm>
            <a:off x="720000" y="1847495"/>
            <a:ext cx="630687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Source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[Diamonds dataset from Kaggle]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carat, x, y, z (dimensions)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Categorical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cut (e.g., Ideal, Premium), color, clarity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price in USD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Total Records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53,940 </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Goal</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 price based on diamond features</a:t>
            </a:r>
          </a:p>
        </p:txBody>
      </p:sp>
      <p:pic>
        <p:nvPicPr>
          <p:cNvPr id="11" name="Picture 10">
            <a:extLst>
              <a:ext uri="{FF2B5EF4-FFF2-40B4-BE49-F238E27FC236}">
                <a16:creationId xmlns:a16="http://schemas.microsoft.com/office/drawing/2014/main" id="{64EC89A1-DB5E-0BE3-D36B-58E2E772A040}"/>
              </a:ext>
            </a:extLst>
          </p:cNvPr>
          <p:cNvPicPr>
            <a:picLocks noChangeAspect="1"/>
          </p:cNvPicPr>
          <p:nvPr/>
        </p:nvPicPr>
        <p:blipFill>
          <a:blip r:embed="rId3"/>
          <a:stretch>
            <a:fillRect/>
          </a:stretch>
        </p:blipFill>
        <p:spPr>
          <a:xfrm>
            <a:off x="2711112" y="3360160"/>
            <a:ext cx="6077798" cy="152421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0EF6E70A-2371-207E-FA6E-D253AC664500}"/>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524F42A4-1554-84A2-3C1A-0FA582118C2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imes New Roman" panose="02020603050405020304" pitchFamily="18" charset="0"/>
                <a:cs typeface="Times New Roman" panose="02020603050405020304" pitchFamily="18" charset="0"/>
              </a:rPr>
              <a:t>Data Preprocessing</a:t>
            </a:r>
          </a:p>
        </p:txBody>
      </p:sp>
      <p:grpSp>
        <p:nvGrpSpPr>
          <p:cNvPr id="1533" name="Google Shape;1533;p39">
            <a:extLst>
              <a:ext uri="{FF2B5EF4-FFF2-40B4-BE49-F238E27FC236}">
                <a16:creationId xmlns:a16="http://schemas.microsoft.com/office/drawing/2014/main" id="{A788CC9D-9DA8-AE08-A8DD-B8498FC15832}"/>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FCA419AD-6553-9BEE-DB79-C9724504D02A}"/>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78B3C21D-667F-F325-0E5B-598755D2992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85F7B932-7F08-25CA-F15A-AD78DC8C549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2CDB16DA-C0A7-DC11-496B-18E1D7548C9B}"/>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5D52B438-DC17-BFE6-4113-6E75C0BFA17B}"/>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6F96ED81-AB62-E57A-068B-981163ABDF1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435A2699-A748-A5BB-40A9-A3BB1355036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4" name="Subtitle 3">
            <a:extLst>
              <a:ext uri="{FF2B5EF4-FFF2-40B4-BE49-F238E27FC236}">
                <a16:creationId xmlns:a16="http://schemas.microsoft.com/office/drawing/2014/main" id="{D56253B2-4B6A-8FFA-6BC6-4BBFE1C4633A}"/>
              </a:ext>
            </a:extLst>
          </p:cNvPr>
          <p:cNvSpPr>
            <a:spLocks noGrp="1" noChangeArrowheads="1"/>
          </p:cNvSpPr>
          <p:nvPr>
            <p:ph type="subTitle" idx="2"/>
          </p:nvPr>
        </p:nvSpPr>
        <p:spPr bwMode="auto">
          <a:xfrm>
            <a:off x="720000" y="1069386"/>
            <a:ext cx="644278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unnecessary columns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unnamed index column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Label Encoding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Converted</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cut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(categorical) to numerical values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only important columns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carat</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cut</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a:t>
            </a:r>
            <a:r>
              <a:rPr kumimoji="0" lang="en-US" altLang="en-US" sz="105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Train-Test Split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80% training, 20% testing</a:t>
            </a:r>
          </a:p>
        </p:txBody>
      </p:sp>
      <p:pic>
        <p:nvPicPr>
          <p:cNvPr id="6" name="Picture 5">
            <a:extLst>
              <a:ext uri="{FF2B5EF4-FFF2-40B4-BE49-F238E27FC236}">
                <a16:creationId xmlns:a16="http://schemas.microsoft.com/office/drawing/2014/main" id="{23D690B8-E6BE-3286-24DE-3F8E64010343}"/>
              </a:ext>
            </a:extLst>
          </p:cNvPr>
          <p:cNvPicPr>
            <a:picLocks noChangeAspect="1"/>
          </p:cNvPicPr>
          <p:nvPr/>
        </p:nvPicPr>
        <p:blipFill>
          <a:blip r:embed="rId3"/>
          <a:stretch>
            <a:fillRect/>
          </a:stretch>
        </p:blipFill>
        <p:spPr>
          <a:xfrm>
            <a:off x="340855" y="2568978"/>
            <a:ext cx="3324689" cy="5334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80FDEF87-36D0-5277-7260-109CD93AFA3C}"/>
              </a:ext>
            </a:extLst>
          </p:cNvPr>
          <p:cNvPicPr>
            <a:picLocks noChangeAspect="1"/>
          </p:cNvPicPr>
          <p:nvPr/>
        </p:nvPicPr>
        <p:blipFill>
          <a:blip r:embed="rId4"/>
          <a:stretch>
            <a:fillRect/>
          </a:stretch>
        </p:blipFill>
        <p:spPr>
          <a:xfrm>
            <a:off x="67582" y="3730174"/>
            <a:ext cx="3871236" cy="5430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018AFD68-FF3A-70BA-12BE-BEA6FB021F71}"/>
              </a:ext>
            </a:extLst>
          </p:cNvPr>
          <p:cNvPicPr>
            <a:picLocks noChangeAspect="1"/>
          </p:cNvPicPr>
          <p:nvPr/>
        </p:nvPicPr>
        <p:blipFill>
          <a:blip r:embed="rId5"/>
          <a:stretch>
            <a:fillRect/>
          </a:stretch>
        </p:blipFill>
        <p:spPr>
          <a:xfrm>
            <a:off x="4300942" y="2285103"/>
            <a:ext cx="3905795" cy="101862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8A6D1D3D-9362-E07F-FC5B-7061D2976F92}"/>
              </a:ext>
            </a:extLst>
          </p:cNvPr>
          <p:cNvPicPr>
            <a:picLocks noChangeAspect="1"/>
          </p:cNvPicPr>
          <p:nvPr/>
        </p:nvPicPr>
        <p:blipFill>
          <a:blip r:embed="rId6"/>
          <a:srcRect l="4619" r="4605" b="14276"/>
          <a:stretch>
            <a:fillRect/>
          </a:stretch>
        </p:blipFill>
        <p:spPr>
          <a:xfrm>
            <a:off x="4162314" y="3438144"/>
            <a:ext cx="4725012" cy="138827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05578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9D7CF204-485F-B649-423B-FF9023AD51CD}"/>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D16AA4BA-7355-CA8D-B3C8-FE70FEE9D67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Project Modelling </a:t>
            </a:r>
            <a:endParaRPr dirty="0">
              <a:latin typeface="Times New Roman" panose="02020603050405020304" pitchFamily="18" charset="0"/>
              <a:cs typeface="Times New Roman" panose="02020603050405020304" pitchFamily="18" charset="0"/>
            </a:endParaRPr>
          </a:p>
        </p:txBody>
      </p:sp>
      <p:grpSp>
        <p:nvGrpSpPr>
          <p:cNvPr id="1533" name="Google Shape;1533;p39">
            <a:extLst>
              <a:ext uri="{FF2B5EF4-FFF2-40B4-BE49-F238E27FC236}">
                <a16:creationId xmlns:a16="http://schemas.microsoft.com/office/drawing/2014/main" id="{062B288B-94DA-5D9A-51D2-5B3A21B8D63B}"/>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82237068-8CB5-A517-1D8B-811E022BCE00}"/>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D91B836F-6CFF-13F4-F1BE-973418076E7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912EF23D-8B80-CA95-6F0C-04A03A31C97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A2E19DB9-4A01-EDC2-7D1C-22F850645894}"/>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2AB910B7-A2F1-EC79-5272-B75E0A9E929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5E731E71-D53C-15F2-7CB2-6A8FE5FB3AF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51546510-316C-BABB-EBAC-1C2D42269F6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sp>
        <p:nvSpPr>
          <p:cNvPr id="2" name="Subtitle 1">
            <a:extLst>
              <a:ext uri="{FF2B5EF4-FFF2-40B4-BE49-F238E27FC236}">
                <a16:creationId xmlns:a16="http://schemas.microsoft.com/office/drawing/2014/main" id="{69DAFC87-FB0A-D14A-A737-0644A42D03A6}"/>
              </a:ext>
            </a:extLst>
          </p:cNvPr>
          <p:cNvSpPr>
            <a:spLocks noGrp="1" noChangeArrowheads="1"/>
          </p:cNvSpPr>
          <p:nvPr>
            <p:ph type="subTitle" idx="2"/>
          </p:nvPr>
        </p:nvSpPr>
        <p:spPr bwMode="auto">
          <a:xfrm>
            <a:off x="720000" y="1054632"/>
            <a:ext cx="631134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Used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baseline model for predicting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Tree 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captures non-linear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Regressor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ensemble method for better accuracy</a:t>
            </a:r>
          </a:p>
        </p:txBody>
      </p:sp>
      <p:pic>
        <p:nvPicPr>
          <p:cNvPr id="4" name="Picture 3">
            <a:extLst>
              <a:ext uri="{FF2B5EF4-FFF2-40B4-BE49-F238E27FC236}">
                <a16:creationId xmlns:a16="http://schemas.microsoft.com/office/drawing/2014/main" id="{9912F360-DA81-379B-F155-EB99ABCA9CEF}"/>
              </a:ext>
            </a:extLst>
          </p:cNvPr>
          <p:cNvPicPr>
            <a:picLocks noChangeAspect="1"/>
          </p:cNvPicPr>
          <p:nvPr/>
        </p:nvPicPr>
        <p:blipFill>
          <a:blip r:embed="rId3"/>
          <a:stretch>
            <a:fillRect/>
          </a:stretch>
        </p:blipFill>
        <p:spPr>
          <a:xfrm>
            <a:off x="527495" y="2289185"/>
            <a:ext cx="4044505" cy="91790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3B62FAB8-26BB-776E-DB4A-F2F7372F794F}"/>
              </a:ext>
            </a:extLst>
          </p:cNvPr>
          <p:cNvPicPr>
            <a:picLocks noChangeAspect="1"/>
          </p:cNvPicPr>
          <p:nvPr/>
        </p:nvPicPr>
        <p:blipFill>
          <a:blip r:embed="rId4"/>
          <a:stretch>
            <a:fillRect/>
          </a:stretch>
        </p:blipFill>
        <p:spPr>
          <a:xfrm>
            <a:off x="527495" y="3453733"/>
            <a:ext cx="4044505" cy="124474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4C389464-F005-A930-056E-956B2421896D}"/>
              </a:ext>
            </a:extLst>
          </p:cNvPr>
          <p:cNvPicPr>
            <a:picLocks noChangeAspect="1"/>
          </p:cNvPicPr>
          <p:nvPr/>
        </p:nvPicPr>
        <p:blipFill>
          <a:blip r:embed="rId5"/>
          <a:stretch>
            <a:fillRect/>
          </a:stretch>
        </p:blipFill>
        <p:spPr>
          <a:xfrm>
            <a:off x="4727309" y="2853115"/>
            <a:ext cx="4296375" cy="104789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11315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0D4B0A68-A1E8-26AE-2E7D-9D4F5BE2AA07}"/>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4BE3EC14-53B4-6969-5927-F9FDED07486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Times New Roman" panose="02020603050405020304" pitchFamily="18" charset="0"/>
                <a:cs typeface="Times New Roman" panose="02020603050405020304" pitchFamily="18" charset="0"/>
              </a:rPr>
              <a:t>Model Evaluation</a:t>
            </a:r>
            <a:endParaRPr dirty="0">
              <a:latin typeface="Times New Roman" panose="02020603050405020304" pitchFamily="18" charset="0"/>
              <a:cs typeface="Times New Roman" panose="02020603050405020304" pitchFamily="18" charset="0"/>
            </a:endParaRPr>
          </a:p>
        </p:txBody>
      </p:sp>
      <p:grpSp>
        <p:nvGrpSpPr>
          <p:cNvPr id="1533" name="Google Shape;1533;p39">
            <a:extLst>
              <a:ext uri="{FF2B5EF4-FFF2-40B4-BE49-F238E27FC236}">
                <a16:creationId xmlns:a16="http://schemas.microsoft.com/office/drawing/2014/main" id="{4AB53D77-7C2E-D63E-EC35-63664A288BF1}"/>
              </a:ext>
            </a:extLst>
          </p:cNvPr>
          <p:cNvGrpSpPr/>
          <p:nvPr/>
        </p:nvGrpSpPr>
        <p:grpSpPr>
          <a:xfrm>
            <a:off x="-123925" y="4132283"/>
            <a:ext cx="4558967" cy="1141122"/>
            <a:chOff x="-123925" y="4132283"/>
            <a:chExt cx="4558967" cy="1141122"/>
          </a:xfrm>
        </p:grpSpPr>
        <p:grpSp>
          <p:nvGrpSpPr>
            <p:cNvPr id="1534" name="Google Shape;1534;p39">
              <a:extLst>
                <a:ext uri="{FF2B5EF4-FFF2-40B4-BE49-F238E27FC236}">
                  <a16:creationId xmlns:a16="http://schemas.microsoft.com/office/drawing/2014/main" id="{33E863CB-B963-995C-1CFF-95B807A0B7F4}"/>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9A8800FC-4FB9-4961-FDE9-E4A95C185F0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sp>
            <p:nvSpPr>
              <p:cNvPr id="1536" name="Google Shape;1536;p39">
                <a:extLst>
                  <a:ext uri="{FF2B5EF4-FFF2-40B4-BE49-F238E27FC236}">
                    <a16:creationId xmlns:a16="http://schemas.microsoft.com/office/drawing/2014/main" id="{7BA19EA8-31EB-D902-F7E7-012D665DFFF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nvGrpSpPr>
            <p:cNvPr id="1537" name="Google Shape;1537;p39">
              <a:extLst>
                <a:ext uri="{FF2B5EF4-FFF2-40B4-BE49-F238E27FC236}">
                  <a16:creationId xmlns:a16="http://schemas.microsoft.com/office/drawing/2014/main" id="{65BFDB64-657D-85BF-F339-4804DBA7DF44}"/>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B2A1187F-5D3C-831D-C587-E45BECE0D8D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cxnSp>
            <p:nvCxnSpPr>
              <p:cNvPr id="1539" name="Google Shape;1539;p39">
                <a:extLst>
                  <a:ext uri="{FF2B5EF4-FFF2-40B4-BE49-F238E27FC236}">
                    <a16:creationId xmlns:a16="http://schemas.microsoft.com/office/drawing/2014/main" id="{EE5B8371-1433-9313-0256-C268FDAF401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F0321329-DFA8-090C-BD01-CE1F899C637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Times New Roman" panose="02020603050405020304" pitchFamily="18" charset="0"/>
                  <a:cs typeface="Times New Roman" panose="02020603050405020304" pitchFamily="18" charset="0"/>
                </a:endParaRPr>
              </a:p>
            </p:txBody>
          </p:sp>
        </p:grpSp>
      </p:grpSp>
      <p:graphicFrame>
        <p:nvGraphicFramePr>
          <p:cNvPr id="4" name="Table 3">
            <a:extLst>
              <a:ext uri="{FF2B5EF4-FFF2-40B4-BE49-F238E27FC236}">
                <a16:creationId xmlns:a16="http://schemas.microsoft.com/office/drawing/2014/main" id="{13C2D937-FA11-D221-9F4E-BAF9F7B6FEBA}"/>
              </a:ext>
            </a:extLst>
          </p:cNvPr>
          <p:cNvGraphicFramePr>
            <a:graphicFrameLocks noGrp="1"/>
          </p:cNvGraphicFramePr>
          <p:nvPr>
            <p:extLst>
              <p:ext uri="{D42A27DB-BD31-4B8C-83A1-F6EECF244321}">
                <p14:modId xmlns:p14="http://schemas.microsoft.com/office/powerpoint/2010/main" val="3604357392"/>
              </p:ext>
            </p:extLst>
          </p:nvPr>
        </p:nvGraphicFramePr>
        <p:xfrm>
          <a:off x="568813" y="1017725"/>
          <a:ext cx="7464257" cy="1706880"/>
        </p:xfrm>
        <a:graphic>
          <a:graphicData uri="http://schemas.openxmlformats.org/drawingml/2006/table">
            <a:tbl>
              <a:tblPr/>
              <a:tblGrid>
                <a:gridCol w="1147692">
                  <a:extLst>
                    <a:ext uri="{9D8B030D-6E8A-4147-A177-3AD203B41FA5}">
                      <a16:colId xmlns:a16="http://schemas.microsoft.com/office/drawing/2014/main" val="3810994862"/>
                    </a:ext>
                  </a:extLst>
                </a:gridCol>
                <a:gridCol w="1707419">
                  <a:extLst>
                    <a:ext uri="{9D8B030D-6E8A-4147-A177-3AD203B41FA5}">
                      <a16:colId xmlns:a16="http://schemas.microsoft.com/office/drawing/2014/main" val="1952414160"/>
                    </a:ext>
                  </a:extLst>
                </a:gridCol>
                <a:gridCol w="1536382">
                  <a:extLst>
                    <a:ext uri="{9D8B030D-6E8A-4147-A177-3AD203B41FA5}">
                      <a16:colId xmlns:a16="http://schemas.microsoft.com/office/drawing/2014/main" val="2529443995"/>
                    </a:ext>
                  </a:extLst>
                </a:gridCol>
                <a:gridCol w="1536382">
                  <a:extLst>
                    <a:ext uri="{9D8B030D-6E8A-4147-A177-3AD203B41FA5}">
                      <a16:colId xmlns:a16="http://schemas.microsoft.com/office/drawing/2014/main" val="2174438746"/>
                    </a:ext>
                  </a:extLst>
                </a:gridCol>
                <a:gridCol w="1536382">
                  <a:extLst>
                    <a:ext uri="{9D8B030D-6E8A-4147-A177-3AD203B41FA5}">
                      <a16:colId xmlns:a16="http://schemas.microsoft.com/office/drawing/2014/main" val="283945684"/>
                    </a:ext>
                  </a:extLst>
                </a:gridCol>
              </a:tblGrid>
              <a:tr h="0">
                <a:tc>
                  <a:txBody>
                    <a:bodyPr/>
                    <a:lstStyle/>
                    <a:p>
                      <a:r>
                        <a:rPr lang="en-US" sz="1600" b="1"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t>MAE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t>RMSE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dirty="0"/>
                        <a:t>R² 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072681"/>
                  </a:ext>
                </a:extLst>
              </a:tr>
              <a:tr h="0">
                <a:tc>
                  <a:txBody>
                    <a:bodyPr/>
                    <a:lstStyle/>
                    <a:p>
                      <a:r>
                        <a:rPr lang="en-US" sz="1200" b="1" dirty="0"/>
                        <a:t>Linear Regression</a:t>
                      </a:r>
                      <a:endParaRPr 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1006.48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2,402,136.51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1549.88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0.8512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9374776"/>
                  </a:ext>
                </a:extLst>
              </a:tr>
              <a:tr h="0">
                <a:tc>
                  <a:txBody>
                    <a:bodyPr/>
                    <a:lstStyle/>
                    <a:p>
                      <a:r>
                        <a:rPr lang="en-US" sz="1200" b="1"/>
                        <a:t>Decision Tree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905.37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3,123,674.04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1767.39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0.8065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3837448"/>
                  </a:ext>
                </a:extLst>
              </a:tr>
              <a:tr h="0">
                <a:tc>
                  <a:txBody>
                    <a:bodyPr/>
                    <a:lstStyle/>
                    <a:p>
                      <a:r>
                        <a:rPr lang="en-US" sz="1200" b="1"/>
                        <a:t>Random Forest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790.86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a:t>2,015,884.75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1419.82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dirty="0"/>
                        <a:t>0.8751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6540642"/>
                  </a:ext>
                </a:extLst>
              </a:tr>
            </a:tbl>
          </a:graphicData>
        </a:graphic>
      </p:graphicFrame>
      <p:pic>
        <p:nvPicPr>
          <p:cNvPr id="6" name="Picture 5">
            <a:extLst>
              <a:ext uri="{FF2B5EF4-FFF2-40B4-BE49-F238E27FC236}">
                <a16:creationId xmlns:a16="http://schemas.microsoft.com/office/drawing/2014/main" id="{777ADF41-F13C-1C36-D765-2A5ED654D2D2}"/>
              </a:ext>
            </a:extLst>
          </p:cNvPr>
          <p:cNvPicPr>
            <a:picLocks noChangeAspect="1"/>
          </p:cNvPicPr>
          <p:nvPr/>
        </p:nvPicPr>
        <p:blipFill>
          <a:blip r:embed="rId3"/>
          <a:stretch>
            <a:fillRect/>
          </a:stretch>
        </p:blipFill>
        <p:spPr>
          <a:xfrm>
            <a:off x="110033" y="2883951"/>
            <a:ext cx="5096586" cy="213389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136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2F03-374E-AA6A-EC1D-4FC702C8C296}"/>
              </a:ext>
            </a:extLst>
          </p:cNvPr>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OUTPUT </a:t>
            </a:r>
          </a:p>
        </p:txBody>
      </p:sp>
      <p:sp>
        <p:nvSpPr>
          <p:cNvPr id="3" name="Subtitle 2">
            <a:extLst>
              <a:ext uri="{FF2B5EF4-FFF2-40B4-BE49-F238E27FC236}">
                <a16:creationId xmlns:a16="http://schemas.microsoft.com/office/drawing/2014/main" id="{60A028B1-1B9A-E3DF-949E-7E7EDAAB3C3E}"/>
              </a:ext>
            </a:extLst>
          </p:cNvPr>
          <p:cNvSpPr>
            <a:spLocks noGrp="1"/>
          </p:cNvSpPr>
          <p:nvPr>
            <p:ph type="subTitle" idx="1"/>
          </p:nvPr>
        </p:nvSpPr>
        <p:spPr/>
        <p:txBody>
          <a:bodyPr/>
          <a:lstStyle/>
          <a:p>
            <a:endParaRPr lang="en-US">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F3FE9BF-F510-A16B-A544-7F709FDB4BB4}"/>
              </a:ext>
            </a:extLst>
          </p:cNvPr>
          <p:cNvPicPr>
            <a:picLocks noChangeAspect="1"/>
          </p:cNvPicPr>
          <p:nvPr/>
        </p:nvPicPr>
        <p:blipFill>
          <a:blip r:embed="rId2"/>
          <a:stretch>
            <a:fillRect/>
          </a:stretch>
        </p:blipFill>
        <p:spPr>
          <a:xfrm>
            <a:off x="4067503" y="1017725"/>
            <a:ext cx="4858428" cy="37438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1">
            <a:extLst>
              <a:ext uri="{FF2B5EF4-FFF2-40B4-BE49-F238E27FC236}">
                <a16:creationId xmlns:a16="http://schemas.microsoft.com/office/drawing/2014/main" id="{AB9B5A87-DE31-22EE-46E6-1C4542755C2F}"/>
              </a:ext>
            </a:extLst>
          </p:cNvPr>
          <p:cNvSpPr>
            <a:spLocks noGrp="1" noChangeArrowheads="1"/>
          </p:cNvSpPr>
          <p:nvPr>
            <p:ph type="subTitle" idx="2"/>
          </p:nvPr>
        </p:nvSpPr>
        <p:spPr bwMode="auto">
          <a:xfrm>
            <a:off x="412750" y="1313807"/>
            <a:ext cx="365475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Inputs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Carat Size:</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5 predefined options user selects one This becomes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a:t>
            </a: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Cut Type</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a dictionary of cut types mapped to numbers user selects by number .This becomes</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5 general size values user selects one.</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becomes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Vector Creation</a:t>
            </a:r>
            <a:b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selected values for carat, cut, and size are combined into a single feature array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561174"/>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807</Words>
  <Application>Microsoft Office PowerPoint</Application>
  <PresentationFormat>On-screen Show (16:9)</PresentationFormat>
  <Paragraphs>136</Paragraphs>
  <Slides>21</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Source Code Pro</vt:lpstr>
      <vt:lpstr>IBM Plex Mono</vt:lpstr>
      <vt:lpstr>Times New Roman</vt:lpstr>
      <vt:lpstr>Arial</vt:lpstr>
      <vt:lpstr>Poppins</vt:lpstr>
      <vt:lpstr>Introduction to Coding Workshop by Slidesgo</vt:lpstr>
      <vt:lpstr>MACHINE LEARNING PROJECT PRESENTATION</vt:lpstr>
      <vt:lpstr>Table of Contents</vt:lpstr>
      <vt:lpstr>Regression</vt:lpstr>
      <vt:lpstr>Project Introduction</vt:lpstr>
      <vt:lpstr>Dataset Overview</vt:lpstr>
      <vt:lpstr>Data Preprocessing</vt:lpstr>
      <vt:lpstr>Project Modelling </vt:lpstr>
      <vt:lpstr>Model Evaluation</vt:lpstr>
      <vt:lpstr>OUTPUT </vt:lpstr>
      <vt:lpstr>Key Findings </vt:lpstr>
      <vt:lpstr>CONCLUSION</vt:lpstr>
      <vt:lpstr>Step-by-step coding</vt:lpstr>
      <vt:lpstr>Classification</vt:lpstr>
      <vt:lpstr>Project Introduction</vt:lpstr>
      <vt:lpstr>Dataset Overview</vt:lpstr>
      <vt:lpstr>Data Preprocessing</vt:lpstr>
      <vt:lpstr>Modeling</vt:lpstr>
      <vt:lpstr>Evaluation</vt:lpstr>
      <vt:lpstr>Key findings</vt:lpstr>
      <vt:lpstr>CONCLUSION</vt:lpstr>
      <vt:lpstr>Jazakallah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HATEEM TAHIR</dc:creator>
  <cp:lastModifiedBy>HATEEM TAHIR</cp:lastModifiedBy>
  <cp:revision>5</cp:revision>
  <dcterms:modified xsi:type="dcterms:W3CDTF">2025-06-16T11:13:43Z</dcterms:modified>
</cp:coreProperties>
</file>