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96" r:id="rId4"/>
    <p:sldId id="258" r:id="rId5"/>
    <p:sldId id="259" r:id="rId6"/>
    <p:sldId id="297" r:id="rId7"/>
    <p:sldId id="298" r:id="rId8"/>
    <p:sldId id="299" r:id="rId9"/>
    <p:sldId id="260" r:id="rId10"/>
  </p:sldIdLst>
  <p:sldSz cx="9144000" cy="5143500" type="screen16x9"/>
  <p:notesSz cx="6858000" cy="9144000"/>
  <p:embeddedFontLst>
    <p:embeddedFont>
      <p:font typeface="Nunito Light" pitchFamily="2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Sor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BE7777-0F95-409A-97E1-AB5D5C1B5812}">
  <a:tblStyle styleId="{2ABE7777-0F95-409A-97E1-AB5D5C1B58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1BD0D6-E23C-4CF4-B524-16BCD8EC76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A5DE3FFD-1958-0329-AB7B-83E7F7B5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3BAA1C31-13B2-EEA5-4FE4-D14625DF1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648BEF5E-5E28-FD2F-A0C8-C6A152E1EA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869870F8-09AF-4240-00E9-4EAA16B4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>
            <a:extLst>
              <a:ext uri="{FF2B5EF4-FFF2-40B4-BE49-F238E27FC236}">
                <a16:creationId xmlns:a16="http://schemas.microsoft.com/office/drawing/2014/main" id="{3345965A-4693-E709-4014-0EF7DD968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>
            <a:extLst>
              <a:ext uri="{FF2B5EF4-FFF2-40B4-BE49-F238E27FC236}">
                <a16:creationId xmlns:a16="http://schemas.microsoft.com/office/drawing/2014/main" id="{611EFB55-EEA6-FCE4-DBF9-A55306D74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00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288DD3E3-084C-4665-2CDF-2969B1940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>
            <a:extLst>
              <a:ext uri="{FF2B5EF4-FFF2-40B4-BE49-F238E27FC236}">
                <a16:creationId xmlns:a16="http://schemas.microsoft.com/office/drawing/2014/main" id="{46DFCD79-B57C-5718-9640-503725D8AA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>
            <a:extLst>
              <a:ext uri="{FF2B5EF4-FFF2-40B4-BE49-F238E27FC236}">
                <a16:creationId xmlns:a16="http://schemas.microsoft.com/office/drawing/2014/main" id="{D2CA024C-C5F8-5620-8A6E-B3D68BAF6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12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C379ED16-ABA9-9583-8E05-12D3D654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>
            <a:extLst>
              <a:ext uri="{FF2B5EF4-FFF2-40B4-BE49-F238E27FC236}">
                <a16:creationId xmlns:a16="http://schemas.microsoft.com/office/drawing/2014/main" id="{4284DD53-2358-2992-DD9E-599365818F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>
            <a:extLst>
              <a:ext uri="{FF2B5EF4-FFF2-40B4-BE49-F238E27FC236}">
                <a16:creationId xmlns:a16="http://schemas.microsoft.com/office/drawing/2014/main" id="{BE1BB069-049A-3938-7245-3722514E0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9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568819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0" dirty="0"/>
              <a:t>Machine learning </a:t>
            </a:r>
            <a:br>
              <a:rPr lang="en-US" sz="3700" b="0" dirty="0"/>
            </a:br>
            <a:r>
              <a:rPr lang="en-US" sz="3700" b="0" dirty="0"/>
              <a:t>presentation</a:t>
            </a:r>
            <a:endParaRPr sz="3700" b="0"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D9E17ED1-2460-5CD1-FA72-4BFF07990AC7}"/>
              </a:ext>
            </a:extLst>
          </p:cNvPr>
          <p:cNvGrpSpPr/>
          <p:nvPr/>
        </p:nvGrpSpPr>
        <p:grpSpPr>
          <a:xfrm>
            <a:off x="901967" y="2997685"/>
            <a:ext cx="3349601" cy="475801"/>
            <a:chOff x="0" y="-95250"/>
            <a:chExt cx="1719781" cy="3232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671C6795-545F-2378-48BA-7577F6C3157B}"/>
                </a:ext>
              </a:extLst>
            </p:cNvPr>
            <p:cNvSpPr/>
            <p:nvPr/>
          </p:nvSpPr>
          <p:spPr>
            <a:xfrm>
              <a:off x="0" y="0"/>
              <a:ext cx="1719781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D090F8F7-B24A-964B-CD22-1FE398DBB071}"/>
                </a:ext>
              </a:extLst>
            </p:cNvPr>
            <p:cNvSpPr txBox="1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ea typeface="Telegraf Bold"/>
                  <a:cs typeface="Telegraf Bold"/>
                  <a:sym typeface="Telegraf Bold"/>
                </a:rPr>
                <a:t>PRESENTED BY:</a:t>
              </a:r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AC0ACD98-87D3-06C0-FC2B-49A8B5DCC237}"/>
              </a:ext>
            </a:extLst>
          </p:cNvPr>
          <p:cNvGrpSpPr/>
          <p:nvPr/>
        </p:nvGrpSpPr>
        <p:grpSpPr>
          <a:xfrm>
            <a:off x="901053" y="3552157"/>
            <a:ext cx="3389593" cy="475801"/>
            <a:chOff x="0" y="-95250"/>
            <a:chExt cx="1719781" cy="323214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141FF41-42FD-AF13-FBEE-FE4646DC5F78}"/>
                </a:ext>
              </a:extLst>
            </p:cNvPr>
            <p:cNvSpPr/>
            <p:nvPr/>
          </p:nvSpPr>
          <p:spPr>
            <a:xfrm>
              <a:off x="0" y="0"/>
              <a:ext cx="1719781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BFACA3BE-5A6E-AA77-C710-D6FA355EF88A}"/>
                </a:ext>
              </a:extLst>
            </p:cNvPr>
            <p:cNvSpPr txBox="1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ea typeface="Telegraf Bold"/>
                  <a:cs typeface="Telegraf Bold"/>
                  <a:sym typeface="Telegraf Bold"/>
                </a:rPr>
                <a:t>REG NO: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C5CFEBC-25DA-A6A5-8923-CF960DCD860D}"/>
              </a:ext>
            </a:extLst>
          </p:cNvPr>
          <p:cNvSpPr txBox="1"/>
          <p:nvPr/>
        </p:nvSpPr>
        <p:spPr>
          <a:xfrm>
            <a:off x="2820881" y="3170734"/>
            <a:ext cx="1826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Haris awan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77B1-77E3-999D-9E68-68D331F7825F}"/>
              </a:ext>
            </a:extLst>
          </p:cNvPr>
          <p:cNvSpPr txBox="1"/>
          <p:nvPr/>
        </p:nvSpPr>
        <p:spPr>
          <a:xfrm>
            <a:off x="2446210" y="3722381"/>
            <a:ext cx="1688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2023-BS-AI-023</a:t>
            </a:r>
            <a:endParaRPr lang="en-US" sz="700" b="1" dirty="0">
              <a:solidFill>
                <a:schemeClr val="bg1"/>
              </a:solidFill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3FCAD527-D8B3-341B-8E39-6A347CAF36B7}"/>
              </a:ext>
            </a:extLst>
          </p:cNvPr>
          <p:cNvGrpSpPr/>
          <p:nvPr/>
        </p:nvGrpSpPr>
        <p:grpSpPr>
          <a:xfrm>
            <a:off x="883137" y="3995421"/>
            <a:ext cx="3438771" cy="475801"/>
            <a:chOff x="0" y="-95250"/>
            <a:chExt cx="1719781" cy="323214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D5EBC62C-7AFA-2B05-E321-A9CE93F8CA16}"/>
                </a:ext>
              </a:extLst>
            </p:cNvPr>
            <p:cNvSpPr/>
            <p:nvPr/>
          </p:nvSpPr>
          <p:spPr>
            <a:xfrm>
              <a:off x="0" y="0"/>
              <a:ext cx="1719781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3BC0E6DA-9B62-334C-7264-742BF0ED2E53}"/>
                </a:ext>
              </a:extLst>
            </p:cNvPr>
            <p:cNvSpPr txBox="1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ea typeface="Telegraf Bold"/>
                  <a:cs typeface="Telegraf Bold"/>
                  <a:sym typeface="Telegraf Bold"/>
                </a:rPr>
                <a:t>PRESENTED TO: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BCC2AA3-2E4F-AF66-C1A9-17E37A92DB14}"/>
              </a:ext>
            </a:extLst>
          </p:cNvPr>
          <p:cNvSpPr txBox="1"/>
          <p:nvPr/>
        </p:nvSpPr>
        <p:spPr>
          <a:xfrm>
            <a:off x="2820881" y="4172996"/>
            <a:ext cx="1423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elegraf Bold" panose="020B0604020202020204" charset="0"/>
              </a:rPr>
              <a:t>SIR SAEED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Drug classification</a:t>
            </a:r>
            <a:endParaRPr dirty="0"/>
          </a:p>
        </p:txBody>
      </p:sp>
      <p:sp>
        <p:nvSpPr>
          <p:cNvPr id="1031" name="Google Shape;1031;p2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Introduction</a:t>
            </a:r>
            <a:endParaRPr sz="1600" b="1" dirty="0"/>
          </a:p>
        </p:txBody>
      </p:sp>
      <p:grpSp>
        <p:nvGrpSpPr>
          <p:cNvPr id="1035" name="Google Shape;1035;p25"/>
          <p:cNvGrpSpPr/>
          <p:nvPr/>
        </p:nvGrpSpPr>
        <p:grpSpPr>
          <a:xfrm>
            <a:off x="7904094" y="991267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/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AEAC361-6251-265B-8BF7-EA85A69A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611028"/>
            <a:ext cx="751037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objective of this project is to develop a model capable of accurately predicting the most appropriate drug for a patient based on specific health-related attributes. These attributes include the patient's age, sex, blood pressure level, cholesterol level, and sodium-to-potassium ratio. By leveraging predictive analytics, this model can assist healthcare professionals in making faster, more data-driven decisions for prescribing medication. Ultimately, the model aims to enhance the precision and efficiency of medical treatment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is a classification problem where the model assigns each patient to one of five possible drugs.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of Problem: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Multi-class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Real-world patient health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Streamline and support clinical decision-making through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prescription errors, supports evidence-based medicine, and improves patient care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E6964672-8539-C5B3-5A81-489CBBAFA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963FA723-54AF-0D32-1062-46746E6DD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Drug classification</a:t>
            </a:r>
            <a:endParaRPr dirty="0"/>
          </a:p>
        </p:txBody>
      </p:sp>
      <p:sp>
        <p:nvSpPr>
          <p:cNvPr id="1031" name="Google Shape;1031;p25">
            <a:extLst>
              <a:ext uri="{FF2B5EF4-FFF2-40B4-BE49-F238E27FC236}">
                <a16:creationId xmlns:a16="http://schemas.microsoft.com/office/drawing/2014/main" id="{9E6AA5B3-5227-4103-BBF2-6335B96EB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7" y="1129906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D</a:t>
            </a:r>
            <a:r>
              <a:rPr lang="en" sz="1600" b="1" dirty="0"/>
              <a:t>ataset overview</a:t>
            </a:r>
            <a:endParaRPr sz="1600" b="1" dirty="0"/>
          </a:p>
        </p:txBody>
      </p:sp>
      <p:sp>
        <p:nvSpPr>
          <p:cNvPr id="1033" name="Google Shape;1033;p25">
            <a:extLst>
              <a:ext uri="{FF2B5EF4-FFF2-40B4-BE49-F238E27FC236}">
                <a16:creationId xmlns:a16="http://schemas.microsoft.com/office/drawing/2014/main" id="{77BE4B91-5FC3-21D1-6D95-7EF2155FF601}"/>
              </a:ext>
            </a:extLst>
          </p:cNvPr>
          <p:cNvSpPr txBox="1"/>
          <p:nvPr/>
        </p:nvSpPr>
        <p:spPr>
          <a:xfrm>
            <a:off x="719998" y="1457327"/>
            <a:ext cx="7518127" cy="302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dirty="0"/>
              <a:t>Total Entries: </a:t>
            </a:r>
            <a:r>
              <a:rPr lang="en-US" dirty="0"/>
              <a:t>200 patient records</a:t>
            </a:r>
          </a:p>
          <a:p>
            <a:pPr>
              <a:buNone/>
            </a:pPr>
            <a:r>
              <a:rPr lang="en-US" b="1" dirty="0"/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 (Integer)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Sex (Categorical: Male/Female)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BP (Categorical: LOW/NORMAL/HIGH)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Cholesterol (Categorical: NORMAL/HIGH)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Na_to_K</a:t>
            </a:r>
            <a:r>
              <a:rPr lang="en-US" dirty="0"/>
              <a:t> (Numeric: Sodium to Potassium ratio)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Drug (Target variable with 5 classes: </a:t>
            </a:r>
            <a:r>
              <a:rPr lang="en-US" dirty="0" err="1"/>
              <a:t>DrugY</a:t>
            </a:r>
            <a:r>
              <a:rPr lang="en-US" dirty="0"/>
              <a:t>, </a:t>
            </a:r>
            <a:r>
              <a:rPr lang="en-US" dirty="0" err="1"/>
              <a:t>drugC</a:t>
            </a:r>
            <a:r>
              <a:rPr lang="en-US" dirty="0"/>
              <a:t>, </a:t>
            </a:r>
            <a:r>
              <a:rPr lang="en-US" dirty="0" err="1"/>
              <a:t>drugX</a:t>
            </a:r>
            <a:r>
              <a:rPr lang="en-US" dirty="0"/>
              <a:t>, </a:t>
            </a:r>
            <a:r>
              <a:rPr lang="en-US" dirty="0" err="1"/>
              <a:t>drugA</a:t>
            </a:r>
            <a:r>
              <a:rPr lang="en-US" dirty="0"/>
              <a:t>, </a:t>
            </a:r>
            <a:r>
              <a:rPr lang="en-US" dirty="0" err="1"/>
              <a:t>drugB</a:t>
            </a:r>
            <a:r>
              <a:rPr lang="en-US" dirty="0"/>
              <a:t>)</a:t>
            </a:r>
          </a:p>
        </p:txBody>
      </p:sp>
      <p:grpSp>
        <p:nvGrpSpPr>
          <p:cNvPr id="1035" name="Google Shape;1035;p25">
            <a:extLst>
              <a:ext uri="{FF2B5EF4-FFF2-40B4-BE49-F238E27FC236}">
                <a16:creationId xmlns:a16="http://schemas.microsoft.com/office/drawing/2014/main" id="{193D6DFC-D5D1-894A-2DC2-1A8054691674}"/>
              </a:ext>
            </a:extLst>
          </p:cNvPr>
          <p:cNvGrpSpPr/>
          <p:nvPr/>
        </p:nvGrpSpPr>
        <p:grpSpPr>
          <a:xfrm>
            <a:off x="7904094" y="991267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>
              <a:extLst>
                <a:ext uri="{FF2B5EF4-FFF2-40B4-BE49-F238E27FC236}">
                  <a16:creationId xmlns:a16="http://schemas.microsoft.com/office/drawing/2014/main" id="{14F7231A-E2DF-8E8B-8B9D-8D7F9F414511}"/>
                </a:ext>
              </a:extLst>
            </p:cNvPr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>
              <a:extLst>
                <a:ext uri="{FF2B5EF4-FFF2-40B4-BE49-F238E27FC236}">
                  <a16:creationId xmlns:a16="http://schemas.microsoft.com/office/drawing/2014/main" id="{1AD3EA0C-B29A-7323-64BF-CD9BEC5A3997}"/>
                </a:ext>
              </a:extLst>
            </p:cNvPr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>
              <a:extLst>
                <a:ext uri="{FF2B5EF4-FFF2-40B4-BE49-F238E27FC236}">
                  <a16:creationId xmlns:a16="http://schemas.microsoft.com/office/drawing/2014/main" id="{A10D25F1-0489-89EC-73E6-04F947E2536E}"/>
                </a:ext>
              </a:extLst>
            </p:cNvPr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>
              <a:extLst>
                <a:ext uri="{FF2B5EF4-FFF2-40B4-BE49-F238E27FC236}">
                  <a16:creationId xmlns:a16="http://schemas.microsoft.com/office/drawing/2014/main" id="{C945FE3D-F67A-8C04-6C9A-6BB91ECC4EAC}"/>
                </a:ext>
              </a:extLst>
            </p:cNvPr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>
              <a:extLst>
                <a:ext uri="{FF2B5EF4-FFF2-40B4-BE49-F238E27FC236}">
                  <a16:creationId xmlns:a16="http://schemas.microsoft.com/office/drawing/2014/main" id="{345D8991-6A86-8B8A-CC43-3B38DDC00FC3}"/>
                </a:ext>
              </a:extLst>
            </p:cNvPr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>
              <a:extLst>
                <a:ext uri="{FF2B5EF4-FFF2-40B4-BE49-F238E27FC236}">
                  <a16:creationId xmlns:a16="http://schemas.microsoft.com/office/drawing/2014/main" id="{67CA911B-91D1-47A5-690E-33B9383A048F}"/>
                </a:ext>
              </a:extLst>
            </p:cNvPr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>
              <a:extLst>
                <a:ext uri="{FF2B5EF4-FFF2-40B4-BE49-F238E27FC236}">
                  <a16:creationId xmlns:a16="http://schemas.microsoft.com/office/drawing/2014/main" id="{409DAE0C-7150-4F76-9557-6D2C8B8F9673}"/>
                </a:ext>
              </a:extLst>
            </p:cNvPr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>
              <a:extLst>
                <a:ext uri="{FF2B5EF4-FFF2-40B4-BE49-F238E27FC236}">
                  <a16:creationId xmlns:a16="http://schemas.microsoft.com/office/drawing/2014/main" id="{B4FDF3B1-CDAB-720C-1F92-51910AD70836}"/>
                </a:ext>
              </a:extLst>
            </p:cNvPr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>
              <a:extLst>
                <a:ext uri="{FF2B5EF4-FFF2-40B4-BE49-F238E27FC236}">
                  <a16:creationId xmlns:a16="http://schemas.microsoft.com/office/drawing/2014/main" id="{8480E803-3C4D-2F03-CCC7-8D65DF31DF41}"/>
                </a:ext>
              </a:extLst>
            </p:cNvPr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>
              <a:extLst>
                <a:ext uri="{FF2B5EF4-FFF2-40B4-BE49-F238E27FC236}">
                  <a16:creationId xmlns:a16="http://schemas.microsoft.com/office/drawing/2014/main" id="{052D15A3-5B53-ACF4-0FED-A3814C0F28ED}"/>
                </a:ext>
              </a:extLst>
            </p:cNvPr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>
              <a:extLst>
                <a:ext uri="{FF2B5EF4-FFF2-40B4-BE49-F238E27FC236}">
                  <a16:creationId xmlns:a16="http://schemas.microsoft.com/office/drawing/2014/main" id="{92AAC38F-6289-D61C-4D68-443B1E2DC613}"/>
                </a:ext>
              </a:extLst>
            </p:cNvPr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>
              <a:extLst>
                <a:ext uri="{FF2B5EF4-FFF2-40B4-BE49-F238E27FC236}">
                  <a16:creationId xmlns:a16="http://schemas.microsoft.com/office/drawing/2014/main" id="{54F02F89-1C5F-10BC-6FF3-E0E60867B532}"/>
                </a:ext>
              </a:extLst>
            </p:cNvPr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>
              <a:extLst>
                <a:ext uri="{FF2B5EF4-FFF2-40B4-BE49-F238E27FC236}">
                  <a16:creationId xmlns:a16="http://schemas.microsoft.com/office/drawing/2014/main" id="{CDA40AF9-FA1A-0CE2-577A-8830EC53EF70}"/>
                </a:ext>
              </a:extLst>
            </p:cNvPr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>
              <a:extLst>
                <a:ext uri="{FF2B5EF4-FFF2-40B4-BE49-F238E27FC236}">
                  <a16:creationId xmlns:a16="http://schemas.microsoft.com/office/drawing/2014/main" id="{A25645DF-988E-030C-CDE3-BA31504574DE}"/>
                </a:ext>
              </a:extLst>
            </p:cNvPr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>
              <a:extLst>
                <a:ext uri="{FF2B5EF4-FFF2-40B4-BE49-F238E27FC236}">
                  <a16:creationId xmlns:a16="http://schemas.microsoft.com/office/drawing/2014/main" id="{D269FC28-DA83-00CD-AF26-4F94F1045867}"/>
                </a:ext>
              </a:extLst>
            </p:cNvPr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>
              <a:extLst>
                <a:ext uri="{FF2B5EF4-FFF2-40B4-BE49-F238E27FC236}">
                  <a16:creationId xmlns:a16="http://schemas.microsoft.com/office/drawing/2014/main" id="{4ED2F268-6C71-CB31-65F6-2FAAB705F422}"/>
                </a:ext>
              </a:extLst>
            </p:cNvPr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>
              <a:extLst>
                <a:ext uri="{FF2B5EF4-FFF2-40B4-BE49-F238E27FC236}">
                  <a16:creationId xmlns:a16="http://schemas.microsoft.com/office/drawing/2014/main" id="{BAEE03AB-A9AB-43FC-D49F-2FA3E2F9B98A}"/>
                </a:ext>
              </a:extLst>
            </p:cNvPr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>
              <a:extLst>
                <a:ext uri="{FF2B5EF4-FFF2-40B4-BE49-F238E27FC236}">
                  <a16:creationId xmlns:a16="http://schemas.microsoft.com/office/drawing/2014/main" id="{6C5B0756-73E0-E20A-C86A-705FDB96D84E}"/>
                </a:ext>
              </a:extLst>
            </p:cNvPr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>
              <a:extLst>
                <a:ext uri="{FF2B5EF4-FFF2-40B4-BE49-F238E27FC236}">
                  <a16:creationId xmlns:a16="http://schemas.microsoft.com/office/drawing/2014/main" id="{706A765E-755A-1498-4DD8-385C20B932B5}"/>
                </a:ext>
              </a:extLst>
            </p:cNvPr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>
              <a:extLst>
                <a:ext uri="{FF2B5EF4-FFF2-40B4-BE49-F238E27FC236}">
                  <a16:creationId xmlns:a16="http://schemas.microsoft.com/office/drawing/2014/main" id="{AAF6B8A7-A781-B12D-7DF2-096E4A377722}"/>
                </a:ext>
              </a:extLst>
            </p:cNvPr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>
              <a:extLst>
                <a:ext uri="{FF2B5EF4-FFF2-40B4-BE49-F238E27FC236}">
                  <a16:creationId xmlns:a16="http://schemas.microsoft.com/office/drawing/2014/main" id="{EE6E463D-2BCD-F35A-9324-18ABF9513F9C}"/>
                </a:ext>
              </a:extLst>
            </p:cNvPr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>
              <a:extLst>
                <a:ext uri="{FF2B5EF4-FFF2-40B4-BE49-F238E27FC236}">
                  <a16:creationId xmlns:a16="http://schemas.microsoft.com/office/drawing/2014/main" id="{7464BEF2-6BDD-7FCA-C375-16426F483ECB}"/>
                </a:ext>
              </a:extLst>
            </p:cNvPr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>
              <a:extLst>
                <a:ext uri="{FF2B5EF4-FFF2-40B4-BE49-F238E27FC236}">
                  <a16:creationId xmlns:a16="http://schemas.microsoft.com/office/drawing/2014/main" id="{BF7A68A8-8F3B-ED5A-CADF-33FC7A6DBB2D}"/>
                </a:ext>
              </a:extLst>
            </p:cNvPr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>
              <a:extLst>
                <a:ext uri="{FF2B5EF4-FFF2-40B4-BE49-F238E27FC236}">
                  <a16:creationId xmlns:a16="http://schemas.microsoft.com/office/drawing/2014/main" id="{1D3D9869-44C4-18C7-9061-C905747152B6}"/>
                </a:ext>
              </a:extLst>
            </p:cNvPr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>
              <a:extLst>
                <a:ext uri="{FF2B5EF4-FFF2-40B4-BE49-F238E27FC236}">
                  <a16:creationId xmlns:a16="http://schemas.microsoft.com/office/drawing/2014/main" id="{41112F48-E0C7-6A28-57D7-73E5F6F3A391}"/>
                </a:ext>
              </a:extLst>
            </p:cNvPr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>
              <a:extLst>
                <a:ext uri="{FF2B5EF4-FFF2-40B4-BE49-F238E27FC236}">
                  <a16:creationId xmlns:a16="http://schemas.microsoft.com/office/drawing/2014/main" id="{FE3DFDEF-C316-5FAA-D9F6-C6B3A14CF079}"/>
                </a:ext>
              </a:extLst>
            </p:cNvPr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>
              <a:extLst>
                <a:ext uri="{FF2B5EF4-FFF2-40B4-BE49-F238E27FC236}">
                  <a16:creationId xmlns:a16="http://schemas.microsoft.com/office/drawing/2014/main" id="{7B81AFE1-9E63-542B-9EC8-5B97929334A2}"/>
                </a:ext>
              </a:extLst>
            </p:cNvPr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>
              <a:extLst>
                <a:ext uri="{FF2B5EF4-FFF2-40B4-BE49-F238E27FC236}">
                  <a16:creationId xmlns:a16="http://schemas.microsoft.com/office/drawing/2014/main" id="{76FD11CC-5D30-9C03-C7DE-26EE652B436E}"/>
                </a:ext>
              </a:extLst>
            </p:cNvPr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>
              <a:extLst>
                <a:ext uri="{FF2B5EF4-FFF2-40B4-BE49-F238E27FC236}">
                  <a16:creationId xmlns:a16="http://schemas.microsoft.com/office/drawing/2014/main" id="{31D21EDD-193A-ACDF-3EA1-0620A688EA93}"/>
                </a:ext>
              </a:extLst>
            </p:cNvPr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>
              <a:extLst>
                <a:ext uri="{FF2B5EF4-FFF2-40B4-BE49-F238E27FC236}">
                  <a16:creationId xmlns:a16="http://schemas.microsoft.com/office/drawing/2014/main" id="{CBE14EB9-2B53-9DA8-F407-10511B1DAC92}"/>
                </a:ext>
              </a:extLst>
            </p:cNvPr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>
              <a:extLst>
                <a:ext uri="{FF2B5EF4-FFF2-40B4-BE49-F238E27FC236}">
                  <a16:creationId xmlns:a16="http://schemas.microsoft.com/office/drawing/2014/main" id="{38A3DA4F-D448-0FE2-8AF7-ED34A06E3313}"/>
                </a:ext>
              </a:extLst>
            </p:cNvPr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A9AA9A3-3AFD-56C7-480E-4C467CA7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262" y="3317817"/>
            <a:ext cx="2718245" cy="13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E478C5-92D2-354E-BE82-32334C499353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D54C19C7-5AF1-075B-CA26-C208A7A78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05" y="1329819"/>
            <a:ext cx="41569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Encoding Categorical Variables: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LabelEncoder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applied to Sex, BP, Cholesterol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Feature Scaling: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Applied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StandardScaler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to normalize features</a:t>
            </a:r>
          </a:p>
        </p:txBody>
      </p:sp>
      <p:pic>
        <p:nvPicPr>
          <p:cNvPr id="35" name="Picture 3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0C431E6-1583-9F09-9AC7-024DD5FA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86" y="2362917"/>
            <a:ext cx="3901778" cy="853514"/>
          </a:xfrm>
          <a:prstGeom prst="rect">
            <a:avLst/>
          </a:prstGeom>
        </p:spPr>
      </p:pic>
      <p:pic>
        <p:nvPicPr>
          <p:cNvPr id="38" name="Picture 3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33A7137-6A47-087E-69FF-876FAFB7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834" y="3680285"/>
            <a:ext cx="2674852" cy="48010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021F9AA-AA36-CF9F-6006-DC3104A74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869" y="4274137"/>
            <a:ext cx="6668078" cy="327688"/>
          </a:xfrm>
          <a:prstGeom prst="rect">
            <a:avLst/>
          </a:prstGeom>
        </p:spPr>
      </p:pic>
      <p:sp>
        <p:nvSpPr>
          <p:cNvPr id="41" name="Rectangle 7">
            <a:extLst>
              <a:ext uri="{FF2B5EF4-FFF2-40B4-BE49-F238E27FC236}">
                <a16:creationId xmlns:a16="http://schemas.microsoft.com/office/drawing/2014/main" id="{682734C4-98DC-A00E-D3E5-CFEA187CF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05" y="3295422"/>
            <a:ext cx="28023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training and 20%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851940" y="1259937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n-US" sz="1600" b="1" dirty="0"/>
              <a:t>Models used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Logistic Regression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Decision Tree Classifier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Support Vector Machine (SVM)</a:t>
            </a:r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851940" y="618837"/>
            <a:ext cx="7624003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grpSp>
        <p:nvGrpSpPr>
          <p:cNvPr id="1215" name="Google Shape;1215;p27"/>
          <p:cNvGrpSpPr/>
          <p:nvPr/>
        </p:nvGrpSpPr>
        <p:grpSpPr>
          <a:xfrm>
            <a:off x="7370578" y="3259015"/>
            <a:ext cx="1312314" cy="1437404"/>
            <a:chOff x="6964178" y="2817557"/>
            <a:chExt cx="1466650" cy="1625713"/>
          </a:xfrm>
        </p:grpSpPr>
        <p:sp>
          <p:nvSpPr>
            <p:cNvPr id="1216" name="Google Shape;1216;p27"/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A25571EC-A407-9ADE-11EE-61697962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90" y="2284200"/>
            <a:ext cx="3348718" cy="638564"/>
          </a:xfrm>
          <a:prstGeom prst="rect">
            <a:avLst/>
          </a:prstGeom>
        </p:spPr>
      </p:pic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124A23B8-B0E3-E714-9982-A012ECBC6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708" y="3134829"/>
            <a:ext cx="2966239" cy="638564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CAECA0E-AB3A-0917-B73C-DCA0FD1C2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716" y="3873505"/>
            <a:ext cx="2667231" cy="6275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1EBB314D-1E6F-0EAD-20D9-B27C991C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>
            <a:extLst>
              <a:ext uri="{FF2B5EF4-FFF2-40B4-BE49-F238E27FC236}">
                <a16:creationId xmlns:a16="http://schemas.microsoft.com/office/drawing/2014/main" id="{FAD929C1-8928-A4A1-92F3-CBBD8800B4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0117" y="1276315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Accuracy Score:</a:t>
            </a:r>
            <a:r>
              <a:rPr lang="en-US" sz="1400" dirty="0"/>
              <a:t> Measures overall correctness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Confusion Matrix:</a:t>
            </a:r>
            <a:r>
              <a:rPr lang="en-US" sz="1400" dirty="0"/>
              <a:t> Provides insight into class-wise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Classification Report:</a:t>
            </a:r>
            <a:r>
              <a:rPr lang="en-US" sz="1400" dirty="0"/>
              <a:t> Includes precision, recall, and 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ROC AUC:</a:t>
            </a:r>
            <a:r>
              <a:rPr lang="en-US" sz="1400" dirty="0"/>
              <a:t> Evaluates multi-class classification (using one-vs-rest)</a:t>
            </a:r>
          </a:p>
        </p:txBody>
      </p:sp>
      <p:sp>
        <p:nvSpPr>
          <p:cNvPr id="1213" name="Google Shape;1213;p27">
            <a:extLst>
              <a:ext uri="{FF2B5EF4-FFF2-40B4-BE49-F238E27FC236}">
                <a16:creationId xmlns:a16="http://schemas.microsoft.com/office/drawing/2014/main" id="{7893F227-4D4A-8740-2A82-679A417FC0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8750" y="618837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Evaluation Metrics</a:t>
            </a:r>
          </a:p>
        </p:txBody>
      </p:sp>
      <p:grpSp>
        <p:nvGrpSpPr>
          <p:cNvPr id="1215" name="Google Shape;1215;p27">
            <a:extLst>
              <a:ext uri="{FF2B5EF4-FFF2-40B4-BE49-F238E27FC236}">
                <a16:creationId xmlns:a16="http://schemas.microsoft.com/office/drawing/2014/main" id="{4BFFA698-0A54-19EF-1B98-6DE0F1F1A4D6}"/>
              </a:ext>
            </a:extLst>
          </p:cNvPr>
          <p:cNvGrpSpPr/>
          <p:nvPr/>
        </p:nvGrpSpPr>
        <p:grpSpPr>
          <a:xfrm>
            <a:off x="7229901" y="3195786"/>
            <a:ext cx="1312314" cy="1437404"/>
            <a:chOff x="6964178" y="2817557"/>
            <a:chExt cx="1466650" cy="1625713"/>
          </a:xfrm>
        </p:grpSpPr>
        <p:sp>
          <p:nvSpPr>
            <p:cNvPr id="1216" name="Google Shape;1216;p27">
              <a:extLst>
                <a:ext uri="{FF2B5EF4-FFF2-40B4-BE49-F238E27FC236}">
                  <a16:creationId xmlns:a16="http://schemas.microsoft.com/office/drawing/2014/main" id="{107E344A-5CE7-6687-BD4E-D759A6A79FA3}"/>
                </a:ext>
              </a:extLst>
            </p:cNvPr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>
              <a:extLst>
                <a:ext uri="{FF2B5EF4-FFF2-40B4-BE49-F238E27FC236}">
                  <a16:creationId xmlns:a16="http://schemas.microsoft.com/office/drawing/2014/main" id="{9BC2E4FB-81CB-F2FC-E477-4F893CFBAEED}"/>
                </a:ext>
              </a:extLst>
            </p:cNvPr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>
              <a:extLst>
                <a:ext uri="{FF2B5EF4-FFF2-40B4-BE49-F238E27FC236}">
                  <a16:creationId xmlns:a16="http://schemas.microsoft.com/office/drawing/2014/main" id="{D8B03B37-9BA9-DDFC-BE97-4DA31FE2FBA2}"/>
                </a:ext>
              </a:extLst>
            </p:cNvPr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>
              <a:extLst>
                <a:ext uri="{FF2B5EF4-FFF2-40B4-BE49-F238E27FC236}">
                  <a16:creationId xmlns:a16="http://schemas.microsoft.com/office/drawing/2014/main" id="{D2721983-4064-F914-CF38-BF708E55AC48}"/>
                </a:ext>
              </a:extLst>
            </p:cNvPr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>
              <a:extLst>
                <a:ext uri="{FF2B5EF4-FFF2-40B4-BE49-F238E27FC236}">
                  <a16:creationId xmlns:a16="http://schemas.microsoft.com/office/drawing/2014/main" id="{A1C73F84-FBA7-E370-2EE6-4BAFBAF33540}"/>
                </a:ext>
              </a:extLst>
            </p:cNvPr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>
              <a:extLst>
                <a:ext uri="{FF2B5EF4-FFF2-40B4-BE49-F238E27FC236}">
                  <a16:creationId xmlns:a16="http://schemas.microsoft.com/office/drawing/2014/main" id="{9A395104-C726-555C-605C-0BCE6FA8DF23}"/>
                </a:ext>
              </a:extLst>
            </p:cNvPr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>
              <a:extLst>
                <a:ext uri="{FF2B5EF4-FFF2-40B4-BE49-F238E27FC236}">
                  <a16:creationId xmlns:a16="http://schemas.microsoft.com/office/drawing/2014/main" id="{8E525284-1894-7BE8-934A-A7AAAAD19974}"/>
                </a:ext>
              </a:extLst>
            </p:cNvPr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>
              <a:extLst>
                <a:ext uri="{FF2B5EF4-FFF2-40B4-BE49-F238E27FC236}">
                  <a16:creationId xmlns:a16="http://schemas.microsoft.com/office/drawing/2014/main" id="{838AC565-9EB2-9F22-34A1-285A6293DF9D}"/>
                </a:ext>
              </a:extLst>
            </p:cNvPr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>
              <a:extLst>
                <a:ext uri="{FF2B5EF4-FFF2-40B4-BE49-F238E27FC236}">
                  <a16:creationId xmlns:a16="http://schemas.microsoft.com/office/drawing/2014/main" id="{18BF7BEF-9645-EDE9-8FBF-E116AF555E21}"/>
                </a:ext>
              </a:extLst>
            </p:cNvPr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>
              <a:extLst>
                <a:ext uri="{FF2B5EF4-FFF2-40B4-BE49-F238E27FC236}">
                  <a16:creationId xmlns:a16="http://schemas.microsoft.com/office/drawing/2014/main" id="{7FE54F1F-3303-E05D-A4DE-F61A827BE9B4}"/>
                </a:ext>
              </a:extLst>
            </p:cNvPr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>
              <a:extLst>
                <a:ext uri="{FF2B5EF4-FFF2-40B4-BE49-F238E27FC236}">
                  <a16:creationId xmlns:a16="http://schemas.microsoft.com/office/drawing/2014/main" id="{243CED46-4680-AB9C-1538-B66ED1B17153}"/>
                </a:ext>
              </a:extLst>
            </p:cNvPr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>
              <a:extLst>
                <a:ext uri="{FF2B5EF4-FFF2-40B4-BE49-F238E27FC236}">
                  <a16:creationId xmlns:a16="http://schemas.microsoft.com/office/drawing/2014/main" id="{89716F8B-A38C-4EC0-C955-4AF4A73042AF}"/>
                </a:ext>
              </a:extLst>
            </p:cNvPr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>
              <a:extLst>
                <a:ext uri="{FF2B5EF4-FFF2-40B4-BE49-F238E27FC236}">
                  <a16:creationId xmlns:a16="http://schemas.microsoft.com/office/drawing/2014/main" id="{14A07C45-0D13-89B5-94E8-AA1CA13B37B6}"/>
                </a:ext>
              </a:extLst>
            </p:cNvPr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>
              <a:extLst>
                <a:ext uri="{FF2B5EF4-FFF2-40B4-BE49-F238E27FC236}">
                  <a16:creationId xmlns:a16="http://schemas.microsoft.com/office/drawing/2014/main" id="{A45FE6D0-2D40-DFB5-263A-DEB718ACDFAB}"/>
                </a:ext>
              </a:extLst>
            </p:cNvPr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>
              <a:extLst>
                <a:ext uri="{FF2B5EF4-FFF2-40B4-BE49-F238E27FC236}">
                  <a16:creationId xmlns:a16="http://schemas.microsoft.com/office/drawing/2014/main" id="{F7A95B28-EDF3-6783-5E28-49418CD68576}"/>
                </a:ext>
              </a:extLst>
            </p:cNvPr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>
              <a:extLst>
                <a:ext uri="{FF2B5EF4-FFF2-40B4-BE49-F238E27FC236}">
                  <a16:creationId xmlns:a16="http://schemas.microsoft.com/office/drawing/2014/main" id="{93296E52-EE75-80A7-F3A8-922332342D40}"/>
                </a:ext>
              </a:extLst>
            </p:cNvPr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>
              <a:extLst>
                <a:ext uri="{FF2B5EF4-FFF2-40B4-BE49-F238E27FC236}">
                  <a16:creationId xmlns:a16="http://schemas.microsoft.com/office/drawing/2014/main" id="{2D9EE126-D663-AEB9-E26F-7CCF74E823BA}"/>
                </a:ext>
              </a:extLst>
            </p:cNvPr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>
              <a:extLst>
                <a:ext uri="{FF2B5EF4-FFF2-40B4-BE49-F238E27FC236}">
                  <a16:creationId xmlns:a16="http://schemas.microsoft.com/office/drawing/2014/main" id="{D006C4B4-2F1F-3B1E-677E-ED01B64FB9D6}"/>
                </a:ext>
              </a:extLst>
            </p:cNvPr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>
              <a:extLst>
                <a:ext uri="{FF2B5EF4-FFF2-40B4-BE49-F238E27FC236}">
                  <a16:creationId xmlns:a16="http://schemas.microsoft.com/office/drawing/2014/main" id="{027801C7-FA5A-6932-02F7-DFE8278E8B9A}"/>
                </a:ext>
              </a:extLst>
            </p:cNvPr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>
              <a:extLst>
                <a:ext uri="{FF2B5EF4-FFF2-40B4-BE49-F238E27FC236}">
                  <a16:creationId xmlns:a16="http://schemas.microsoft.com/office/drawing/2014/main" id="{65DCC7CA-A04E-96A3-8423-046F9C6D39B1}"/>
                </a:ext>
              </a:extLst>
            </p:cNvPr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>
              <a:extLst>
                <a:ext uri="{FF2B5EF4-FFF2-40B4-BE49-F238E27FC236}">
                  <a16:creationId xmlns:a16="http://schemas.microsoft.com/office/drawing/2014/main" id="{000E2F4B-DEDD-FFB1-AE31-1A0E1A822293}"/>
                </a:ext>
              </a:extLst>
            </p:cNvPr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>
              <a:extLst>
                <a:ext uri="{FF2B5EF4-FFF2-40B4-BE49-F238E27FC236}">
                  <a16:creationId xmlns:a16="http://schemas.microsoft.com/office/drawing/2014/main" id="{0BFECA03-B9FB-03FD-325A-E93F8A9516A7}"/>
                </a:ext>
              </a:extLst>
            </p:cNvPr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>
              <a:extLst>
                <a:ext uri="{FF2B5EF4-FFF2-40B4-BE49-F238E27FC236}">
                  <a16:creationId xmlns:a16="http://schemas.microsoft.com/office/drawing/2014/main" id="{39230605-82FC-E9AA-41B6-007FCDE123C1}"/>
                </a:ext>
              </a:extLst>
            </p:cNvPr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>
              <a:extLst>
                <a:ext uri="{FF2B5EF4-FFF2-40B4-BE49-F238E27FC236}">
                  <a16:creationId xmlns:a16="http://schemas.microsoft.com/office/drawing/2014/main" id="{9286E956-4875-0F50-44DC-346663CBE213}"/>
                </a:ext>
              </a:extLst>
            </p:cNvPr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>
              <a:extLst>
                <a:ext uri="{FF2B5EF4-FFF2-40B4-BE49-F238E27FC236}">
                  <a16:creationId xmlns:a16="http://schemas.microsoft.com/office/drawing/2014/main" id="{FEC215AC-1148-3193-4861-7D3991011379}"/>
                </a:ext>
              </a:extLst>
            </p:cNvPr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>
              <a:extLst>
                <a:ext uri="{FF2B5EF4-FFF2-40B4-BE49-F238E27FC236}">
                  <a16:creationId xmlns:a16="http://schemas.microsoft.com/office/drawing/2014/main" id="{5EFB3050-922A-5CFB-9E1E-F3920FE8DB39}"/>
                </a:ext>
              </a:extLst>
            </p:cNvPr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>
              <a:extLst>
                <a:ext uri="{FF2B5EF4-FFF2-40B4-BE49-F238E27FC236}">
                  <a16:creationId xmlns:a16="http://schemas.microsoft.com/office/drawing/2014/main" id="{DF6B1113-FEC3-51C6-7830-18D0FFDEFA32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>
              <a:extLst>
                <a:ext uri="{FF2B5EF4-FFF2-40B4-BE49-F238E27FC236}">
                  <a16:creationId xmlns:a16="http://schemas.microsoft.com/office/drawing/2014/main" id="{8777D715-B4C3-5F67-9DCA-CE58C212317A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>
              <a:extLst>
                <a:ext uri="{FF2B5EF4-FFF2-40B4-BE49-F238E27FC236}">
                  <a16:creationId xmlns:a16="http://schemas.microsoft.com/office/drawing/2014/main" id="{12BFF7BC-15FC-0887-EC55-7ED292581024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>
              <a:extLst>
                <a:ext uri="{FF2B5EF4-FFF2-40B4-BE49-F238E27FC236}">
                  <a16:creationId xmlns:a16="http://schemas.microsoft.com/office/drawing/2014/main" id="{A96E95AC-ACEB-1F93-1C02-16E29EDAEA01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>
              <a:extLst>
                <a:ext uri="{FF2B5EF4-FFF2-40B4-BE49-F238E27FC236}">
                  <a16:creationId xmlns:a16="http://schemas.microsoft.com/office/drawing/2014/main" id="{3B4A1450-3B3B-3022-9BBA-AC314FBBD09A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>
              <a:extLst>
                <a:ext uri="{FF2B5EF4-FFF2-40B4-BE49-F238E27FC236}">
                  <a16:creationId xmlns:a16="http://schemas.microsoft.com/office/drawing/2014/main" id="{877E4EF0-6226-52AA-1A58-0BA8115180BD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>
              <a:extLst>
                <a:ext uri="{FF2B5EF4-FFF2-40B4-BE49-F238E27FC236}">
                  <a16:creationId xmlns:a16="http://schemas.microsoft.com/office/drawing/2014/main" id="{2AEF34A2-B4F1-6D5F-17EE-3ED6E48D4D5F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>
              <a:extLst>
                <a:ext uri="{FF2B5EF4-FFF2-40B4-BE49-F238E27FC236}">
                  <a16:creationId xmlns:a16="http://schemas.microsoft.com/office/drawing/2014/main" id="{E8262630-8F35-EFF9-289B-752E69B240D6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>
              <a:extLst>
                <a:ext uri="{FF2B5EF4-FFF2-40B4-BE49-F238E27FC236}">
                  <a16:creationId xmlns:a16="http://schemas.microsoft.com/office/drawing/2014/main" id="{2D4DD125-EBB8-2563-E5D4-D1515B96DF79}"/>
                </a:ext>
              </a:extLst>
            </p:cNvPr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>
              <a:extLst>
                <a:ext uri="{FF2B5EF4-FFF2-40B4-BE49-F238E27FC236}">
                  <a16:creationId xmlns:a16="http://schemas.microsoft.com/office/drawing/2014/main" id="{95FD9D0F-9D9F-7780-9903-43D8A0D5572E}"/>
                </a:ext>
              </a:extLst>
            </p:cNvPr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>
              <a:extLst>
                <a:ext uri="{FF2B5EF4-FFF2-40B4-BE49-F238E27FC236}">
                  <a16:creationId xmlns:a16="http://schemas.microsoft.com/office/drawing/2014/main" id="{E0D12A7C-62FB-C657-5BE1-44D3DCA4F974}"/>
                </a:ext>
              </a:extLst>
            </p:cNvPr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>
              <a:extLst>
                <a:ext uri="{FF2B5EF4-FFF2-40B4-BE49-F238E27FC236}">
                  <a16:creationId xmlns:a16="http://schemas.microsoft.com/office/drawing/2014/main" id="{556EA7AA-D1BD-90BB-456C-AD07B75597F6}"/>
                </a:ext>
              </a:extLst>
            </p:cNvPr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>
              <a:extLst>
                <a:ext uri="{FF2B5EF4-FFF2-40B4-BE49-F238E27FC236}">
                  <a16:creationId xmlns:a16="http://schemas.microsoft.com/office/drawing/2014/main" id="{892208A3-EC46-CBEF-9349-E39C04984691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>
              <a:extLst>
                <a:ext uri="{FF2B5EF4-FFF2-40B4-BE49-F238E27FC236}">
                  <a16:creationId xmlns:a16="http://schemas.microsoft.com/office/drawing/2014/main" id="{02151593-7226-9D3A-BF32-2A567D2D05D2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>
              <a:extLst>
                <a:ext uri="{FF2B5EF4-FFF2-40B4-BE49-F238E27FC236}">
                  <a16:creationId xmlns:a16="http://schemas.microsoft.com/office/drawing/2014/main" id="{81678967-104A-DFA2-1E1F-74D8612E2077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>
              <a:extLst>
                <a:ext uri="{FF2B5EF4-FFF2-40B4-BE49-F238E27FC236}">
                  <a16:creationId xmlns:a16="http://schemas.microsoft.com/office/drawing/2014/main" id="{E39FED32-22EF-4B38-12E8-116B76B374EA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>
              <a:extLst>
                <a:ext uri="{FF2B5EF4-FFF2-40B4-BE49-F238E27FC236}">
                  <a16:creationId xmlns:a16="http://schemas.microsoft.com/office/drawing/2014/main" id="{873CC1D4-A8D0-4DC7-3D91-202B53B5D659}"/>
                </a:ext>
              </a:extLst>
            </p:cNvPr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>
              <a:extLst>
                <a:ext uri="{FF2B5EF4-FFF2-40B4-BE49-F238E27FC236}">
                  <a16:creationId xmlns:a16="http://schemas.microsoft.com/office/drawing/2014/main" id="{763C92EC-944B-1FC3-8BDF-6F766D366631}"/>
                </a:ext>
              </a:extLst>
            </p:cNvPr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>
              <a:extLst>
                <a:ext uri="{FF2B5EF4-FFF2-40B4-BE49-F238E27FC236}">
                  <a16:creationId xmlns:a16="http://schemas.microsoft.com/office/drawing/2014/main" id="{472054C0-21F9-A6A3-6BD8-CE22D3C4259B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>
              <a:extLst>
                <a:ext uri="{FF2B5EF4-FFF2-40B4-BE49-F238E27FC236}">
                  <a16:creationId xmlns:a16="http://schemas.microsoft.com/office/drawing/2014/main" id="{D1614FA9-40CE-DA7C-2F81-52B43FB47763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>
              <a:extLst>
                <a:ext uri="{FF2B5EF4-FFF2-40B4-BE49-F238E27FC236}">
                  <a16:creationId xmlns:a16="http://schemas.microsoft.com/office/drawing/2014/main" id="{D99DA6F8-8611-761C-B545-6E57D1DB04BE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>
              <a:extLst>
                <a:ext uri="{FF2B5EF4-FFF2-40B4-BE49-F238E27FC236}">
                  <a16:creationId xmlns:a16="http://schemas.microsoft.com/office/drawing/2014/main" id="{0EF550A5-E9E1-8200-B82E-DB6431A7303F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>
              <a:extLst>
                <a:ext uri="{FF2B5EF4-FFF2-40B4-BE49-F238E27FC236}">
                  <a16:creationId xmlns:a16="http://schemas.microsoft.com/office/drawing/2014/main" id="{ABE4C32D-C2BF-11C6-2FF6-03A2352D2C1D}"/>
                </a:ext>
              </a:extLst>
            </p:cNvPr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>
              <a:extLst>
                <a:ext uri="{FF2B5EF4-FFF2-40B4-BE49-F238E27FC236}">
                  <a16:creationId xmlns:a16="http://schemas.microsoft.com/office/drawing/2014/main" id="{3E79B70F-7144-FF98-F173-71321ECC89F0}"/>
                </a:ext>
              </a:extLst>
            </p:cNvPr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>
              <a:extLst>
                <a:ext uri="{FF2B5EF4-FFF2-40B4-BE49-F238E27FC236}">
                  <a16:creationId xmlns:a16="http://schemas.microsoft.com/office/drawing/2014/main" id="{4566CF28-B238-A493-AAB1-8CD8E3C74072}"/>
                </a:ext>
              </a:extLst>
            </p:cNvPr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>
              <a:extLst>
                <a:ext uri="{FF2B5EF4-FFF2-40B4-BE49-F238E27FC236}">
                  <a16:creationId xmlns:a16="http://schemas.microsoft.com/office/drawing/2014/main" id="{2E811FC1-C45D-B3AC-A5CB-3B8530687AB7}"/>
                </a:ext>
              </a:extLst>
            </p:cNvPr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>
              <a:extLst>
                <a:ext uri="{FF2B5EF4-FFF2-40B4-BE49-F238E27FC236}">
                  <a16:creationId xmlns:a16="http://schemas.microsoft.com/office/drawing/2014/main" id="{7C756E24-A8C9-484B-640E-533B5C6FA8E0}"/>
                </a:ext>
              </a:extLst>
            </p:cNvPr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>
              <a:extLst>
                <a:ext uri="{FF2B5EF4-FFF2-40B4-BE49-F238E27FC236}">
                  <a16:creationId xmlns:a16="http://schemas.microsoft.com/office/drawing/2014/main" id="{000E23F0-1C4C-9966-F13C-5B44C1C014A6}"/>
                </a:ext>
              </a:extLst>
            </p:cNvPr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>
              <a:extLst>
                <a:ext uri="{FF2B5EF4-FFF2-40B4-BE49-F238E27FC236}">
                  <a16:creationId xmlns:a16="http://schemas.microsoft.com/office/drawing/2014/main" id="{85960493-57B4-8936-73FD-417A9FAD78E2}"/>
                </a:ext>
              </a:extLst>
            </p:cNvPr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>
              <a:extLst>
                <a:ext uri="{FF2B5EF4-FFF2-40B4-BE49-F238E27FC236}">
                  <a16:creationId xmlns:a16="http://schemas.microsoft.com/office/drawing/2014/main" id="{41F557BA-5A6B-CD7D-33D8-2B9C5C1D0616}"/>
                </a:ext>
              </a:extLst>
            </p:cNvPr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>
              <a:extLst>
                <a:ext uri="{FF2B5EF4-FFF2-40B4-BE49-F238E27FC236}">
                  <a16:creationId xmlns:a16="http://schemas.microsoft.com/office/drawing/2014/main" id="{0ECAB24E-8755-341E-3B05-0E49545F1F57}"/>
                </a:ext>
              </a:extLst>
            </p:cNvPr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>
              <a:extLst>
                <a:ext uri="{FF2B5EF4-FFF2-40B4-BE49-F238E27FC236}">
                  <a16:creationId xmlns:a16="http://schemas.microsoft.com/office/drawing/2014/main" id="{8A7C6E56-87CC-99B2-8465-8A5C7DAC8BEE}"/>
                </a:ext>
              </a:extLst>
            </p:cNvPr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>
              <a:extLst>
                <a:ext uri="{FF2B5EF4-FFF2-40B4-BE49-F238E27FC236}">
                  <a16:creationId xmlns:a16="http://schemas.microsoft.com/office/drawing/2014/main" id="{C5DACFA9-8691-640A-397A-916410FD7AE5}"/>
                </a:ext>
              </a:extLst>
            </p:cNvPr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>
              <a:extLst>
                <a:ext uri="{FF2B5EF4-FFF2-40B4-BE49-F238E27FC236}">
                  <a16:creationId xmlns:a16="http://schemas.microsoft.com/office/drawing/2014/main" id="{4BCC7FE3-0E0A-3494-7C42-39B901F723FB}"/>
                </a:ext>
              </a:extLst>
            </p:cNvPr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>
              <a:extLst>
                <a:ext uri="{FF2B5EF4-FFF2-40B4-BE49-F238E27FC236}">
                  <a16:creationId xmlns:a16="http://schemas.microsoft.com/office/drawing/2014/main" id="{FF4279AB-7241-8A01-787F-07B6D6205D4F}"/>
                </a:ext>
              </a:extLst>
            </p:cNvPr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>
              <a:extLst>
                <a:ext uri="{FF2B5EF4-FFF2-40B4-BE49-F238E27FC236}">
                  <a16:creationId xmlns:a16="http://schemas.microsoft.com/office/drawing/2014/main" id="{2A19417F-E353-B083-F662-355AD38C9D10}"/>
                </a:ext>
              </a:extLst>
            </p:cNvPr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>
              <a:extLst>
                <a:ext uri="{FF2B5EF4-FFF2-40B4-BE49-F238E27FC236}">
                  <a16:creationId xmlns:a16="http://schemas.microsoft.com/office/drawing/2014/main" id="{232F4D9C-6390-FD9C-0BF5-280A9844FF9C}"/>
                </a:ext>
              </a:extLst>
            </p:cNvPr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>
              <a:extLst>
                <a:ext uri="{FF2B5EF4-FFF2-40B4-BE49-F238E27FC236}">
                  <a16:creationId xmlns:a16="http://schemas.microsoft.com/office/drawing/2014/main" id="{BB11C287-1E61-3027-BAC2-DCD6F65CD58E}"/>
                </a:ext>
              </a:extLst>
            </p:cNvPr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>
              <a:extLst>
                <a:ext uri="{FF2B5EF4-FFF2-40B4-BE49-F238E27FC236}">
                  <a16:creationId xmlns:a16="http://schemas.microsoft.com/office/drawing/2014/main" id="{B770B081-5659-9A31-2F09-19BE265FAB85}"/>
                </a:ext>
              </a:extLst>
            </p:cNvPr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>
              <a:extLst>
                <a:ext uri="{FF2B5EF4-FFF2-40B4-BE49-F238E27FC236}">
                  <a16:creationId xmlns:a16="http://schemas.microsoft.com/office/drawing/2014/main" id="{F56E33B2-8C83-BC58-6A9B-9D170C3CC00A}"/>
                </a:ext>
              </a:extLst>
            </p:cNvPr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>
              <a:extLst>
                <a:ext uri="{FF2B5EF4-FFF2-40B4-BE49-F238E27FC236}">
                  <a16:creationId xmlns:a16="http://schemas.microsoft.com/office/drawing/2014/main" id="{9ADA5CC9-F1C0-2E85-7DA3-1D3ABB6CE559}"/>
                </a:ext>
              </a:extLst>
            </p:cNvPr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>
              <a:extLst>
                <a:ext uri="{FF2B5EF4-FFF2-40B4-BE49-F238E27FC236}">
                  <a16:creationId xmlns:a16="http://schemas.microsoft.com/office/drawing/2014/main" id="{BF9341DC-FACB-0BD1-6220-F38F7552664D}"/>
                </a:ext>
              </a:extLst>
            </p:cNvPr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>
              <a:extLst>
                <a:ext uri="{FF2B5EF4-FFF2-40B4-BE49-F238E27FC236}">
                  <a16:creationId xmlns:a16="http://schemas.microsoft.com/office/drawing/2014/main" id="{94D83A15-7990-95EE-FC55-A51FB060D2D5}"/>
                </a:ext>
              </a:extLst>
            </p:cNvPr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2346571-6262-C20B-1267-9651A4FF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65" y="3111627"/>
            <a:ext cx="3170195" cy="76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A1D2FB-3D1E-B955-D158-9EAFB1C1A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520" y="3915198"/>
            <a:ext cx="3810330" cy="312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32D2B9-9E33-0A3B-4BD7-3BAF955BA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199" y="4274028"/>
            <a:ext cx="4869602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B7813C59-A837-9FBA-2B70-BEBF6D30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>
            <a:extLst>
              <a:ext uri="{FF2B5EF4-FFF2-40B4-BE49-F238E27FC236}">
                <a16:creationId xmlns:a16="http://schemas.microsoft.com/office/drawing/2014/main" id="{803A6ACC-62BE-122C-967D-A4F338369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7559" y="1483169"/>
            <a:ext cx="5767692" cy="2521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Sodium to Potassium Ratio (</a:t>
            </a:r>
            <a:r>
              <a:rPr lang="en-US" sz="1600" b="1" dirty="0" err="1"/>
              <a:t>Na_to_K</a:t>
            </a:r>
            <a:r>
              <a:rPr lang="en-US" sz="1600" b="1" dirty="0"/>
              <a:t>)</a:t>
            </a:r>
            <a:r>
              <a:rPr lang="en-US" sz="1600" dirty="0"/>
              <a:t> is the most impactful feature in determining the drug category.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Age</a:t>
            </a:r>
            <a:r>
              <a:rPr lang="en-US" sz="1600" dirty="0"/>
              <a:t> is also highly relevant to drug prediction.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dirty="0"/>
              <a:t>Among the tested models, </a:t>
            </a:r>
            <a:r>
              <a:rPr lang="en-US" sz="1600" b="1" dirty="0"/>
              <a:t>Decision Tree</a:t>
            </a:r>
            <a:r>
              <a:rPr lang="en-US" sz="1600" dirty="0"/>
              <a:t> and </a:t>
            </a:r>
            <a:r>
              <a:rPr lang="en-US" sz="1600" b="1" dirty="0"/>
              <a:t>SVM</a:t>
            </a:r>
            <a:r>
              <a:rPr lang="en-US" sz="1600" dirty="0"/>
              <a:t> outperformed Logistic Regression.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dataset’s balance and clean nature facilitated efficient model training and validation.</a:t>
            </a:r>
          </a:p>
        </p:txBody>
      </p:sp>
      <p:sp>
        <p:nvSpPr>
          <p:cNvPr id="1213" name="Google Shape;1213;p27">
            <a:extLst>
              <a:ext uri="{FF2B5EF4-FFF2-40B4-BE49-F238E27FC236}">
                <a16:creationId xmlns:a16="http://schemas.microsoft.com/office/drawing/2014/main" id="{752A5624-8293-684A-4B71-DD91A8EAA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8750" y="618837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Key findings</a:t>
            </a:r>
          </a:p>
        </p:txBody>
      </p:sp>
      <p:grpSp>
        <p:nvGrpSpPr>
          <p:cNvPr id="1215" name="Google Shape;1215;p27">
            <a:extLst>
              <a:ext uri="{FF2B5EF4-FFF2-40B4-BE49-F238E27FC236}">
                <a16:creationId xmlns:a16="http://schemas.microsoft.com/office/drawing/2014/main" id="{DCE4A551-8B98-7DE1-8129-FBD8F866EE45}"/>
              </a:ext>
            </a:extLst>
          </p:cNvPr>
          <p:cNvGrpSpPr/>
          <p:nvPr/>
        </p:nvGrpSpPr>
        <p:grpSpPr>
          <a:xfrm>
            <a:off x="7229901" y="3195786"/>
            <a:ext cx="1312314" cy="1437404"/>
            <a:chOff x="6964178" y="2817557"/>
            <a:chExt cx="1466650" cy="1625713"/>
          </a:xfrm>
        </p:grpSpPr>
        <p:sp>
          <p:nvSpPr>
            <p:cNvPr id="1216" name="Google Shape;1216;p27">
              <a:extLst>
                <a:ext uri="{FF2B5EF4-FFF2-40B4-BE49-F238E27FC236}">
                  <a16:creationId xmlns:a16="http://schemas.microsoft.com/office/drawing/2014/main" id="{2D19BABC-10BF-F1FD-589A-01032D8E8178}"/>
                </a:ext>
              </a:extLst>
            </p:cNvPr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>
              <a:extLst>
                <a:ext uri="{FF2B5EF4-FFF2-40B4-BE49-F238E27FC236}">
                  <a16:creationId xmlns:a16="http://schemas.microsoft.com/office/drawing/2014/main" id="{03E20820-80CF-690E-23AC-F41F8BA38169}"/>
                </a:ext>
              </a:extLst>
            </p:cNvPr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>
              <a:extLst>
                <a:ext uri="{FF2B5EF4-FFF2-40B4-BE49-F238E27FC236}">
                  <a16:creationId xmlns:a16="http://schemas.microsoft.com/office/drawing/2014/main" id="{566DEC05-5C4C-E223-9B0B-73B690C2661F}"/>
                </a:ext>
              </a:extLst>
            </p:cNvPr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>
              <a:extLst>
                <a:ext uri="{FF2B5EF4-FFF2-40B4-BE49-F238E27FC236}">
                  <a16:creationId xmlns:a16="http://schemas.microsoft.com/office/drawing/2014/main" id="{9D2E44F2-4A89-7EF1-83C4-F3CDFCE68A2A}"/>
                </a:ext>
              </a:extLst>
            </p:cNvPr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>
              <a:extLst>
                <a:ext uri="{FF2B5EF4-FFF2-40B4-BE49-F238E27FC236}">
                  <a16:creationId xmlns:a16="http://schemas.microsoft.com/office/drawing/2014/main" id="{805E1A4C-64BD-E520-83F0-32D60161EA12}"/>
                </a:ext>
              </a:extLst>
            </p:cNvPr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>
              <a:extLst>
                <a:ext uri="{FF2B5EF4-FFF2-40B4-BE49-F238E27FC236}">
                  <a16:creationId xmlns:a16="http://schemas.microsoft.com/office/drawing/2014/main" id="{62A839DA-0FAE-449F-526A-01E3E9AB5B77}"/>
                </a:ext>
              </a:extLst>
            </p:cNvPr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>
              <a:extLst>
                <a:ext uri="{FF2B5EF4-FFF2-40B4-BE49-F238E27FC236}">
                  <a16:creationId xmlns:a16="http://schemas.microsoft.com/office/drawing/2014/main" id="{3FE1ECEF-0281-83A8-4055-84F1B94818CD}"/>
                </a:ext>
              </a:extLst>
            </p:cNvPr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>
              <a:extLst>
                <a:ext uri="{FF2B5EF4-FFF2-40B4-BE49-F238E27FC236}">
                  <a16:creationId xmlns:a16="http://schemas.microsoft.com/office/drawing/2014/main" id="{F6171D8C-C9FC-78AC-5D9B-FA7A6D4D877E}"/>
                </a:ext>
              </a:extLst>
            </p:cNvPr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>
              <a:extLst>
                <a:ext uri="{FF2B5EF4-FFF2-40B4-BE49-F238E27FC236}">
                  <a16:creationId xmlns:a16="http://schemas.microsoft.com/office/drawing/2014/main" id="{2680AD77-5E50-2AD0-2BBD-04C17D47A0DC}"/>
                </a:ext>
              </a:extLst>
            </p:cNvPr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>
              <a:extLst>
                <a:ext uri="{FF2B5EF4-FFF2-40B4-BE49-F238E27FC236}">
                  <a16:creationId xmlns:a16="http://schemas.microsoft.com/office/drawing/2014/main" id="{85A34414-ED16-D463-F760-7803E4D1013A}"/>
                </a:ext>
              </a:extLst>
            </p:cNvPr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>
              <a:extLst>
                <a:ext uri="{FF2B5EF4-FFF2-40B4-BE49-F238E27FC236}">
                  <a16:creationId xmlns:a16="http://schemas.microsoft.com/office/drawing/2014/main" id="{62FE196F-3926-9C03-758E-4847D9D5EB48}"/>
                </a:ext>
              </a:extLst>
            </p:cNvPr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>
              <a:extLst>
                <a:ext uri="{FF2B5EF4-FFF2-40B4-BE49-F238E27FC236}">
                  <a16:creationId xmlns:a16="http://schemas.microsoft.com/office/drawing/2014/main" id="{C8825284-3736-CE0B-C695-A67DC70D36BB}"/>
                </a:ext>
              </a:extLst>
            </p:cNvPr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>
              <a:extLst>
                <a:ext uri="{FF2B5EF4-FFF2-40B4-BE49-F238E27FC236}">
                  <a16:creationId xmlns:a16="http://schemas.microsoft.com/office/drawing/2014/main" id="{A82E4BCB-2031-5206-6204-AFDD3854F766}"/>
                </a:ext>
              </a:extLst>
            </p:cNvPr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>
              <a:extLst>
                <a:ext uri="{FF2B5EF4-FFF2-40B4-BE49-F238E27FC236}">
                  <a16:creationId xmlns:a16="http://schemas.microsoft.com/office/drawing/2014/main" id="{3315F04D-DC89-2C14-DB94-D2FCA3710B4C}"/>
                </a:ext>
              </a:extLst>
            </p:cNvPr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>
              <a:extLst>
                <a:ext uri="{FF2B5EF4-FFF2-40B4-BE49-F238E27FC236}">
                  <a16:creationId xmlns:a16="http://schemas.microsoft.com/office/drawing/2014/main" id="{7345C958-9701-D2C8-DE8C-74ECC4C31E0C}"/>
                </a:ext>
              </a:extLst>
            </p:cNvPr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>
              <a:extLst>
                <a:ext uri="{FF2B5EF4-FFF2-40B4-BE49-F238E27FC236}">
                  <a16:creationId xmlns:a16="http://schemas.microsoft.com/office/drawing/2014/main" id="{F9C24C6D-99B0-DB6F-D9B8-2BA113598510}"/>
                </a:ext>
              </a:extLst>
            </p:cNvPr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>
              <a:extLst>
                <a:ext uri="{FF2B5EF4-FFF2-40B4-BE49-F238E27FC236}">
                  <a16:creationId xmlns:a16="http://schemas.microsoft.com/office/drawing/2014/main" id="{7E7E9EF0-281D-1D64-F54C-3FE366630542}"/>
                </a:ext>
              </a:extLst>
            </p:cNvPr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>
              <a:extLst>
                <a:ext uri="{FF2B5EF4-FFF2-40B4-BE49-F238E27FC236}">
                  <a16:creationId xmlns:a16="http://schemas.microsoft.com/office/drawing/2014/main" id="{31537B08-5FF6-ECCD-3D13-85CD092DC148}"/>
                </a:ext>
              </a:extLst>
            </p:cNvPr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>
              <a:extLst>
                <a:ext uri="{FF2B5EF4-FFF2-40B4-BE49-F238E27FC236}">
                  <a16:creationId xmlns:a16="http://schemas.microsoft.com/office/drawing/2014/main" id="{CDD5D82C-BA23-3447-884B-754181C3BB3D}"/>
                </a:ext>
              </a:extLst>
            </p:cNvPr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>
              <a:extLst>
                <a:ext uri="{FF2B5EF4-FFF2-40B4-BE49-F238E27FC236}">
                  <a16:creationId xmlns:a16="http://schemas.microsoft.com/office/drawing/2014/main" id="{C23746B9-BC8A-02B0-C34F-1E0852D21D2F}"/>
                </a:ext>
              </a:extLst>
            </p:cNvPr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>
              <a:extLst>
                <a:ext uri="{FF2B5EF4-FFF2-40B4-BE49-F238E27FC236}">
                  <a16:creationId xmlns:a16="http://schemas.microsoft.com/office/drawing/2014/main" id="{F22DB2A7-57CD-0226-600C-F6FA2CC7BE4E}"/>
                </a:ext>
              </a:extLst>
            </p:cNvPr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>
              <a:extLst>
                <a:ext uri="{FF2B5EF4-FFF2-40B4-BE49-F238E27FC236}">
                  <a16:creationId xmlns:a16="http://schemas.microsoft.com/office/drawing/2014/main" id="{A8B84662-BE5C-F478-7FD2-7E0078A69192}"/>
                </a:ext>
              </a:extLst>
            </p:cNvPr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>
              <a:extLst>
                <a:ext uri="{FF2B5EF4-FFF2-40B4-BE49-F238E27FC236}">
                  <a16:creationId xmlns:a16="http://schemas.microsoft.com/office/drawing/2014/main" id="{870D8445-D93F-0098-4558-100D8E1E9408}"/>
                </a:ext>
              </a:extLst>
            </p:cNvPr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>
              <a:extLst>
                <a:ext uri="{FF2B5EF4-FFF2-40B4-BE49-F238E27FC236}">
                  <a16:creationId xmlns:a16="http://schemas.microsoft.com/office/drawing/2014/main" id="{3090D194-7614-1956-EB47-4B23DE654024}"/>
                </a:ext>
              </a:extLst>
            </p:cNvPr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>
              <a:extLst>
                <a:ext uri="{FF2B5EF4-FFF2-40B4-BE49-F238E27FC236}">
                  <a16:creationId xmlns:a16="http://schemas.microsoft.com/office/drawing/2014/main" id="{B5EFD8BC-54C2-2A71-4765-134A5D96EC0C}"/>
                </a:ext>
              </a:extLst>
            </p:cNvPr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>
              <a:extLst>
                <a:ext uri="{FF2B5EF4-FFF2-40B4-BE49-F238E27FC236}">
                  <a16:creationId xmlns:a16="http://schemas.microsoft.com/office/drawing/2014/main" id="{46F0174D-7ADC-E95A-71B7-9540496D5761}"/>
                </a:ext>
              </a:extLst>
            </p:cNvPr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>
              <a:extLst>
                <a:ext uri="{FF2B5EF4-FFF2-40B4-BE49-F238E27FC236}">
                  <a16:creationId xmlns:a16="http://schemas.microsoft.com/office/drawing/2014/main" id="{3E23FF06-2C5E-0FAB-8782-BBFDBFCD2EC8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>
              <a:extLst>
                <a:ext uri="{FF2B5EF4-FFF2-40B4-BE49-F238E27FC236}">
                  <a16:creationId xmlns:a16="http://schemas.microsoft.com/office/drawing/2014/main" id="{F0BA99B3-298D-2384-CDC4-5C5B07BC9277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>
              <a:extLst>
                <a:ext uri="{FF2B5EF4-FFF2-40B4-BE49-F238E27FC236}">
                  <a16:creationId xmlns:a16="http://schemas.microsoft.com/office/drawing/2014/main" id="{7C857DDB-BF36-DEF7-6D89-AAEF419D3706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>
              <a:extLst>
                <a:ext uri="{FF2B5EF4-FFF2-40B4-BE49-F238E27FC236}">
                  <a16:creationId xmlns:a16="http://schemas.microsoft.com/office/drawing/2014/main" id="{C9E116F9-B53D-6AF9-FF70-6BF4144A89DA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>
              <a:extLst>
                <a:ext uri="{FF2B5EF4-FFF2-40B4-BE49-F238E27FC236}">
                  <a16:creationId xmlns:a16="http://schemas.microsoft.com/office/drawing/2014/main" id="{A4354810-A6DC-90C2-786B-784FE61B8C67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>
              <a:extLst>
                <a:ext uri="{FF2B5EF4-FFF2-40B4-BE49-F238E27FC236}">
                  <a16:creationId xmlns:a16="http://schemas.microsoft.com/office/drawing/2014/main" id="{8D1AABC6-FB14-0611-6ADF-3D3649EDBE0D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>
              <a:extLst>
                <a:ext uri="{FF2B5EF4-FFF2-40B4-BE49-F238E27FC236}">
                  <a16:creationId xmlns:a16="http://schemas.microsoft.com/office/drawing/2014/main" id="{28E971E8-35FA-3121-E3A4-3BC0F61F8BDC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>
              <a:extLst>
                <a:ext uri="{FF2B5EF4-FFF2-40B4-BE49-F238E27FC236}">
                  <a16:creationId xmlns:a16="http://schemas.microsoft.com/office/drawing/2014/main" id="{00BE0E3B-C726-302D-3CCF-37CC1C468EF0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>
              <a:extLst>
                <a:ext uri="{FF2B5EF4-FFF2-40B4-BE49-F238E27FC236}">
                  <a16:creationId xmlns:a16="http://schemas.microsoft.com/office/drawing/2014/main" id="{ED264F6F-FE06-5FE3-BB58-5ABF83DB5B73}"/>
                </a:ext>
              </a:extLst>
            </p:cNvPr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>
              <a:extLst>
                <a:ext uri="{FF2B5EF4-FFF2-40B4-BE49-F238E27FC236}">
                  <a16:creationId xmlns:a16="http://schemas.microsoft.com/office/drawing/2014/main" id="{997A1AFE-5261-E4C5-294A-A5A52E241CCE}"/>
                </a:ext>
              </a:extLst>
            </p:cNvPr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>
              <a:extLst>
                <a:ext uri="{FF2B5EF4-FFF2-40B4-BE49-F238E27FC236}">
                  <a16:creationId xmlns:a16="http://schemas.microsoft.com/office/drawing/2014/main" id="{E7216C34-499F-506D-18B8-454686A2A271}"/>
                </a:ext>
              </a:extLst>
            </p:cNvPr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>
              <a:extLst>
                <a:ext uri="{FF2B5EF4-FFF2-40B4-BE49-F238E27FC236}">
                  <a16:creationId xmlns:a16="http://schemas.microsoft.com/office/drawing/2014/main" id="{6C0FA52D-2BE2-0C75-09DF-853D90C0099C}"/>
                </a:ext>
              </a:extLst>
            </p:cNvPr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>
              <a:extLst>
                <a:ext uri="{FF2B5EF4-FFF2-40B4-BE49-F238E27FC236}">
                  <a16:creationId xmlns:a16="http://schemas.microsoft.com/office/drawing/2014/main" id="{1CB0EE3D-9A5F-A05C-E970-0852E350807F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>
              <a:extLst>
                <a:ext uri="{FF2B5EF4-FFF2-40B4-BE49-F238E27FC236}">
                  <a16:creationId xmlns:a16="http://schemas.microsoft.com/office/drawing/2014/main" id="{578E8302-FFFF-0462-618C-8928DA584CDA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>
              <a:extLst>
                <a:ext uri="{FF2B5EF4-FFF2-40B4-BE49-F238E27FC236}">
                  <a16:creationId xmlns:a16="http://schemas.microsoft.com/office/drawing/2014/main" id="{61B96BE0-5AF7-C145-1743-3FD4ED4183A3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>
              <a:extLst>
                <a:ext uri="{FF2B5EF4-FFF2-40B4-BE49-F238E27FC236}">
                  <a16:creationId xmlns:a16="http://schemas.microsoft.com/office/drawing/2014/main" id="{5A7427FE-F1F1-19D7-ACC4-D293CE911389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>
              <a:extLst>
                <a:ext uri="{FF2B5EF4-FFF2-40B4-BE49-F238E27FC236}">
                  <a16:creationId xmlns:a16="http://schemas.microsoft.com/office/drawing/2014/main" id="{DEAC7825-2B1D-A37D-89CB-DFB5E75AE96D}"/>
                </a:ext>
              </a:extLst>
            </p:cNvPr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>
              <a:extLst>
                <a:ext uri="{FF2B5EF4-FFF2-40B4-BE49-F238E27FC236}">
                  <a16:creationId xmlns:a16="http://schemas.microsoft.com/office/drawing/2014/main" id="{5C402A42-7C2B-7B90-D150-48FFFF8B0F66}"/>
                </a:ext>
              </a:extLst>
            </p:cNvPr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>
              <a:extLst>
                <a:ext uri="{FF2B5EF4-FFF2-40B4-BE49-F238E27FC236}">
                  <a16:creationId xmlns:a16="http://schemas.microsoft.com/office/drawing/2014/main" id="{05BB2F14-1273-49E2-D6DE-3F0EBCDD1903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>
              <a:extLst>
                <a:ext uri="{FF2B5EF4-FFF2-40B4-BE49-F238E27FC236}">
                  <a16:creationId xmlns:a16="http://schemas.microsoft.com/office/drawing/2014/main" id="{D6B10B67-2D8D-2310-8E29-69CB7F89CF75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>
              <a:extLst>
                <a:ext uri="{FF2B5EF4-FFF2-40B4-BE49-F238E27FC236}">
                  <a16:creationId xmlns:a16="http://schemas.microsoft.com/office/drawing/2014/main" id="{40697596-F379-BD66-FFAC-A7DE137314B0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>
              <a:extLst>
                <a:ext uri="{FF2B5EF4-FFF2-40B4-BE49-F238E27FC236}">
                  <a16:creationId xmlns:a16="http://schemas.microsoft.com/office/drawing/2014/main" id="{47FE054F-8029-B516-7D43-FD98CE551529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>
              <a:extLst>
                <a:ext uri="{FF2B5EF4-FFF2-40B4-BE49-F238E27FC236}">
                  <a16:creationId xmlns:a16="http://schemas.microsoft.com/office/drawing/2014/main" id="{EB12AE72-E349-7B39-FB23-57AC0019880D}"/>
                </a:ext>
              </a:extLst>
            </p:cNvPr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>
              <a:extLst>
                <a:ext uri="{FF2B5EF4-FFF2-40B4-BE49-F238E27FC236}">
                  <a16:creationId xmlns:a16="http://schemas.microsoft.com/office/drawing/2014/main" id="{46E2E180-38F9-26D7-3551-EA10D5EBE35F}"/>
                </a:ext>
              </a:extLst>
            </p:cNvPr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>
              <a:extLst>
                <a:ext uri="{FF2B5EF4-FFF2-40B4-BE49-F238E27FC236}">
                  <a16:creationId xmlns:a16="http://schemas.microsoft.com/office/drawing/2014/main" id="{E9B13920-A393-636E-5E86-9C7ACBE09C7B}"/>
                </a:ext>
              </a:extLst>
            </p:cNvPr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>
              <a:extLst>
                <a:ext uri="{FF2B5EF4-FFF2-40B4-BE49-F238E27FC236}">
                  <a16:creationId xmlns:a16="http://schemas.microsoft.com/office/drawing/2014/main" id="{3EF63BE0-F74F-03C1-88C2-B66E2698E343}"/>
                </a:ext>
              </a:extLst>
            </p:cNvPr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>
              <a:extLst>
                <a:ext uri="{FF2B5EF4-FFF2-40B4-BE49-F238E27FC236}">
                  <a16:creationId xmlns:a16="http://schemas.microsoft.com/office/drawing/2014/main" id="{57E9CAF6-63B6-2F40-DDB3-DF93807D4435}"/>
                </a:ext>
              </a:extLst>
            </p:cNvPr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>
              <a:extLst>
                <a:ext uri="{FF2B5EF4-FFF2-40B4-BE49-F238E27FC236}">
                  <a16:creationId xmlns:a16="http://schemas.microsoft.com/office/drawing/2014/main" id="{569E1D0B-6819-8B2A-6690-0DAB368E80C0}"/>
                </a:ext>
              </a:extLst>
            </p:cNvPr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>
              <a:extLst>
                <a:ext uri="{FF2B5EF4-FFF2-40B4-BE49-F238E27FC236}">
                  <a16:creationId xmlns:a16="http://schemas.microsoft.com/office/drawing/2014/main" id="{60A721FE-6805-FDF2-43F8-F5A8230C9009}"/>
                </a:ext>
              </a:extLst>
            </p:cNvPr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>
              <a:extLst>
                <a:ext uri="{FF2B5EF4-FFF2-40B4-BE49-F238E27FC236}">
                  <a16:creationId xmlns:a16="http://schemas.microsoft.com/office/drawing/2014/main" id="{01D06B2C-9441-B9C9-5C30-E7ABA8D4ADEC}"/>
                </a:ext>
              </a:extLst>
            </p:cNvPr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>
              <a:extLst>
                <a:ext uri="{FF2B5EF4-FFF2-40B4-BE49-F238E27FC236}">
                  <a16:creationId xmlns:a16="http://schemas.microsoft.com/office/drawing/2014/main" id="{EC5DC6C1-80AF-6D60-DC57-3A2C306531EB}"/>
                </a:ext>
              </a:extLst>
            </p:cNvPr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>
              <a:extLst>
                <a:ext uri="{FF2B5EF4-FFF2-40B4-BE49-F238E27FC236}">
                  <a16:creationId xmlns:a16="http://schemas.microsoft.com/office/drawing/2014/main" id="{63B1A38E-4E98-5582-FA08-187AF1145801}"/>
                </a:ext>
              </a:extLst>
            </p:cNvPr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>
              <a:extLst>
                <a:ext uri="{FF2B5EF4-FFF2-40B4-BE49-F238E27FC236}">
                  <a16:creationId xmlns:a16="http://schemas.microsoft.com/office/drawing/2014/main" id="{18B77DAF-C30A-FC57-035E-A826203C70A2}"/>
                </a:ext>
              </a:extLst>
            </p:cNvPr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>
              <a:extLst>
                <a:ext uri="{FF2B5EF4-FFF2-40B4-BE49-F238E27FC236}">
                  <a16:creationId xmlns:a16="http://schemas.microsoft.com/office/drawing/2014/main" id="{036A39E9-6A42-0C6F-0AA7-68A158F471E0}"/>
                </a:ext>
              </a:extLst>
            </p:cNvPr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>
              <a:extLst>
                <a:ext uri="{FF2B5EF4-FFF2-40B4-BE49-F238E27FC236}">
                  <a16:creationId xmlns:a16="http://schemas.microsoft.com/office/drawing/2014/main" id="{61B9D7A0-D3F5-382E-7DE5-41C72B511821}"/>
                </a:ext>
              </a:extLst>
            </p:cNvPr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>
              <a:extLst>
                <a:ext uri="{FF2B5EF4-FFF2-40B4-BE49-F238E27FC236}">
                  <a16:creationId xmlns:a16="http://schemas.microsoft.com/office/drawing/2014/main" id="{2252F183-3750-61C3-78C0-826E60A986BB}"/>
                </a:ext>
              </a:extLst>
            </p:cNvPr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>
              <a:extLst>
                <a:ext uri="{FF2B5EF4-FFF2-40B4-BE49-F238E27FC236}">
                  <a16:creationId xmlns:a16="http://schemas.microsoft.com/office/drawing/2014/main" id="{96D680D3-278F-B190-8698-96B88C064204}"/>
                </a:ext>
              </a:extLst>
            </p:cNvPr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>
              <a:extLst>
                <a:ext uri="{FF2B5EF4-FFF2-40B4-BE49-F238E27FC236}">
                  <a16:creationId xmlns:a16="http://schemas.microsoft.com/office/drawing/2014/main" id="{80D3D5D5-9A82-072B-0092-49D61DEA3671}"/>
                </a:ext>
              </a:extLst>
            </p:cNvPr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>
              <a:extLst>
                <a:ext uri="{FF2B5EF4-FFF2-40B4-BE49-F238E27FC236}">
                  <a16:creationId xmlns:a16="http://schemas.microsoft.com/office/drawing/2014/main" id="{34A98977-1FD5-9ED1-5B65-6321F1A266FB}"/>
                </a:ext>
              </a:extLst>
            </p:cNvPr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>
              <a:extLst>
                <a:ext uri="{FF2B5EF4-FFF2-40B4-BE49-F238E27FC236}">
                  <a16:creationId xmlns:a16="http://schemas.microsoft.com/office/drawing/2014/main" id="{17A4E1FF-A026-9FE2-6A1E-0BB824D3CBAE}"/>
                </a:ext>
              </a:extLst>
            </p:cNvPr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>
              <a:extLst>
                <a:ext uri="{FF2B5EF4-FFF2-40B4-BE49-F238E27FC236}">
                  <a16:creationId xmlns:a16="http://schemas.microsoft.com/office/drawing/2014/main" id="{AC837FEB-19D9-922C-B250-AAC8EA5CFA58}"/>
                </a:ext>
              </a:extLst>
            </p:cNvPr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>
              <a:extLst>
                <a:ext uri="{FF2B5EF4-FFF2-40B4-BE49-F238E27FC236}">
                  <a16:creationId xmlns:a16="http://schemas.microsoft.com/office/drawing/2014/main" id="{C5C95D97-78D8-7DF3-0BC5-7958EFE2851F}"/>
                </a:ext>
              </a:extLst>
            </p:cNvPr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>
              <a:extLst>
                <a:ext uri="{FF2B5EF4-FFF2-40B4-BE49-F238E27FC236}">
                  <a16:creationId xmlns:a16="http://schemas.microsoft.com/office/drawing/2014/main" id="{FEC00EDB-605F-EDDC-427F-5A98CC839738}"/>
                </a:ext>
              </a:extLst>
            </p:cNvPr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7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BA8A709C-789A-6783-D7D4-CC9B757EE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>
            <a:extLst>
              <a:ext uri="{FF2B5EF4-FFF2-40B4-BE49-F238E27FC236}">
                <a16:creationId xmlns:a16="http://schemas.microsoft.com/office/drawing/2014/main" id="{88FDF3A0-5D15-066F-1791-E0F4EAEB53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0117" y="1276315"/>
            <a:ext cx="7066828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machine learning approach demonstrated strong capability in classifying drug prescriptions based on input health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Preprocessing techniques like encoding, normalization, and proper splitting significantly influenced model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Decision Trees and SVMs</a:t>
            </a:r>
            <a:r>
              <a:rPr lang="en-US" sz="1400" dirty="0"/>
              <a:t> showed superior classification performance, suggesting non-linear relationships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project showcases how machine learning can aid in medical decision-making and reduce human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Future Scope: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a larger dataset for broader generalization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Use grid search for hyperparameter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Explore ensemble methods like Random Forest or Gradient Boosting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13" name="Google Shape;1213;p27">
            <a:extLst>
              <a:ext uri="{FF2B5EF4-FFF2-40B4-BE49-F238E27FC236}">
                <a16:creationId xmlns:a16="http://schemas.microsoft.com/office/drawing/2014/main" id="{7F9F7D4D-B3C2-D215-B38F-F0474B510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1008" y="635215"/>
            <a:ext cx="2665046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 </a:t>
            </a:r>
          </a:p>
        </p:txBody>
      </p:sp>
      <p:grpSp>
        <p:nvGrpSpPr>
          <p:cNvPr id="1215" name="Google Shape;1215;p27">
            <a:extLst>
              <a:ext uri="{FF2B5EF4-FFF2-40B4-BE49-F238E27FC236}">
                <a16:creationId xmlns:a16="http://schemas.microsoft.com/office/drawing/2014/main" id="{FB8ECB8E-0D18-54CA-79BA-B30E91B1403E}"/>
              </a:ext>
            </a:extLst>
          </p:cNvPr>
          <p:cNvGrpSpPr/>
          <p:nvPr/>
        </p:nvGrpSpPr>
        <p:grpSpPr>
          <a:xfrm>
            <a:off x="7229901" y="3195786"/>
            <a:ext cx="1312314" cy="1437404"/>
            <a:chOff x="6964178" y="2817557"/>
            <a:chExt cx="1466650" cy="1625713"/>
          </a:xfrm>
        </p:grpSpPr>
        <p:sp>
          <p:nvSpPr>
            <p:cNvPr id="1216" name="Google Shape;1216;p27">
              <a:extLst>
                <a:ext uri="{FF2B5EF4-FFF2-40B4-BE49-F238E27FC236}">
                  <a16:creationId xmlns:a16="http://schemas.microsoft.com/office/drawing/2014/main" id="{94AED4A7-85F2-7A96-7274-093378FED965}"/>
                </a:ext>
              </a:extLst>
            </p:cNvPr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>
              <a:extLst>
                <a:ext uri="{FF2B5EF4-FFF2-40B4-BE49-F238E27FC236}">
                  <a16:creationId xmlns:a16="http://schemas.microsoft.com/office/drawing/2014/main" id="{159A5EA8-7085-8E8B-248C-1B82B6FAB36A}"/>
                </a:ext>
              </a:extLst>
            </p:cNvPr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>
              <a:extLst>
                <a:ext uri="{FF2B5EF4-FFF2-40B4-BE49-F238E27FC236}">
                  <a16:creationId xmlns:a16="http://schemas.microsoft.com/office/drawing/2014/main" id="{A9A4E2E7-F47F-BB8C-EE4E-ACBEDF1C0EB6}"/>
                </a:ext>
              </a:extLst>
            </p:cNvPr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>
              <a:extLst>
                <a:ext uri="{FF2B5EF4-FFF2-40B4-BE49-F238E27FC236}">
                  <a16:creationId xmlns:a16="http://schemas.microsoft.com/office/drawing/2014/main" id="{77824774-4E4E-0DE2-A2E6-68A22DE3375E}"/>
                </a:ext>
              </a:extLst>
            </p:cNvPr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>
              <a:extLst>
                <a:ext uri="{FF2B5EF4-FFF2-40B4-BE49-F238E27FC236}">
                  <a16:creationId xmlns:a16="http://schemas.microsoft.com/office/drawing/2014/main" id="{5167B129-9070-47D5-A35C-D37523612989}"/>
                </a:ext>
              </a:extLst>
            </p:cNvPr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>
              <a:extLst>
                <a:ext uri="{FF2B5EF4-FFF2-40B4-BE49-F238E27FC236}">
                  <a16:creationId xmlns:a16="http://schemas.microsoft.com/office/drawing/2014/main" id="{6BA770A6-DBC8-CDB9-F9EC-ED5611D18BB7}"/>
                </a:ext>
              </a:extLst>
            </p:cNvPr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>
              <a:extLst>
                <a:ext uri="{FF2B5EF4-FFF2-40B4-BE49-F238E27FC236}">
                  <a16:creationId xmlns:a16="http://schemas.microsoft.com/office/drawing/2014/main" id="{F4031463-CA70-72BD-3DCA-7AF3DE80BE9D}"/>
                </a:ext>
              </a:extLst>
            </p:cNvPr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>
              <a:extLst>
                <a:ext uri="{FF2B5EF4-FFF2-40B4-BE49-F238E27FC236}">
                  <a16:creationId xmlns:a16="http://schemas.microsoft.com/office/drawing/2014/main" id="{083CE007-E53A-C2F4-EC4B-B196D456A70C}"/>
                </a:ext>
              </a:extLst>
            </p:cNvPr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>
              <a:extLst>
                <a:ext uri="{FF2B5EF4-FFF2-40B4-BE49-F238E27FC236}">
                  <a16:creationId xmlns:a16="http://schemas.microsoft.com/office/drawing/2014/main" id="{8EB7CEB5-A86E-0DF5-72F7-FC0A8496DFC5}"/>
                </a:ext>
              </a:extLst>
            </p:cNvPr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>
              <a:extLst>
                <a:ext uri="{FF2B5EF4-FFF2-40B4-BE49-F238E27FC236}">
                  <a16:creationId xmlns:a16="http://schemas.microsoft.com/office/drawing/2014/main" id="{4D33D46F-55BC-5D87-192D-764D3BD76818}"/>
                </a:ext>
              </a:extLst>
            </p:cNvPr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>
              <a:extLst>
                <a:ext uri="{FF2B5EF4-FFF2-40B4-BE49-F238E27FC236}">
                  <a16:creationId xmlns:a16="http://schemas.microsoft.com/office/drawing/2014/main" id="{1B3D5A8C-A959-637E-E3F0-BA7FCB987797}"/>
                </a:ext>
              </a:extLst>
            </p:cNvPr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>
              <a:extLst>
                <a:ext uri="{FF2B5EF4-FFF2-40B4-BE49-F238E27FC236}">
                  <a16:creationId xmlns:a16="http://schemas.microsoft.com/office/drawing/2014/main" id="{95409FBB-DBA1-9FD4-1503-0368BB308070}"/>
                </a:ext>
              </a:extLst>
            </p:cNvPr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>
              <a:extLst>
                <a:ext uri="{FF2B5EF4-FFF2-40B4-BE49-F238E27FC236}">
                  <a16:creationId xmlns:a16="http://schemas.microsoft.com/office/drawing/2014/main" id="{3718DE82-B268-BF33-A10B-56E678F93055}"/>
                </a:ext>
              </a:extLst>
            </p:cNvPr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>
              <a:extLst>
                <a:ext uri="{FF2B5EF4-FFF2-40B4-BE49-F238E27FC236}">
                  <a16:creationId xmlns:a16="http://schemas.microsoft.com/office/drawing/2014/main" id="{999B4545-6260-6EAD-52ED-4F9F658AA221}"/>
                </a:ext>
              </a:extLst>
            </p:cNvPr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>
              <a:extLst>
                <a:ext uri="{FF2B5EF4-FFF2-40B4-BE49-F238E27FC236}">
                  <a16:creationId xmlns:a16="http://schemas.microsoft.com/office/drawing/2014/main" id="{1A493BB6-5D77-D7D1-EBF0-A08A9C31678D}"/>
                </a:ext>
              </a:extLst>
            </p:cNvPr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>
              <a:extLst>
                <a:ext uri="{FF2B5EF4-FFF2-40B4-BE49-F238E27FC236}">
                  <a16:creationId xmlns:a16="http://schemas.microsoft.com/office/drawing/2014/main" id="{94BCD2C3-9D4C-5414-0F11-295D98BB5F7A}"/>
                </a:ext>
              </a:extLst>
            </p:cNvPr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>
              <a:extLst>
                <a:ext uri="{FF2B5EF4-FFF2-40B4-BE49-F238E27FC236}">
                  <a16:creationId xmlns:a16="http://schemas.microsoft.com/office/drawing/2014/main" id="{E816242E-3067-ECB7-5837-F8A913300DDB}"/>
                </a:ext>
              </a:extLst>
            </p:cNvPr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>
              <a:extLst>
                <a:ext uri="{FF2B5EF4-FFF2-40B4-BE49-F238E27FC236}">
                  <a16:creationId xmlns:a16="http://schemas.microsoft.com/office/drawing/2014/main" id="{064C3D26-B9A0-B9B9-CBB9-17D1A6840C28}"/>
                </a:ext>
              </a:extLst>
            </p:cNvPr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>
              <a:extLst>
                <a:ext uri="{FF2B5EF4-FFF2-40B4-BE49-F238E27FC236}">
                  <a16:creationId xmlns:a16="http://schemas.microsoft.com/office/drawing/2014/main" id="{D907B2A3-4C19-50E1-1517-65777E4C0AC8}"/>
                </a:ext>
              </a:extLst>
            </p:cNvPr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>
              <a:extLst>
                <a:ext uri="{FF2B5EF4-FFF2-40B4-BE49-F238E27FC236}">
                  <a16:creationId xmlns:a16="http://schemas.microsoft.com/office/drawing/2014/main" id="{71D52CD0-AC3F-53AE-3B65-5620DE35EF77}"/>
                </a:ext>
              </a:extLst>
            </p:cNvPr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>
              <a:extLst>
                <a:ext uri="{FF2B5EF4-FFF2-40B4-BE49-F238E27FC236}">
                  <a16:creationId xmlns:a16="http://schemas.microsoft.com/office/drawing/2014/main" id="{93A5E28F-BD84-A7BE-F5E6-E99B8D1BA594}"/>
                </a:ext>
              </a:extLst>
            </p:cNvPr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>
              <a:extLst>
                <a:ext uri="{FF2B5EF4-FFF2-40B4-BE49-F238E27FC236}">
                  <a16:creationId xmlns:a16="http://schemas.microsoft.com/office/drawing/2014/main" id="{4544F515-D8F9-22B8-CDC0-A54F12104804}"/>
                </a:ext>
              </a:extLst>
            </p:cNvPr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>
              <a:extLst>
                <a:ext uri="{FF2B5EF4-FFF2-40B4-BE49-F238E27FC236}">
                  <a16:creationId xmlns:a16="http://schemas.microsoft.com/office/drawing/2014/main" id="{BD24ABDB-D99E-76FC-B64A-7412A8B561F7}"/>
                </a:ext>
              </a:extLst>
            </p:cNvPr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>
              <a:extLst>
                <a:ext uri="{FF2B5EF4-FFF2-40B4-BE49-F238E27FC236}">
                  <a16:creationId xmlns:a16="http://schemas.microsoft.com/office/drawing/2014/main" id="{EE14A47A-0554-3589-5288-9503A4E937BA}"/>
                </a:ext>
              </a:extLst>
            </p:cNvPr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>
              <a:extLst>
                <a:ext uri="{FF2B5EF4-FFF2-40B4-BE49-F238E27FC236}">
                  <a16:creationId xmlns:a16="http://schemas.microsoft.com/office/drawing/2014/main" id="{00386759-64CB-55A9-0A61-1A9D8310C576}"/>
                </a:ext>
              </a:extLst>
            </p:cNvPr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>
              <a:extLst>
                <a:ext uri="{FF2B5EF4-FFF2-40B4-BE49-F238E27FC236}">
                  <a16:creationId xmlns:a16="http://schemas.microsoft.com/office/drawing/2014/main" id="{6D8BF964-14C5-285C-D835-9F9889E4CF97}"/>
                </a:ext>
              </a:extLst>
            </p:cNvPr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>
              <a:extLst>
                <a:ext uri="{FF2B5EF4-FFF2-40B4-BE49-F238E27FC236}">
                  <a16:creationId xmlns:a16="http://schemas.microsoft.com/office/drawing/2014/main" id="{EA7671D5-D80E-0E9F-49D6-BED54763A1EE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>
              <a:extLst>
                <a:ext uri="{FF2B5EF4-FFF2-40B4-BE49-F238E27FC236}">
                  <a16:creationId xmlns:a16="http://schemas.microsoft.com/office/drawing/2014/main" id="{DFA784B7-1B1C-58FD-27BA-29A8A912E226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>
              <a:extLst>
                <a:ext uri="{FF2B5EF4-FFF2-40B4-BE49-F238E27FC236}">
                  <a16:creationId xmlns:a16="http://schemas.microsoft.com/office/drawing/2014/main" id="{2D91E89A-1947-3F39-1843-61BCBA72BF2B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>
              <a:extLst>
                <a:ext uri="{FF2B5EF4-FFF2-40B4-BE49-F238E27FC236}">
                  <a16:creationId xmlns:a16="http://schemas.microsoft.com/office/drawing/2014/main" id="{76DF026A-82E5-719C-E689-72D02F538E78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>
              <a:extLst>
                <a:ext uri="{FF2B5EF4-FFF2-40B4-BE49-F238E27FC236}">
                  <a16:creationId xmlns:a16="http://schemas.microsoft.com/office/drawing/2014/main" id="{2F6F3433-A8A7-B9AF-EE91-0D4481FBC2A9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>
              <a:extLst>
                <a:ext uri="{FF2B5EF4-FFF2-40B4-BE49-F238E27FC236}">
                  <a16:creationId xmlns:a16="http://schemas.microsoft.com/office/drawing/2014/main" id="{F4954399-B9B1-BA92-E274-D5F6DCC0BF55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>
              <a:extLst>
                <a:ext uri="{FF2B5EF4-FFF2-40B4-BE49-F238E27FC236}">
                  <a16:creationId xmlns:a16="http://schemas.microsoft.com/office/drawing/2014/main" id="{47593929-A139-4E1C-50E2-220ED79CAAF8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>
              <a:extLst>
                <a:ext uri="{FF2B5EF4-FFF2-40B4-BE49-F238E27FC236}">
                  <a16:creationId xmlns:a16="http://schemas.microsoft.com/office/drawing/2014/main" id="{6E1BE764-1181-C4D4-7EF2-50B1BF234E3E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>
              <a:extLst>
                <a:ext uri="{FF2B5EF4-FFF2-40B4-BE49-F238E27FC236}">
                  <a16:creationId xmlns:a16="http://schemas.microsoft.com/office/drawing/2014/main" id="{831052CA-F7E2-9799-F9C9-40EA0052D21D}"/>
                </a:ext>
              </a:extLst>
            </p:cNvPr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>
              <a:extLst>
                <a:ext uri="{FF2B5EF4-FFF2-40B4-BE49-F238E27FC236}">
                  <a16:creationId xmlns:a16="http://schemas.microsoft.com/office/drawing/2014/main" id="{4B67CDC4-4DF0-68CC-D2D7-6394F93ACFF6}"/>
                </a:ext>
              </a:extLst>
            </p:cNvPr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>
              <a:extLst>
                <a:ext uri="{FF2B5EF4-FFF2-40B4-BE49-F238E27FC236}">
                  <a16:creationId xmlns:a16="http://schemas.microsoft.com/office/drawing/2014/main" id="{6A5FCDD3-8F90-9356-5B3B-54E5193DFAD5}"/>
                </a:ext>
              </a:extLst>
            </p:cNvPr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>
              <a:extLst>
                <a:ext uri="{FF2B5EF4-FFF2-40B4-BE49-F238E27FC236}">
                  <a16:creationId xmlns:a16="http://schemas.microsoft.com/office/drawing/2014/main" id="{116A1709-7635-8D03-F8CD-0C01A3BC8421}"/>
                </a:ext>
              </a:extLst>
            </p:cNvPr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>
              <a:extLst>
                <a:ext uri="{FF2B5EF4-FFF2-40B4-BE49-F238E27FC236}">
                  <a16:creationId xmlns:a16="http://schemas.microsoft.com/office/drawing/2014/main" id="{1117879E-0092-F063-23F2-8C65ADD16B85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>
              <a:extLst>
                <a:ext uri="{FF2B5EF4-FFF2-40B4-BE49-F238E27FC236}">
                  <a16:creationId xmlns:a16="http://schemas.microsoft.com/office/drawing/2014/main" id="{6B183BAB-68F6-5DC0-2344-8B258ACA5F3F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>
              <a:extLst>
                <a:ext uri="{FF2B5EF4-FFF2-40B4-BE49-F238E27FC236}">
                  <a16:creationId xmlns:a16="http://schemas.microsoft.com/office/drawing/2014/main" id="{0308F1A5-4517-708D-ED45-1FE64F75B4B8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>
              <a:extLst>
                <a:ext uri="{FF2B5EF4-FFF2-40B4-BE49-F238E27FC236}">
                  <a16:creationId xmlns:a16="http://schemas.microsoft.com/office/drawing/2014/main" id="{B966907E-C3C4-A916-B311-BCBA42B6B209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>
              <a:extLst>
                <a:ext uri="{FF2B5EF4-FFF2-40B4-BE49-F238E27FC236}">
                  <a16:creationId xmlns:a16="http://schemas.microsoft.com/office/drawing/2014/main" id="{C528D6AF-85B7-FFCE-F4BB-D3B393F0F4E9}"/>
                </a:ext>
              </a:extLst>
            </p:cNvPr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>
              <a:extLst>
                <a:ext uri="{FF2B5EF4-FFF2-40B4-BE49-F238E27FC236}">
                  <a16:creationId xmlns:a16="http://schemas.microsoft.com/office/drawing/2014/main" id="{553B833D-30EA-B3BA-1CAC-666C931FED2B}"/>
                </a:ext>
              </a:extLst>
            </p:cNvPr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>
              <a:extLst>
                <a:ext uri="{FF2B5EF4-FFF2-40B4-BE49-F238E27FC236}">
                  <a16:creationId xmlns:a16="http://schemas.microsoft.com/office/drawing/2014/main" id="{6B90CEA4-554E-820F-0D27-DF553D82AB6F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>
              <a:extLst>
                <a:ext uri="{FF2B5EF4-FFF2-40B4-BE49-F238E27FC236}">
                  <a16:creationId xmlns:a16="http://schemas.microsoft.com/office/drawing/2014/main" id="{D8E4FDC9-E5E2-C701-B77A-7B01E8C92CE1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>
              <a:extLst>
                <a:ext uri="{FF2B5EF4-FFF2-40B4-BE49-F238E27FC236}">
                  <a16:creationId xmlns:a16="http://schemas.microsoft.com/office/drawing/2014/main" id="{749CA1C7-853F-382E-3D55-13DCCB3EE4A7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>
              <a:extLst>
                <a:ext uri="{FF2B5EF4-FFF2-40B4-BE49-F238E27FC236}">
                  <a16:creationId xmlns:a16="http://schemas.microsoft.com/office/drawing/2014/main" id="{53E333BE-AE4D-4AC7-83ED-ECEC90EDEDC3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>
              <a:extLst>
                <a:ext uri="{FF2B5EF4-FFF2-40B4-BE49-F238E27FC236}">
                  <a16:creationId xmlns:a16="http://schemas.microsoft.com/office/drawing/2014/main" id="{07CF4686-24EC-066E-038E-88EADDF78D24}"/>
                </a:ext>
              </a:extLst>
            </p:cNvPr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>
              <a:extLst>
                <a:ext uri="{FF2B5EF4-FFF2-40B4-BE49-F238E27FC236}">
                  <a16:creationId xmlns:a16="http://schemas.microsoft.com/office/drawing/2014/main" id="{BD7BBB42-9F89-E909-EADF-13250C57A5F8}"/>
                </a:ext>
              </a:extLst>
            </p:cNvPr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>
              <a:extLst>
                <a:ext uri="{FF2B5EF4-FFF2-40B4-BE49-F238E27FC236}">
                  <a16:creationId xmlns:a16="http://schemas.microsoft.com/office/drawing/2014/main" id="{541C085D-D756-65DB-6E4C-5C26210B9409}"/>
                </a:ext>
              </a:extLst>
            </p:cNvPr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>
              <a:extLst>
                <a:ext uri="{FF2B5EF4-FFF2-40B4-BE49-F238E27FC236}">
                  <a16:creationId xmlns:a16="http://schemas.microsoft.com/office/drawing/2014/main" id="{65FC488E-43AE-AD76-6F56-572EF0BE5F1C}"/>
                </a:ext>
              </a:extLst>
            </p:cNvPr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>
              <a:extLst>
                <a:ext uri="{FF2B5EF4-FFF2-40B4-BE49-F238E27FC236}">
                  <a16:creationId xmlns:a16="http://schemas.microsoft.com/office/drawing/2014/main" id="{C8747A62-5A0A-FEA7-DD27-9D14A07790D8}"/>
                </a:ext>
              </a:extLst>
            </p:cNvPr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>
              <a:extLst>
                <a:ext uri="{FF2B5EF4-FFF2-40B4-BE49-F238E27FC236}">
                  <a16:creationId xmlns:a16="http://schemas.microsoft.com/office/drawing/2014/main" id="{55C601FD-5A9A-FE00-ED73-AFE7D5FDC4D6}"/>
                </a:ext>
              </a:extLst>
            </p:cNvPr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>
              <a:extLst>
                <a:ext uri="{FF2B5EF4-FFF2-40B4-BE49-F238E27FC236}">
                  <a16:creationId xmlns:a16="http://schemas.microsoft.com/office/drawing/2014/main" id="{677EDEC3-73DD-0728-BFD0-FF187A1326ED}"/>
                </a:ext>
              </a:extLst>
            </p:cNvPr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>
              <a:extLst>
                <a:ext uri="{FF2B5EF4-FFF2-40B4-BE49-F238E27FC236}">
                  <a16:creationId xmlns:a16="http://schemas.microsoft.com/office/drawing/2014/main" id="{98E4E98E-ADAE-71C1-8837-2DE5E03A3710}"/>
                </a:ext>
              </a:extLst>
            </p:cNvPr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>
              <a:extLst>
                <a:ext uri="{FF2B5EF4-FFF2-40B4-BE49-F238E27FC236}">
                  <a16:creationId xmlns:a16="http://schemas.microsoft.com/office/drawing/2014/main" id="{F6E5E69E-A74C-F72A-DC61-D8B2CC10B9B0}"/>
                </a:ext>
              </a:extLst>
            </p:cNvPr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>
              <a:extLst>
                <a:ext uri="{FF2B5EF4-FFF2-40B4-BE49-F238E27FC236}">
                  <a16:creationId xmlns:a16="http://schemas.microsoft.com/office/drawing/2014/main" id="{AAABBF22-E7DD-B4D8-11EB-4A49A4BA4B64}"/>
                </a:ext>
              </a:extLst>
            </p:cNvPr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>
              <a:extLst>
                <a:ext uri="{FF2B5EF4-FFF2-40B4-BE49-F238E27FC236}">
                  <a16:creationId xmlns:a16="http://schemas.microsoft.com/office/drawing/2014/main" id="{3D0D79C9-5AA6-E064-8B8A-C5D9FA789D2D}"/>
                </a:ext>
              </a:extLst>
            </p:cNvPr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>
              <a:extLst>
                <a:ext uri="{FF2B5EF4-FFF2-40B4-BE49-F238E27FC236}">
                  <a16:creationId xmlns:a16="http://schemas.microsoft.com/office/drawing/2014/main" id="{C8CF5E97-25DD-4F32-E11B-5C9BF0209CE2}"/>
                </a:ext>
              </a:extLst>
            </p:cNvPr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>
              <a:extLst>
                <a:ext uri="{FF2B5EF4-FFF2-40B4-BE49-F238E27FC236}">
                  <a16:creationId xmlns:a16="http://schemas.microsoft.com/office/drawing/2014/main" id="{84AE23A0-3A08-73D9-E871-019DDC7CCE0E}"/>
                </a:ext>
              </a:extLst>
            </p:cNvPr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>
              <a:extLst>
                <a:ext uri="{FF2B5EF4-FFF2-40B4-BE49-F238E27FC236}">
                  <a16:creationId xmlns:a16="http://schemas.microsoft.com/office/drawing/2014/main" id="{7C5517C7-BB13-5A45-0EF7-063137BF6373}"/>
                </a:ext>
              </a:extLst>
            </p:cNvPr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>
              <a:extLst>
                <a:ext uri="{FF2B5EF4-FFF2-40B4-BE49-F238E27FC236}">
                  <a16:creationId xmlns:a16="http://schemas.microsoft.com/office/drawing/2014/main" id="{4629E359-6EEA-4653-CCA7-4FE486209BE1}"/>
                </a:ext>
              </a:extLst>
            </p:cNvPr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>
              <a:extLst>
                <a:ext uri="{FF2B5EF4-FFF2-40B4-BE49-F238E27FC236}">
                  <a16:creationId xmlns:a16="http://schemas.microsoft.com/office/drawing/2014/main" id="{A68BF4DF-FDC3-44DE-A745-CB678D700990}"/>
                </a:ext>
              </a:extLst>
            </p:cNvPr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>
              <a:extLst>
                <a:ext uri="{FF2B5EF4-FFF2-40B4-BE49-F238E27FC236}">
                  <a16:creationId xmlns:a16="http://schemas.microsoft.com/office/drawing/2014/main" id="{E31A550E-0380-B474-DD8F-4FA74AC71AFE}"/>
                </a:ext>
              </a:extLst>
            </p:cNvPr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>
              <a:extLst>
                <a:ext uri="{FF2B5EF4-FFF2-40B4-BE49-F238E27FC236}">
                  <a16:creationId xmlns:a16="http://schemas.microsoft.com/office/drawing/2014/main" id="{CA33DB18-7B32-ED20-DA91-654E37D46F40}"/>
                </a:ext>
              </a:extLst>
            </p:cNvPr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>
              <a:extLst>
                <a:ext uri="{FF2B5EF4-FFF2-40B4-BE49-F238E27FC236}">
                  <a16:creationId xmlns:a16="http://schemas.microsoft.com/office/drawing/2014/main" id="{8A5BA838-865D-BFB4-2724-90A8BCB6E1BF}"/>
                </a:ext>
              </a:extLst>
            </p:cNvPr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>
              <a:extLst>
                <a:ext uri="{FF2B5EF4-FFF2-40B4-BE49-F238E27FC236}">
                  <a16:creationId xmlns:a16="http://schemas.microsoft.com/office/drawing/2014/main" id="{19E69A33-A8BC-1C8D-3012-3773F66D14AD}"/>
                </a:ext>
              </a:extLst>
            </p:cNvPr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>
              <a:extLst>
                <a:ext uri="{FF2B5EF4-FFF2-40B4-BE49-F238E27FC236}">
                  <a16:creationId xmlns:a16="http://schemas.microsoft.com/office/drawing/2014/main" id="{2AFC59A2-FADF-F6A9-3182-2E2F2A2E73EC}"/>
                </a:ext>
              </a:extLst>
            </p:cNvPr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728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572000" y="25717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hanks 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Open Sans</vt:lpstr>
      <vt:lpstr>Sora</vt:lpstr>
      <vt:lpstr>Nunito Light</vt:lpstr>
      <vt:lpstr>Telegraf Bold</vt:lpstr>
      <vt:lpstr>Software Engineering Business Plan by Slidesgo</vt:lpstr>
      <vt:lpstr>Machine learning  presentation</vt:lpstr>
      <vt:lpstr>Drug classification</vt:lpstr>
      <vt:lpstr>Drug classification</vt:lpstr>
      <vt:lpstr>Data Preprocessing</vt:lpstr>
      <vt:lpstr>Modeling</vt:lpstr>
      <vt:lpstr>Evaluation Metrics</vt:lpstr>
      <vt:lpstr>Key findings</vt:lpstr>
      <vt:lpstr>Conclusion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haris awan</dc:creator>
  <cp:lastModifiedBy>haris awan</cp:lastModifiedBy>
  <cp:revision>1</cp:revision>
  <dcterms:modified xsi:type="dcterms:W3CDTF">2025-06-16T12:14:50Z</dcterms:modified>
</cp:coreProperties>
</file>