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328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699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702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0807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448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98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7925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020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23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33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796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000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392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788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074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167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474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2D5E2D7-43FE-4040-BF0B-BCC328366B85}" type="datetimeFigureOut">
              <a:rPr lang="en-PK" smtClean="0"/>
              <a:t>16/06/2025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4B742A-02C0-41DA-8CCE-D48AD07E81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998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DF5-BA69-5AA3-A530-B19AC5D5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318" y="-588049"/>
            <a:ext cx="8825658" cy="2677648"/>
          </a:xfrm>
        </p:spPr>
        <p:txBody>
          <a:bodyPr/>
          <a:lstStyle/>
          <a:p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Prediction</a:t>
            </a:r>
            <a:endParaRPr lang="en-PK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B973A-F072-BCC7-52DB-9B0AFDC38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253381"/>
            <a:ext cx="8825658" cy="861420"/>
          </a:xfrm>
        </p:spPr>
        <p:txBody>
          <a:bodyPr>
            <a:noAutofit/>
          </a:bodyPr>
          <a:lstStyle/>
          <a:p>
            <a:pPr algn="l"/>
            <a:r>
              <a:rPr lang="en-GB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:</a:t>
            </a:r>
          </a:p>
          <a:p>
            <a:pPr algn="l"/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Abdullah  Khalid</a:t>
            </a:r>
          </a:p>
          <a:p>
            <a:pPr algn="l"/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To: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Sir Saeed</a:t>
            </a:r>
            <a:endParaRPr lang="en-GB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4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6581-C59B-FF76-E52D-00407DCB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INTRODUCTION: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4091-8E09-63CE-DFF0-EA311E82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is my Classification project named (Student Performance Prediction). In which the project predicts that the student is going to be fail or pass by knowing these activities.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Free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Travel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Study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Health Status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6826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2088-9419-89A2-A559-C6C0E2E0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latin typeface="Times New Roman" pitchFamily="18" charset="0"/>
                <a:ea typeface="Calibri"/>
                <a:cs typeface="Times New Roman" pitchFamily="18" charset="0"/>
              </a:rPr>
              <a:t>Data Set: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DD0C-97E3-6E8C-FCA2-6622C66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600" dirty="0"/>
              <a:t>This data set has been taken from keggle.com which   contains information about students’ academic performance and record of student. </a:t>
            </a:r>
          </a:p>
          <a:p>
            <a:pPr marL="0" indent="0">
              <a:buNone/>
            </a:pPr>
            <a:r>
              <a:rPr lang="en-GB" sz="2600" dirty="0"/>
              <a:t>This loads the data set of the Student’s </a:t>
            </a:r>
            <a:r>
              <a:rPr lang="en-GB" sz="2600" dirty="0" err="1"/>
              <a:t>accedemic</a:t>
            </a:r>
            <a:r>
              <a:rPr lang="en-GB" sz="2600" dirty="0"/>
              <a:t> performance .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B46FC-8717-9279-3981-177B1298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833504"/>
            <a:ext cx="8686933" cy="9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0755-25DB-9498-AE3D-175A398A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Preprocessing Steps</a:t>
            </a:r>
            <a:endParaRPr lang="en-PK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FB97-4E78-2A31-02A3-50D2EE98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First Few Rows:</a:t>
            </a:r>
          </a:p>
          <a:p>
            <a:pPr marL="0" indent="0">
              <a:buNone/>
            </a:pPr>
            <a:r>
              <a:rPr lang="en-GB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Shows the first 5 rows to understand what the data looks like.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 Info:</a:t>
            </a:r>
          </a:p>
          <a:p>
            <a:pPr marL="0" indent="0">
              <a:buNone/>
            </a:pPr>
            <a:r>
              <a:rPr lang="en-GB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Displays the number of rows/columns, data types (like numbers or text), and if any values are missing.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b="1" dirty="0"/>
          </a:p>
          <a:p>
            <a:endParaRPr lang="en-GB" b="1" dirty="0"/>
          </a:p>
          <a:p>
            <a:endParaRPr lang="en-PK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5A7D2F-EA56-5A76-F520-060F5A59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02" y="3105219"/>
            <a:ext cx="901079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the student data from a CSV file </a:t>
            </a:r>
            <a:r>
              <a:rPr kumimoji="0" lang="en-GB" altLang="en-P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08BB6-E08D-5720-5D53-851C4669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07" y="2662202"/>
            <a:ext cx="4755710" cy="1224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A5437-C506-4AC5-AACD-E1748F45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989" y="4428861"/>
            <a:ext cx="3430755" cy="509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6A7A76-4F19-10C5-06B5-D4E45E571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995" y="5669539"/>
            <a:ext cx="4219051" cy="7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4440-0CA5-12D9-7B3F-E8C09144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797555" cy="3589482"/>
          </a:xfrm>
        </p:spPr>
        <p:txBody>
          <a:bodyPr>
            <a:normAutofit lnSpcReduction="10000"/>
          </a:bodyPr>
          <a:lstStyle/>
          <a:p>
            <a: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Missing Values</a:t>
            </a:r>
          </a:p>
          <a:p>
            <a:pPr marL="0" indent="0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Tells how many missing (empty) values are in each column</a:t>
            </a:r>
            <a:r>
              <a:rPr lang="en-GB" i="1" dirty="0"/>
              <a:t>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Missing Values </a:t>
            </a:r>
          </a:p>
          <a:p>
            <a:pPr marL="0" indent="0">
              <a:buNone/>
            </a:pP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rows that have any missing values (if they exist).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17EB0-1EEB-5770-7584-F6049A9E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67" y="3617745"/>
            <a:ext cx="4090247" cy="732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AF248B-0333-4ECA-0A77-C7FFF8B4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86" y="6015436"/>
            <a:ext cx="5018189" cy="7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3594-48F8-F848-3FDE-FEDD5E07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err="1">
                <a:latin typeface="32"/>
              </a:rPr>
              <a:t>Modeling</a:t>
            </a:r>
            <a:endParaRPr lang="en-PK" b="1" u="sng" dirty="0">
              <a:latin typeface="3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7DB3D-E145-106D-EF13-13E9B7CE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4432" y="3020291"/>
            <a:ext cx="3683870" cy="166675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8DC0DEB-6F9F-4A28-FEAB-7E240DB45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6" y="2758408"/>
            <a:ext cx="7481456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Imagine you are giving data about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Information about students like study time, age, travel time,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Whether the student passed (1) or failed (0) in the final exam.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98EF-85D1-98E8-41AC-DCB53CE7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E8BCD-631E-E1B0-ACBF-A5F9B95ED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383" y="2299768"/>
            <a:ext cx="5942274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PK" altLang="en-PK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GB" altLang="en-PK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PK" altLang="en-PK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ccuracy_score</a:t>
            </a: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PK" altLang="en-PK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PK" altLang="en-PK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compares the actual values (</a:t>
            </a:r>
            <a:r>
              <a:rPr kumimoji="0" lang="en-PK" altLang="en-PK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with the predicted ones (</a:t>
            </a:r>
            <a:r>
              <a:rPr kumimoji="0" lang="en-PK" altLang="en-PK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gives you the overall accuracy.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85 out of 100 predictions were correct, the accuracy will be 0.85 (or 85%).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F77CA-E2A8-8232-08AE-996C01C7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486" y="3188029"/>
            <a:ext cx="5402965" cy="21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1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C50A-F603-F518-B12B-2C2E8F30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8294-93D2-3B29-6CA1-DBB62769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73" y="2190941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In the end I would like to say that this project predicts the student performance in studies  by input the following  details 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C230F1E-AD8B-BB6B-EA06-59730A08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07" y="3429000"/>
            <a:ext cx="6340355" cy="36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Age</a:t>
            </a:r>
            <a:endParaRPr kumimoji="0" lang="en-GB" altLang="en-PK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Travel time </a:t>
            </a:r>
            <a:endParaRPr kumimoji="0" lang="en-GB" altLang="en-PK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Study time </a:t>
            </a:r>
            <a:endParaRPr kumimoji="0" lang="en-GB" altLang="en-PK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Number of past class failures</a:t>
            </a:r>
            <a:endParaRPr kumimoji="0" lang="en-GB" altLang="en-PK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Free time after school </a:t>
            </a:r>
            <a:endParaRPr kumimoji="0" lang="en-GB" altLang="en-PK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Going out with friends </a:t>
            </a:r>
            <a:endParaRPr kumimoji="0" lang="en-GB" altLang="en-PK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Health status </a:t>
            </a:r>
            <a:endParaRPr kumimoji="0" lang="en-GB" altLang="en-PK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Number of absences</a:t>
            </a:r>
            <a:endParaRPr kumimoji="0" lang="en-PK" altLang="en-PK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</a:br>
            <a:endParaRPr kumimoji="0" lang="en-PK" altLang="en-PK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EA57CF-B51E-C35B-BF46-3954BD08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55" y="3214591"/>
            <a:ext cx="7418674" cy="29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7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D954-EF16-3805-CBDE-105A2976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 u="sng" dirty="0">
              <a:latin typeface="Ink Free"/>
            </a:endParaRPr>
          </a:p>
          <a:p>
            <a:pPr marL="0" indent="0" algn="ctr">
              <a:buNone/>
            </a:pPr>
            <a:endParaRPr lang="en-US" sz="3200" b="1" u="sng" dirty="0">
              <a:latin typeface="Ink Free"/>
            </a:endParaRPr>
          </a:p>
          <a:p>
            <a:pPr marL="0" indent="0" algn="ctr">
              <a:buNone/>
            </a:pPr>
            <a:r>
              <a:rPr lang="en-US" sz="3200" b="1" u="sng" dirty="0">
                <a:latin typeface="Ink Free"/>
              </a:rPr>
              <a:t>Thank you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89693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383</TotalTime>
  <Words>348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32</vt:lpstr>
      <vt:lpstr>Arial</vt:lpstr>
      <vt:lpstr>Century Gothic</vt:lpstr>
      <vt:lpstr>Ink Free</vt:lpstr>
      <vt:lpstr>menlo</vt:lpstr>
      <vt:lpstr>Times New Roman</vt:lpstr>
      <vt:lpstr>Wingdings</vt:lpstr>
      <vt:lpstr>Wingdings 3</vt:lpstr>
      <vt:lpstr>Ion Boardroom</vt:lpstr>
      <vt:lpstr>Student Performance Prediction</vt:lpstr>
      <vt:lpstr>INTRODUCTION:</vt:lpstr>
      <vt:lpstr>Data Set:</vt:lpstr>
      <vt:lpstr>Preprocessing Steps</vt:lpstr>
      <vt:lpstr>PowerPoint Presentation</vt:lpstr>
      <vt:lpstr>Modeling</vt:lpstr>
      <vt:lpstr>Evaluation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Arham Khalid</dc:creator>
  <cp:lastModifiedBy>Arham Khalid</cp:lastModifiedBy>
  <cp:revision>7</cp:revision>
  <dcterms:created xsi:type="dcterms:W3CDTF">2025-06-15T10:01:00Z</dcterms:created>
  <dcterms:modified xsi:type="dcterms:W3CDTF">2025-06-16T11:25:45Z</dcterms:modified>
</cp:coreProperties>
</file>