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05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65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80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9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9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9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52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754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79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17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A1767-A08F-4C75-8D17-724E7EA7F6CE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4F65B-2EFC-429B-9ED3-3101E533F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93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63755" y="-324852"/>
            <a:ext cx="12755755" cy="718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472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6327"/>
            <a:ext cx="12192000" cy="686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83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9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1562"/>
            <a:ext cx="12192001" cy="68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033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4393" y="1825625"/>
            <a:ext cx="778321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4246" y="-110032"/>
            <a:ext cx="12660492" cy="707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98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81116"/>
            <a:ext cx="12192000" cy="693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81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3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20251"/>
            <a:ext cx="12192000" cy="687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67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Zain</dc:creator>
  <cp:lastModifiedBy>Zain</cp:lastModifiedBy>
  <cp:revision>3</cp:revision>
  <dcterms:created xsi:type="dcterms:W3CDTF">2025-06-15T14:37:27Z</dcterms:created>
  <dcterms:modified xsi:type="dcterms:W3CDTF">2025-06-16T13:01:14Z</dcterms:modified>
</cp:coreProperties>
</file>