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19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80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514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2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016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449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235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89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192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363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321A2C-544F-4526-A52C-1A560E060253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DF74B5-B048-40EA-9177-1FF898CD4FD0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4168-8A93-1989-6700-0783CE3B8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6013C-90B3-803B-6CF7-64BEB8C9A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wahaaj </a:t>
            </a:r>
            <a:r>
              <a:rPr lang="en-US" dirty="0" err="1"/>
              <a:t>siddique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3DD748-58C2-0B37-6381-3901230CB530}"/>
              </a:ext>
            </a:extLst>
          </p:cNvPr>
          <p:cNvSpPr/>
          <p:nvPr/>
        </p:nvSpPr>
        <p:spPr>
          <a:xfrm>
            <a:off x="801278" y="433633"/>
            <a:ext cx="2620652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503B6E-86F4-D514-50BE-01B5CEB9002A}"/>
              </a:ext>
            </a:extLst>
          </p:cNvPr>
          <p:cNvSpPr/>
          <p:nvPr/>
        </p:nvSpPr>
        <p:spPr>
          <a:xfrm>
            <a:off x="8248454" y="1234911"/>
            <a:ext cx="1319752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BS_AI 007</a:t>
            </a:r>
          </a:p>
        </p:txBody>
      </p:sp>
    </p:spTree>
    <p:extLst>
      <p:ext uri="{BB962C8B-B14F-4D97-AF65-F5344CB8AC3E}">
        <p14:creationId xmlns:p14="http://schemas.microsoft.com/office/powerpoint/2010/main" val="80205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A12BE4-2675-F969-8A44-8733C073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6" y="1040311"/>
            <a:ext cx="10457467" cy="4777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315F09-CB84-C218-95EB-E1AB26639FBF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8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9795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E2332-D360-5457-6E5A-A06FA1AC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322FE7-1BF4-4AD5-9A56-C74C9DC18F09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8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EEB99-B51A-7E75-5B13-E0FBBCFC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593258"/>
            <a:ext cx="11622122" cy="56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6E927-FDEE-B000-20C1-B199274E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0BB8C7-8E1E-A4B8-312B-25BD2BA599C0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8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43E56-41CC-2D5D-E71A-1E3EA5CD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1443557"/>
            <a:ext cx="6419350" cy="382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A8E7D-9F19-874B-66F8-19AE7EBA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24" y="318155"/>
            <a:ext cx="4686954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6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957DE-70E7-7D86-C1D8-6BDD1963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D2961-829E-719B-C851-EFD46EFF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969"/>
            <a:ext cx="11145805" cy="369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BD982-FDF7-5515-3B6A-008CEEBA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9" y="4108185"/>
            <a:ext cx="5854926" cy="1743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2F2CE-57EF-41A3-E8C7-1494331A1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296" y="1510553"/>
            <a:ext cx="5980189" cy="43409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19192E-4278-BFFA-5C05-15ACE839222A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39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8FDEE-506D-6E39-7B4F-F81FEAFBC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AA061-C319-C199-B652-82B03740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1566602"/>
            <a:ext cx="11155332" cy="37247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649EA2-05DB-7B49-DE07-503AA4BB5E5B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8195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E1EDE-A82D-FA6B-0DDE-3DC37573B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48C95-F0BA-45DC-0D6F-F7B6FD957E14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3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EF763-7F92-398A-95B0-E4BB8A7B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1" y="904568"/>
            <a:ext cx="10255045" cy="44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3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C4709-82E3-6548-A3F2-14B578C7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F19B48-E22C-2E7D-10A2-933147A56588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3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3AB44-E3BB-B60C-5EA1-2C8819C5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3" y="537328"/>
            <a:ext cx="10955279" cy="1930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0398F-71C7-008E-BB62-8AB0D372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8" y="2399071"/>
            <a:ext cx="10510684" cy="39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8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2854E-363A-A49E-6AD0-B281AF3F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0B2AE-ED3E-0189-5A33-3B2D0D75AFEF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4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E19A7-0D14-1A41-03B1-4253DACD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2128656"/>
            <a:ext cx="989785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3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2A4D-536E-81C8-F52A-41A15B218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281E43-5035-C609-A507-D4EB09CAF62C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5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B5691-DF79-9824-F58A-7D837C84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704470"/>
            <a:ext cx="1022175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41ABA-6E0B-B3D9-EE14-FCC175196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415161-5D51-ADBB-5B2E-FB17C120636C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6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79739-15F6-4F2F-E027-A94DB1E1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1066470"/>
            <a:ext cx="968827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8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4D5CD-2E0A-D726-1CD8-9CED7D7FE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8C6FC7-AC0E-2184-40F9-6065DB52E1CC}"/>
              </a:ext>
            </a:extLst>
          </p:cNvPr>
          <p:cNvSpPr/>
          <p:nvPr/>
        </p:nvSpPr>
        <p:spPr>
          <a:xfrm>
            <a:off x="235974" y="141402"/>
            <a:ext cx="1507985" cy="395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#  7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CF32D-392E-061F-2469-DCF33369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734"/>
            <a:ext cx="5963482" cy="4172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0F3B0-7AC4-9D86-7BDD-29A0A266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2" y="425632"/>
            <a:ext cx="543352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00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43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wahaaj mirza</dc:creator>
  <cp:lastModifiedBy>wahaaj mirza</cp:lastModifiedBy>
  <cp:revision>2</cp:revision>
  <dcterms:created xsi:type="dcterms:W3CDTF">2025-06-16T12:16:07Z</dcterms:created>
  <dcterms:modified xsi:type="dcterms:W3CDTF">2025-06-16T12:40:56Z</dcterms:modified>
</cp:coreProperties>
</file>