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2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751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6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120C-FA10-468C-B489-38AEF494D477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A7FE23-FE7F-4E0A-B76A-057CE86B4E68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70CE-097E-752C-058E-2AFFD0DA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7C0DD-FA16-2644-FD39-11FB88CFD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Wahaaj Siddique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B01411-D802-09FF-F805-752D607ADEB7}"/>
              </a:ext>
            </a:extLst>
          </p:cNvPr>
          <p:cNvSpPr/>
          <p:nvPr/>
        </p:nvSpPr>
        <p:spPr>
          <a:xfrm>
            <a:off x="952107" y="537328"/>
            <a:ext cx="1904215" cy="4713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P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F61346-8243-D5B6-703A-6D4A82AA23D5}"/>
              </a:ext>
            </a:extLst>
          </p:cNvPr>
          <p:cNvSpPr/>
          <p:nvPr/>
        </p:nvSpPr>
        <p:spPr>
          <a:xfrm>
            <a:off x="7899662" y="1008668"/>
            <a:ext cx="1168925" cy="4713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BS-AI 007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954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2178-47C8-0EE2-6151-5FD690B2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2FB4E4-E119-23F3-AFD6-1410084EDA7E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1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59D88-78A8-FA6B-7988-61E2C9E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1" y="847889"/>
            <a:ext cx="8973802" cy="325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856E9-4A6C-B802-020D-D76CE488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90" y="2181575"/>
            <a:ext cx="666843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935F-FE8E-5DEC-D02A-484F89588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D46B78-0C04-D850-CBE1-843ACB5F9E6E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2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F65DF-39F3-DD27-BC54-B4DD1B09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09" y="1659119"/>
            <a:ext cx="9905151" cy="29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714B-18EF-CCBA-B767-FE4E9878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AF82C2-5FCD-F277-86CC-E3E8927FC307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3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3BD14-BEF8-84E5-C881-185A250B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8" y="1540811"/>
            <a:ext cx="5833769" cy="3248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D6161-FD46-18C7-EEA9-4C517E8D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7" y="659876"/>
            <a:ext cx="5068007" cy="53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84AD-6FAA-D5FE-DEE2-6EAB29140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51181F-DB88-720C-DC8C-89693BA41972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4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5E1D1-C33B-3209-4632-9C2E1B07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014075"/>
            <a:ext cx="1022175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514A-F1E2-9E22-25EE-201330AB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0F8D5-C171-8DCA-54F3-A25CB06188C2}"/>
              </a:ext>
            </a:extLst>
          </p:cNvPr>
          <p:cNvSpPr/>
          <p:nvPr/>
        </p:nvSpPr>
        <p:spPr>
          <a:xfrm>
            <a:off x="405354" y="273378"/>
            <a:ext cx="1480008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5 &amp; 6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95F8A-4BD6-FCE6-477A-F7735935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666629"/>
            <a:ext cx="945964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A42B-70D9-3EF1-8001-E900BD71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780742-BA8F-A353-0B24-6297AEC1D1F2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7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06D2C-B940-527A-90C7-5F3C2DAA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9" y="1331941"/>
            <a:ext cx="10212225" cy="2629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8CC97-DE4E-7F33-5B63-911BA007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11" y="1852381"/>
            <a:ext cx="4772691" cy="41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2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43669-DF9B-55BA-0B56-C262FF1C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6925CC-12FF-94B0-FEDF-06442CD9B44D}"/>
              </a:ext>
            </a:extLst>
          </p:cNvPr>
          <p:cNvSpPr/>
          <p:nvPr/>
        </p:nvSpPr>
        <p:spPr>
          <a:xfrm>
            <a:off x="405353" y="273378"/>
            <a:ext cx="1216057" cy="4619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8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D5D67-874E-692D-7D3B-F6577EF1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" y="929755"/>
            <a:ext cx="10336067" cy="2905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B640B-F42E-C0F9-3949-2D149DF8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48" y="929755"/>
            <a:ext cx="6570600" cy="51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81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wahaaj mirza</dc:creator>
  <cp:lastModifiedBy>wahaaj mirza</cp:lastModifiedBy>
  <cp:revision>1</cp:revision>
  <dcterms:created xsi:type="dcterms:W3CDTF">2025-06-16T12:51:57Z</dcterms:created>
  <dcterms:modified xsi:type="dcterms:W3CDTF">2025-06-16T13:06:17Z</dcterms:modified>
</cp:coreProperties>
</file>