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13"/>
  </p:notesMasterIdLst>
  <p:handoutMasterIdLst>
    <p:handoutMasterId r:id="rId14"/>
  </p:handoutMasterIdLst>
  <p:sldIdLst>
    <p:sldId id="281" r:id="rId5"/>
    <p:sldId id="295" r:id="rId6"/>
    <p:sldId id="283" r:id="rId7"/>
    <p:sldId id="282" r:id="rId8"/>
    <p:sldId id="289" r:id="rId9"/>
    <p:sldId id="291" r:id="rId10"/>
    <p:sldId id="296" r:id="rId11"/>
    <p:sldId id="297" r:id="rId12"/>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8" d="100"/>
          <a:sy n="78" d="100"/>
        </p:scale>
        <p:origin x="1056" y="294"/>
      </p:cViewPr>
      <p:guideLst>
        <p:guide pos="360"/>
        <p:guide pos="7392"/>
        <p:guide orient="horz" pos="2160"/>
      </p:guideLst>
    </p:cSldViewPr>
  </p:slideViewPr>
  <p:notesTextViewPr>
    <p:cViewPr>
      <p:scale>
        <a:sx n="1" d="1"/>
        <a:sy n="1" d="1"/>
      </p:scale>
      <p:origin x="0" y="0"/>
    </p:cViewPr>
  </p:notesTextViewPr>
  <p:sorterViewPr>
    <p:cViewPr>
      <p:scale>
        <a:sx n="100" d="100"/>
        <a:sy n="100" d="100"/>
      </p:scale>
      <p:origin x="0" y="-480"/>
    </p:cViewPr>
  </p:sorterViewPr>
  <p:notesViewPr>
    <p:cSldViewPr snapToGrid="0">
      <p:cViewPr varScale="1">
        <p:scale>
          <a:sx n="88" d="100"/>
          <a:sy n="88" d="100"/>
        </p:scale>
        <p:origin x="37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DFB87A71-96EB-4108-95A3-855A4C360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6053B59-8ED2-441F-93B7-B3AA3F88F5B7}" type="datetime1">
              <a:rPr lang="en-GB" smtClean="0"/>
              <a:t>15/06/2025</a:t>
            </a:fld>
            <a:endParaRPr lang="en-GB" dirty="0"/>
          </a:p>
        </p:txBody>
      </p:sp>
      <p:sp>
        <p:nvSpPr>
          <p:cNvPr id="4" name="Footer Placeholder 3">
            <a:extLst>
              <a:ext uri="{FF2B5EF4-FFF2-40B4-BE49-F238E27FC236}">
                <a16:creationId xmlns:a16="http://schemas.microsoft.com/office/drawing/2014/main" id="{9445591A-E83D-4F8A-B064-12B29D3154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97AF2308-535F-471C-9423-3467454C92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661E857-36B8-43F1-9D87-FE508167BCE3}" type="slidenum">
              <a:rPr lang="en-GB" smtClean="0"/>
              <a:t>‹#›</a:t>
            </a:fld>
            <a:endParaRPr lang="en-GB"/>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A220F6-ADC4-4852-80CE-BF89F4F41C83}" type="datetime1">
              <a:rPr lang="en-GB" smtClean="0"/>
              <a:pPr/>
              <a:t>15/06/2025</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CFAAAB6-A2C6-4A85-A3A1-98EFBA61C967}" type="slidenum">
              <a:rPr lang="en-GB" noProof="0" smtClean="0"/>
              <a:t>‹#›</a:t>
            </a:fld>
            <a:endParaRPr lang="en-GB" noProof="0"/>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a:effectLst/>
              <a:latin typeface="Segoe UI" panose="020B0502040204020203" pitchFamily="34" charset="0"/>
            </a:endParaRPr>
          </a:p>
          <a:p>
            <a:pPr rtl="0"/>
            <a:r>
              <a:rPr lang="en-GB"/>
              <a:t>ID=d924773e-9a16-4d6d-9803-8cb819e99682
Recipe=text_billboard
Type=TextOnly
Variant=0
FamilyID=AccentBoxWalbaum_Zero</a:t>
            </a:r>
          </a:p>
        </p:txBody>
      </p:sp>
      <p:sp>
        <p:nvSpPr>
          <p:cNvPr id="4" name="Slide Number Placeholder 3"/>
          <p:cNvSpPr>
            <a:spLocks noGrp="1"/>
          </p:cNvSpPr>
          <p:nvPr>
            <p:ph type="sldNum" sz="quarter" idx="5"/>
          </p:nvPr>
        </p:nvSpPr>
        <p:spPr/>
        <p:txBody>
          <a:bodyPr rtlCol="0"/>
          <a:lstStyle/>
          <a:p>
            <a:pPr rtl="0"/>
            <a:fld id="{8EAA36B1-75F6-458C-B388-8BC01E9857C8}" type="slidenum">
              <a:rPr lang="en-GB" smtClean="0"/>
              <a:t>1</a:t>
            </a:fld>
            <a:endParaRPr lang="en-GB"/>
          </a:p>
        </p:txBody>
      </p:sp>
    </p:spTree>
    <p:extLst>
      <p:ext uri="{BB962C8B-B14F-4D97-AF65-F5344CB8AC3E}">
        <p14:creationId xmlns:p14="http://schemas.microsoft.com/office/powerpoint/2010/main" val="270320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5C50C9-5CB7-4938-BEDF-DD2FC7529FA9}"/>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1801368" y="1664208"/>
            <a:ext cx="8586216" cy="2176272"/>
          </a:xfrm>
        </p:spPr>
        <p:txBody>
          <a:bodyPr rtlCol="0" anchor="ctr">
            <a:normAutofit/>
          </a:bodyPr>
          <a:lstStyle>
            <a:lvl1pPr algn="ctr">
              <a:defRPr sz="6600"/>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2487168" y="4142232"/>
            <a:ext cx="7223760" cy="685800"/>
          </a:xfrm>
          <a:solidFill>
            <a:schemeClr val="accent1"/>
          </a:solidFill>
        </p:spPr>
        <p:txBody>
          <a:bodyPr rtlCol="0" anchor="ct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Tree>
    <p:extLst>
      <p:ext uri="{BB962C8B-B14F-4D97-AF65-F5344CB8AC3E}">
        <p14:creationId xmlns:p14="http://schemas.microsoft.com/office/powerpoint/2010/main" val="266964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3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841248" y="978408"/>
            <a:ext cx="4059936" cy="1106424"/>
          </a:xfrm>
        </p:spPr>
        <p:txBody>
          <a:bodyPr rtlCol="0" anchor="ctr">
            <a:normAutofit/>
          </a:bodyPr>
          <a:lstStyle>
            <a:lvl1pPr>
              <a:defRPr sz="28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841248" y="2359152"/>
            <a:ext cx="4059936" cy="3429000"/>
          </a:xfrm>
        </p:spPr>
        <p:txBody>
          <a:bodyPr rtlCol="0"/>
          <a:lstStyle>
            <a:lvl1pPr marL="0" indent="0">
              <a:buNone/>
              <a:defRPr sz="1800"/>
            </a:lvl1pPr>
          </a:lstStyle>
          <a:p>
            <a:pPr lvl="0" rtl="0"/>
            <a:r>
              <a:rPr lang="en-US" noProof="0"/>
              <a:t>Click to edit Master text styles</a:t>
            </a: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rtlCol="0" anchor="ctr"/>
          <a:lstStyle>
            <a:lvl1pPr algn="ctr">
              <a:buNone/>
              <a:defRPr/>
            </a:lvl1pPr>
          </a:lstStyle>
          <a:p>
            <a:pPr rtl="0"/>
            <a:r>
              <a:rPr lang="en-US" noProof="0"/>
              <a:t>Click icon to add picture</a:t>
            </a:r>
            <a:endParaRPr lang="en-GB" noProof="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rtlCol="0" anchor="ctr"/>
          <a:lstStyle>
            <a:lvl1pPr algn="ctr">
              <a:buNone/>
              <a:defRPr/>
            </a:lvl1pPr>
          </a:lstStyle>
          <a:p>
            <a:pPr rtl="0"/>
            <a:r>
              <a:rPr lang="en-US" noProof="0"/>
              <a:t>Click icon to add picture</a:t>
            </a:r>
            <a:endParaRPr lang="en-GB" noProof="0"/>
          </a:p>
        </p:txBody>
      </p:sp>
      <p:sp>
        <p:nvSpPr>
          <p:cNvPr id="5" name="Rectangle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rtlCol="0" anchor="ctr"/>
          <a:lstStyle>
            <a:lvl1pPr algn="ctr">
              <a:buNone/>
              <a:defRPr/>
            </a:lvl1pPr>
          </a:lstStyle>
          <a:p>
            <a:pPr rtl="0"/>
            <a:r>
              <a:rPr lang="en-US" noProof="0"/>
              <a:t>Click icon to add picture</a:t>
            </a:r>
            <a:endParaRPr lang="en-GB" noProof="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rtlCol="0"/>
          <a:lstStyle/>
          <a:p>
            <a:pPr rtl="0"/>
            <a:r>
              <a:rPr lang="en-GB" noProof="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rtlCol="0"/>
          <a:lstStyle/>
          <a:p>
            <a:pPr rtl="0"/>
            <a:r>
              <a:rPr lang="en-GB" noProof="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rtlCol="0"/>
          <a:lstStyle/>
          <a:p>
            <a:pPr rtl="0"/>
            <a:fld id="{A65A5C87-DF58-40C8-B092-1DE63DB4547E}" type="slidenum">
              <a:rPr lang="en-GB" noProof="0" smtClean="0"/>
              <a:t>‹#›</a:t>
            </a:fld>
            <a:endParaRPr lang="en-GB" noProof="0"/>
          </a:p>
        </p:txBody>
      </p:sp>
    </p:spTree>
    <p:extLst>
      <p:ext uri="{BB962C8B-B14F-4D97-AF65-F5344CB8AC3E}">
        <p14:creationId xmlns:p14="http://schemas.microsoft.com/office/powerpoint/2010/main" val="35279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772400" y="978408"/>
            <a:ext cx="3721608" cy="1106424"/>
          </a:xfrm>
        </p:spPr>
        <p:txBody>
          <a:bodyPr rtlCol="0" anchor="ctr">
            <a:normAutofit/>
          </a:bodyPr>
          <a:lstStyle>
            <a:lvl1pPr>
              <a:defRPr sz="2800"/>
            </a:lvl1pPr>
          </a:lstStyle>
          <a:p>
            <a:pPr rtl="0"/>
            <a:r>
              <a:rPr lang="en-US" noProof="0"/>
              <a:t>Click to edit Master title style</a:t>
            </a:r>
            <a:endParaRPr lang="en-GB" noProof="0"/>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3767328" y="630936"/>
            <a:ext cx="3246120" cy="2688336"/>
          </a:xfrm>
        </p:spPr>
        <p:txBody>
          <a:bodyPr rtlCol="0" anchor="ctr"/>
          <a:lstStyle>
            <a:lvl1pPr algn="ctr">
              <a:buNone/>
              <a:defRPr/>
            </a:lvl1pPr>
          </a:lstStyle>
          <a:p>
            <a:pPr rtl="0"/>
            <a:r>
              <a:rPr lang="en-US" noProof="0"/>
              <a:t>Click icon to add picture</a:t>
            </a:r>
            <a:endParaRPr lang="en-GB" noProof="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411480" y="630936"/>
            <a:ext cx="3246120" cy="2688336"/>
          </a:xfrm>
        </p:spPr>
        <p:txBody>
          <a:bodyPr rtlCol="0" anchor="ctr"/>
          <a:lstStyle>
            <a:lvl1pPr algn="ctr">
              <a:buNone/>
              <a:defRPr/>
            </a:lvl1pPr>
          </a:lstStyle>
          <a:p>
            <a:pPr rtl="0"/>
            <a:r>
              <a:rPr lang="en-US" noProof="0"/>
              <a:t>Click icon to add picture</a:t>
            </a:r>
            <a:endParaRPr lang="en-GB" noProof="0"/>
          </a:p>
        </p:txBody>
      </p:sp>
      <p:sp>
        <p:nvSpPr>
          <p:cNvPr id="5" name="Rectangle 4">
            <a:extLst>
              <a:ext uri="{FF2B5EF4-FFF2-40B4-BE49-F238E27FC236}">
                <a16:creationId xmlns:a16="http://schemas.microsoft.com/office/drawing/2014/main"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411480" y="3438144"/>
            <a:ext cx="3246120" cy="2688336"/>
          </a:xfrm>
        </p:spPr>
        <p:txBody>
          <a:bodyPr rtlCol="0" anchor="ctr"/>
          <a:lstStyle>
            <a:lvl1pPr algn="ctr">
              <a:buNone/>
              <a:defRPr/>
            </a:lvl1pPr>
          </a:lstStyle>
          <a:p>
            <a:pPr rtl="0"/>
            <a:r>
              <a:rPr lang="en-US" noProof="0"/>
              <a:t>Click icon to add picture</a:t>
            </a:r>
            <a:endParaRPr lang="en-GB" noProof="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rtlCol="0"/>
          <a:lstStyle/>
          <a:p>
            <a:pPr rtl="0"/>
            <a:r>
              <a:rPr lang="en-GB" noProof="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rtlCol="0"/>
          <a:lstStyle/>
          <a:p>
            <a:pPr rtl="0"/>
            <a:r>
              <a:rPr lang="en-GB" noProof="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rtlCol="0"/>
          <a:lstStyle/>
          <a:p>
            <a:pPr rtl="0"/>
            <a:fld id="{A65A5C87-DF58-40C8-B092-1DE63DB4547E}" type="slidenum">
              <a:rPr lang="en-GB" noProof="0" smtClean="0"/>
              <a:t>‹#›</a:t>
            </a:fld>
            <a:endParaRPr lang="en-GB" noProof="0"/>
          </a:p>
        </p:txBody>
      </p:sp>
      <p:sp>
        <p:nvSpPr>
          <p:cNvPr id="6" name="Rectangle 5">
            <a:extLst>
              <a:ext uri="{FF2B5EF4-FFF2-40B4-BE49-F238E27FC236}">
                <a16:creationId xmlns:a16="http://schemas.microsoft.com/office/drawing/2014/main"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p:nvPr>
        </p:nvSpPr>
        <p:spPr>
          <a:xfrm>
            <a:off x="3767328" y="3438144"/>
            <a:ext cx="3246120" cy="2688336"/>
          </a:xfrm>
        </p:spPr>
        <p:txBody>
          <a:bodyPr rtlCol="0" anchor="ctr"/>
          <a:lstStyle>
            <a:lvl1pPr algn="ctr">
              <a:buNone/>
              <a:defRPr/>
            </a:lvl1pPr>
          </a:lstStyle>
          <a:p>
            <a:pPr rtl="0"/>
            <a:r>
              <a:rPr lang="en-US" noProof="0"/>
              <a:t>Click icon to add picture</a:t>
            </a:r>
            <a:endParaRPr lang="en-GB" noProof="0"/>
          </a:p>
        </p:txBody>
      </p:sp>
      <p:sp>
        <p:nvSpPr>
          <p:cNvPr id="8" name="Text Placeholder 7">
            <a:extLst>
              <a:ext uri="{FF2B5EF4-FFF2-40B4-BE49-F238E27FC236}">
                <a16:creationId xmlns:a16="http://schemas.microsoft.com/office/drawing/2014/main" id="{A0D33A8D-B0BB-4920-AAC4-6EE9952AA556}"/>
              </a:ext>
            </a:extLst>
          </p:cNvPr>
          <p:cNvSpPr>
            <a:spLocks noGrp="1"/>
          </p:cNvSpPr>
          <p:nvPr>
            <p:ph type="body" sz="quarter" idx="22"/>
          </p:nvPr>
        </p:nvSpPr>
        <p:spPr>
          <a:xfrm>
            <a:off x="7772400" y="3099816"/>
            <a:ext cx="3721100" cy="447675"/>
          </a:xfrm>
        </p:spPr>
        <p:txBody>
          <a:bodyPr rtlCol="0"/>
          <a:lstStyle>
            <a:lvl1pPr marL="0" indent="0">
              <a:buNone/>
              <a:defRPr sz="1600"/>
            </a:lvl1pPr>
          </a:lstStyle>
          <a:p>
            <a:pPr lvl="0" rtl="0"/>
            <a:r>
              <a:rPr lang="en-US" noProof="0"/>
              <a:t>Click to edit Master text styles</a:t>
            </a:r>
          </a:p>
        </p:txBody>
      </p:sp>
      <p:sp>
        <p:nvSpPr>
          <p:cNvPr id="21" name="Text Placeholder 7">
            <a:extLst>
              <a:ext uri="{FF2B5EF4-FFF2-40B4-BE49-F238E27FC236}">
                <a16:creationId xmlns:a16="http://schemas.microsoft.com/office/drawing/2014/main" id="{FC2F80E1-DA5D-4EBA-BDBC-FFD24776ED07}"/>
              </a:ext>
            </a:extLst>
          </p:cNvPr>
          <p:cNvSpPr>
            <a:spLocks noGrp="1"/>
          </p:cNvSpPr>
          <p:nvPr>
            <p:ph type="body" sz="quarter" idx="23"/>
          </p:nvPr>
        </p:nvSpPr>
        <p:spPr>
          <a:xfrm>
            <a:off x="7772400" y="4215384"/>
            <a:ext cx="3721100" cy="447675"/>
          </a:xfrm>
        </p:spPr>
        <p:txBody>
          <a:bodyPr rtlCol="0"/>
          <a:lstStyle>
            <a:lvl1pPr marL="0" indent="0">
              <a:buNone/>
              <a:defRPr sz="1600"/>
            </a:lvl1pPr>
          </a:lstStyle>
          <a:p>
            <a:pPr lvl="0" rtl="0"/>
            <a:r>
              <a:rPr lang="en-US" noProof="0"/>
              <a:t>Click to edit Master text styles</a:t>
            </a:r>
          </a:p>
        </p:txBody>
      </p:sp>
      <p:sp>
        <p:nvSpPr>
          <p:cNvPr id="22" name="Text Placeholder 7">
            <a:extLst>
              <a:ext uri="{FF2B5EF4-FFF2-40B4-BE49-F238E27FC236}">
                <a16:creationId xmlns:a16="http://schemas.microsoft.com/office/drawing/2014/main" id="{536A3E74-5D94-4FE5-A5F8-7DA032AD48AF}"/>
              </a:ext>
            </a:extLst>
          </p:cNvPr>
          <p:cNvSpPr>
            <a:spLocks noGrp="1"/>
          </p:cNvSpPr>
          <p:nvPr>
            <p:ph type="body" sz="quarter" idx="24"/>
          </p:nvPr>
        </p:nvSpPr>
        <p:spPr>
          <a:xfrm>
            <a:off x="7772400" y="5321808"/>
            <a:ext cx="3721100" cy="447675"/>
          </a:xfrm>
        </p:spPr>
        <p:txBody>
          <a:bodyPr rtlCol="0"/>
          <a:lstStyle>
            <a:lvl1pPr marL="0" indent="0">
              <a:buNone/>
              <a:defRPr sz="1600"/>
            </a:lvl1pPr>
          </a:lstStyle>
          <a:p>
            <a:pPr lvl="0" rtl="0"/>
            <a:r>
              <a:rPr lang="en-US" noProof="0"/>
              <a:t>Click to edit Master text styles</a:t>
            </a:r>
          </a:p>
        </p:txBody>
      </p:sp>
      <p:sp>
        <p:nvSpPr>
          <p:cNvPr id="23" name="Picture Placeholder 14">
            <a:extLst>
              <a:ext uri="{FF2B5EF4-FFF2-40B4-BE49-F238E27FC236}">
                <a16:creationId xmlns:a16="http://schemas.microsoft.com/office/drawing/2014/main" id="{A36D2011-9E99-44AA-8612-4EEBAAA5D036}"/>
              </a:ext>
            </a:extLst>
          </p:cNvPr>
          <p:cNvSpPr>
            <a:spLocks noGrp="1"/>
          </p:cNvSpPr>
          <p:nvPr>
            <p:ph type="pic" sz="quarter" idx="25" hasCustomPrompt="1"/>
          </p:nvPr>
        </p:nvSpPr>
        <p:spPr>
          <a:xfrm>
            <a:off x="7772400" y="2532888"/>
            <a:ext cx="457200" cy="457200"/>
          </a:xfrm>
        </p:spPr>
        <p:txBody>
          <a:bodyPr rtlCol="0" anchor="ctr"/>
          <a:lstStyle>
            <a:lvl1pPr algn="ctr">
              <a:buNone/>
              <a:defRPr sz="900"/>
            </a:lvl1pPr>
          </a:lstStyle>
          <a:p>
            <a:pPr rtl="0"/>
            <a:r>
              <a:rPr lang="en-GB" noProof="0"/>
              <a:t>Icon</a:t>
            </a:r>
          </a:p>
        </p:txBody>
      </p:sp>
      <p:sp>
        <p:nvSpPr>
          <p:cNvPr id="24" name="Picture Placeholder 14">
            <a:extLst>
              <a:ext uri="{FF2B5EF4-FFF2-40B4-BE49-F238E27FC236}">
                <a16:creationId xmlns:a16="http://schemas.microsoft.com/office/drawing/2014/main" id="{80B0958E-0709-4604-ADAF-A6137275F31B}"/>
              </a:ext>
            </a:extLst>
          </p:cNvPr>
          <p:cNvSpPr>
            <a:spLocks noGrp="1"/>
          </p:cNvSpPr>
          <p:nvPr>
            <p:ph type="pic" sz="quarter" idx="26" hasCustomPrompt="1"/>
          </p:nvPr>
        </p:nvSpPr>
        <p:spPr>
          <a:xfrm>
            <a:off x="7772400" y="3630168"/>
            <a:ext cx="457200" cy="457200"/>
          </a:xfrm>
        </p:spPr>
        <p:txBody>
          <a:bodyPr rtlCol="0" anchor="ctr"/>
          <a:lstStyle>
            <a:lvl1pPr algn="ctr">
              <a:buNone/>
              <a:defRPr sz="900"/>
            </a:lvl1pPr>
          </a:lstStyle>
          <a:p>
            <a:pPr rtl="0"/>
            <a:r>
              <a:rPr lang="en-GB" noProof="0"/>
              <a:t>Icon</a:t>
            </a:r>
          </a:p>
        </p:txBody>
      </p:sp>
      <p:sp>
        <p:nvSpPr>
          <p:cNvPr id="25" name="Picture Placeholder 14">
            <a:extLst>
              <a:ext uri="{FF2B5EF4-FFF2-40B4-BE49-F238E27FC236}">
                <a16:creationId xmlns:a16="http://schemas.microsoft.com/office/drawing/2014/main" id="{F4A09204-1398-472F-B713-0AD49188773D}"/>
              </a:ext>
            </a:extLst>
          </p:cNvPr>
          <p:cNvSpPr>
            <a:spLocks noGrp="1"/>
          </p:cNvSpPr>
          <p:nvPr>
            <p:ph type="pic" sz="quarter" idx="27" hasCustomPrompt="1"/>
          </p:nvPr>
        </p:nvSpPr>
        <p:spPr>
          <a:xfrm>
            <a:off x="7772400" y="4754880"/>
            <a:ext cx="457200" cy="457200"/>
          </a:xfrm>
        </p:spPr>
        <p:txBody>
          <a:bodyPr rtlCol="0" anchor="ctr"/>
          <a:lstStyle>
            <a:lvl1pPr algn="ctr">
              <a:buNone/>
              <a:defRPr sz="900"/>
            </a:lvl1pPr>
          </a:lstStyle>
          <a:p>
            <a:pPr rtl="0"/>
            <a:r>
              <a:rPr lang="en-GB" noProof="0"/>
              <a:t>Icon</a:t>
            </a:r>
          </a:p>
        </p:txBody>
      </p:sp>
    </p:spTree>
    <p:extLst>
      <p:ext uri="{BB962C8B-B14F-4D97-AF65-F5344CB8AC3E}">
        <p14:creationId xmlns:p14="http://schemas.microsoft.com/office/powerpoint/2010/main" val="343934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rtlCol="0">
            <a:normAutofit/>
          </a:bodyPr>
          <a:lstStyle>
            <a:lvl1pPr>
              <a:defRPr sz="5400"/>
            </a:lvl1pPr>
          </a:lstStyle>
          <a:p>
            <a:pPr rtl="0"/>
            <a:r>
              <a:rPr lang="en-US" noProof="0"/>
              <a:t>Click to edit Master title style</a:t>
            </a:r>
            <a:endParaRPr lang="en-GB" noProof="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rtlCol="0"/>
          <a:lstStyle/>
          <a:p>
            <a:pPr rtl="0"/>
            <a:r>
              <a:rPr lang="en-GB" noProof="0"/>
              <a:t>9/4/20XX</a:t>
            </a:r>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rtlCol="0"/>
          <a:lstStyle/>
          <a:p>
            <a:pPr rtl="0"/>
            <a:r>
              <a:rPr lang="en-GB" noProof="0"/>
              <a:t>Presentation Title</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rtlCol="0"/>
          <a:lstStyle/>
          <a:p>
            <a:pPr rtl="0"/>
            <a:fld id="{A65A5C87-DF58-40C8-B092-1DE63DB4547E}" type="slidenum">
              <a:rPr lang="en-GB" noProof="0" smtClean="0"/>
              <a:t>‹#›</a:t>
            </a:fld>
            <a:endParaRPr lang="en-GB" noProof="0"/>
          </a:p>
        </p:txBody>
      </p:sp>
    </p:spTree>
    <p:extLst>
      <p:ext uri="{BB962C8B-B14F-4D97-AF65-F5344CB8AC3E}">
        <p14:creationId xmlns:p14="http://schemas.microsoft.com/office/powerpoint/2010/main" val="140099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rtlCol="0"/>
          <a:lstStyle/>
          <a:p>
            <a:pPr rtl="0"/>
            <a:r>
              <a:rPr lang="en-GB" noProof="0"/>
              <a:t>9/4/20XX</a:t>
            </a:r>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rtlCol="0"/>
          <a:lstStyle/>
          <a:p>
            <a:pPr rtl="0"/>
            <a:r>
              <a:rPr lang="en-GB" noProof="0"/>
              <a:t>Presentation Title</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rtlCol="0"/>
          <a:lstStyle/>
          <a:p>
            <a:pPr rtl="0"/>
            <a:fld id="{A65A5C87-DF58-40C8-B092-1DE63DB4547E}" type="slidenum">
              <a:rPr lang="en-GB" noProof="0" smtClean="0"/>
              <a:t>‹#›</a:t>
            </a:fld>
            <a:endParaRPr lang="en-GB" noProof="0"/>
          </a:p>
        </p:txBody>
      </p:sp>
    </p:spTree>
    <p:extLst>
      <p:ext uri="{BB962C8B-B14F-4D97-AF65-F5344CB8AC3E}">
        <p14:creationId xmlns:p14="http://schemas.microsoft.com/office/powerpoint/2010/main" val="4060377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rtlCol="0" anchor="t">
            <a:normAutofit/>
          </a:bodyPr>
          <a:lstStyle>
            <a:lvl1pPr>
              <a:lnSpc>
                <a:spcPct val="100000"/>
              </a:lnSpc>
              <a:defRPr sz="34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rtlCol="0"/>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rtlCol="0">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rtlCol="0"/>
          <a:lstStyle/>
          <a:p>
            <a:pPr rtl="0"/>
            <a:r>
              <a:rPr lang="en-GB" noProof="0"/>
              <a:t>9/4/20XX</a:t>
            </a:r>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rtlCol="0"/>
          <a:lstStyle/>
          <a:p>
            <a:pPr rtl="0"/>
            <a:r>
              <a:rPr lang="en-GB" noProof="0"/>
              <a:t>Presentation Title</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rtlCol="0"/>
          <a:lstStyle/>
          <a:p>
            <a:pPr rtl="0"/>
            <a:fld id="{A65A5C87-DF58-40C8-B092-1DE63DB4547E}" type="slidenum">
              <a:rPr lang="en-GB" noProof="0" smtClean="0"/>
              <a:t>‹#›</a:t>
            </a:fld>
            <a:endParaRPr lang="en-GB" noProof="0"/>
          </a:p>
        </p:txBody>
      </p:sp>
    </p:spTree>
    <p:extLst>
      <p:ext uri="{BB962C8B-B14F-4D97-AF65-F5344CB8AC3E}">
        <p14:creationId xmlns:p14="http://schemas.microsoft.com/office/powerpoint/2010/main" val="1777224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rtlCol="0" anchor="t">
            <a:normAutofit/>
          </a:bodyPr>
          <a:lstStyle>
            <a:lvl1pPr>
              <a:lnSpc>
                <a:spcPct val="100000"/>
              </a:lnSpc>
              <a:defRPr sz="3400"/>
            </a:lvl1pPr>
          </a:lstStyle>
          <a:p>
            <a:pPr rtl="0"/>
            <a:r>
              <a:rPr lang="en-US" noProof="0"/>
              <a:t>Click to edit Master title style</a:t>
            </a:r>
            <a:endParaRPr lang="en-GB" noProof="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rtlCol="0">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rtlCol="0">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rtlCol="0"/>
          <a:lstStyle/>
          <a:p>
            <a:pPr rtl="0"/>
            <a:r>
              <a:rPr lang="en-GB" noProof="0"/>
              <a:t>9/4/20XX</a:t>
            </a:r>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rtlCol="0"/>
          <a:lstStyle/>
          <a:p>
            <a:pPr rtl="0"/>
            <a:r>
              <a:rPr lang="en-GB" noProof="0"/>
              <a:t>Presentation Title</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rtlCol="0"/>
          <a:lstStyle/>
          <a:p>
            <a:pPr rtl="0"/>
            <a:fld id="{A65A5C87-DF58-40C8-B092-1DE63DB4547E}" type="slidenum">
              <a:rPr lang="en-GB" noProof="0" smtClean="0"/>
              <a:t>‹#›</a:t>
            </a:fld>
            <a:endParaRPr lang="en-GB" noProof="0"/>
          </a:p>
        </p:txBody>
      </p:sp>
    </p:spTree>
    <p:extLst>
      <p:ext uri="{BB962C8B-B14F-4D97-AF65-F5344CB8AC3E}">
        <p14:creationId xmlns:p14="http://schemas.microsoft.com/office/powerpoint/2010/main" val="43324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rtlCol="0" anchor="b">
            <a:normAutofit/>
          </a:bodyPr>
          <a:lstStyle>
            <a:lvl1pPr>
              <a:defRPr sz="52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5084064" y="3355848"/>
            <a:ext cx="6272784" cy="2825496"/>
          </a:xfrm>
        </p:spPr>
        <p:txBody>
          <a:bodyPr rtlCol="0"/>
          <a:lstStyle>
            <a:lvl1pPr>
              <a:buNone/>
              <a:defRPr sz="1800"/>
            </a:lvl1pPr>
          </a:lstStyle>
          <a:p>
            <a:pPr lvl="0" rtl="0"/>
            <a:r>
              <a:rPr lang="en-US" noProof="0"/>
              <a:t>Click to edit Master text styles</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905256" y="6356350"/>
            <a:ext cx="2743200" cy="365125"/>
          </a:xfrm>
        </p:spPr>
        <p:txBody>
          <a:bodyPr rtlCol="0"/>
          <a:lstStyle/>
          <a:p>
            <a:pPr rtl="0"/>
            <a:r>
              <a:rPr lang="en-GB" noProof="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p:spPr>
        <p:txBody>
          <a:bodyPr rtlCol="0"/>
          <a:lstStyle/>
          <a:p>
            <a:pPr rtl="0"/>
            <a:r>
              <a:rPr lang="en-GB" noProof="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rtlCol="0"/>
          <a:lstStyle/>
          <a:p>
            <a:pPr rtl="0"/>
            <a:fld id="{A65A5C87-DF58-40C8-B092-1DE63DB4547E}" type="slidenum">
              <a:rPr lang="en-GB" noProof="0" smtClean="0"/>
              <a:t>‹#›</a:t>
            </a:fld>
            <a:endParaRPr lang="en-GB" noProof="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rtlCol="0" anchor="ctr"/>
          <a:lstStyle>
            <a:lvl1pPr algn="ctr">
              <a:buNone/>
              <a:defRPr/>
            </a:lvl1pPr>
          </a:lstStyle>
          <a:p>
            <a:pPr rtl="0"/>
            <a:r>
              <a:rPr lang="en-US" noProof="0"/>
              <a:t>Click icon to add picture</a:t>
            </a:r>
            <a:endParaRPr lang="en-GB" noProof="0"/>
          </a:p>
        </p:txBody>
      </p:sp>
    </p:spTree>
    <p:extLst>
      <p:ext uri="{BB962C8B-B14F-4D97-AF65-F5344CB8AC3E}">
        <p14:creationId xmlns:p14="http://schemas.microsoft.com/office/powerpoint/2010/main" val="381258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rtlCol="0" anchor="b">
            <a:normAutofit/>
          </a:bodyPr>
          <a:lstStyle>
            <a:lvl1pPr>
              <a:defRPr sz="52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612648" y="3355848"/>
            <a:ext cx="6272784" cy="2825496"/>
          </a:xfrm>
        </p:spPr>
        <p:txBody>
          <a:bodyPr rtlCol="0"/>
          <a:lstStyle>
            <a:lvl1pPr marL="0" indent="0">
              <a:buNone/>
              <a:defRPr sz="1800"/>
            </a:lvl1pPr>
          </a:lstStyle>
          <a:p>
            <a:pPr lvl="0" rtl="0"/>
            <a:r>
              <a:rPr lang="en-US" noProof="0"/>
              <a:t>Click to edit Master text styles</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p:spPr>
        <p:txBody>
          <a:bodyPr rtlCol="0"/>
          <a:lstStyle/>
          <a:p>
            <a:pPr rtl="0"/>
            <a:fld id="{A65A5C87-DF58-40C8-B092-1DE63DB4547E}" type="slidenum">
              <a:rPr lang="en-GB" noProof="0" smtClean="0"/>
              <a:t>‹#›</a:t>
            </a:fld>
            <a:endParaRPr lang="en-GB" noProof="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rtlCol="0" anchor="ctr"/>
          <a:lstStyle>
            <a:lvl1pPr algn="ctr">
              <a:buNone/>
              <a:defRPr/>
            </a:lvl1pPr>
          </a:lstStyle>
          <a:p>
            <a:pPr rtl="0"/>
            <a:r>
              <a:rPr lang="en-US" noProof="0"/>
              <a:t>Click icon to add picture</a:t>
            </a:r>
            <a:endParaRPr lang="en-GB" noProof="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rtlCol="0" anchor="ctr"/>
          <a:lstStyle>
            <a:lvl1pPr algn="ctr">
              <a:buNone/>
              <a:defRPr/>
            </a:lvl1pPr>
          </a:lstStyle>
          <a:p>
            <a:pPr rtl="0"/>
            <a:r>
              <a:rPr lang="en-US" noProof="0"/>
              <a:t>Click icon to add picture</a:t>
            </a:r>
            <a:endParaRPr lang="en-GB" noProof="0"/>
          </a:p>
        </p:txBody>
      </p:sp>
      <p:sp>
        <p:nvSpPr>
          <p:cNvPr id="8" name="Rectangle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17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541A812-4D3F-4D65-BA64-BA64E37F2C1D}"/>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1078992" y="1938528"/>
            <a:ext cx="7013448" cy="2990088"/>
          </a:xfrm>
        </p:spPr>
        <p:txBody>
          <a:bodyPr rtlCol="0" anchor="ctr">
            <a:normAutofit/>
          </a:bodyPr>
          <a:lstStyle>
            <a:lvl1pPr>
              <a:defRPr sz="5400"/>
            </a:lvl1p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613648" y="1938528"/>
            <a:ext cx="2688336" cy="2990088"/>
          </a:xfrm>
          <a:solidFill>
            <a:schemeClr val="accent1"/>
          </a:solidFill>
        </p:spPr>
        <p:txBody>
          <a:bodyPr rtlCol="0" anchor="ct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sp>
        <p:nvSpPr>
          <p:cNvPr id="12" name="Rectangle 11">
            <a:extLst>
              <a:ext uri="{FF2B5EF4-FFF2-40B4-BE49-F238E27FC236}">
                <a16:creationId xmlns:a16="http://schemas.microsoft.com/office/drawing/2014/main" id="{5716BBE9-8A9C-450B-A235-677945C7ED44}"/>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855E7BF-3629-4C02-98DF-CFC1C93CE036}"/>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354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rtlCol="0">
            <a:normAutofit/>
          </a:bodyPr>
          <a:lstStyle>
            <a:lvl1pPr>
              <a:defRPr sz="40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01852" y="6356350"/>
            <a:ext cx="2743200" cy="365125"/>
          </a:xfrm>
        </p:spPr>
        <p:txBody>
          <a:bodyPr rtlCol="0"/>
          <a:lstStyle/>
          <a:p>
            <a:pPr rtl="0"/>
            <a:r>
              <a:rPr lang="en-GB" noProof="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rtlCol="0"/>
          <a:lstStyle/>
          <a:p>
            <a:pPr rtl="0"/>
            <a:r>
              <a:rPr lang="en-GB" noProof="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rtlCol="0"/>
          <a:lstStyle/>
          <a:p>
            <a:pPr rtl="0"/>
            <a:fld id="{A65A5C87-DF58-40C8-B092-1DE63DB4547E}" type="slidenum">
              <a:rPr lang="en-GB" noProof="0" smtClean="0"/>
              <a:t>‹#›</a:t>
            </a:fld>
            <a:endParaRPr lang="en-GB" noProof="0"/>
          </a:p>
        </p:txBody>
      </p:sp>
    </p:spTree>
    <p:extLst>
      <p:ext uri="{BB962C8B-B14F-4D97-AF65-F5344CB8AC3E}">
        <p14:creationId xmlns:p14="http://schemas.microsoft.com/office/powerpoint/2010/main" val="339386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rtlCol="0" anchor="ctr">
            <a:normAutofit/>
          </a:bodyPr>
          <a:lstStyle>
            <a:lvl1pPr algn="ctr">
              <a:defRPr sz="4800"/>
            </a:lvl1pPr>
          </a:lstStyle>
          <a:p>
            <a:pPr rtl="0"/>
            <a:r>
              <a:rPr lang="en-US" noProof="0"/>
              <a:t>Click to edit Master title style</a:t>
            </a:r>
            <a:endParaRPr lang="en-GB" noProof="0"/>
          </a:p>
        </p:txBody>
      </p:sp>
      <p:sp useBgFill="1">
        <p:nvSpPr>
          <p:cNvPr id="4" name="Rectangle 3">
            <a:extLst>
              <a:ext uri="{FF2B5EF4-FFF2-40B4-BE49-F238E27FC236}">
                <a16:creationId xmlns:a16="http://schemas.microsoft.com/office/drawing/2014/main" id="{673635DF-99E4-4A0C-A272-D9FF87695DE7}"/>
              </a:ext>
            </a:extLst>
          </p:cNvPr>
          <p:cNvSpPr/>
          <p:nvPr userDrawn="1"/>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5590C76F-6331-4485-AA5B-D61483481F68}"/>
              </a:ext>
            </a:extLst>
          </p:cNvPr>
          <p:cNvSpPr/>
          <p:nvPr userDrawn="1"/>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a:solidFill>
            <a:schemeClr val="accent1"/>
          </a:solidFill>
        </p:spPr>
        <p:txBody>
          <a:bodyPr rtlCol="0" anchor="ct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sp>
        <p:nvSpPr>
          <p:cNvPr id="6" name="Date Placeholder 5">
            <a:extLst>
              <a:ext uri="{FF2B5EF4-FFF2-40B4-BE49-F238E27FC236}">
                <a16:creationId xmlns:a16="http://schemas.microsoft.com/office/drawing/2014/main" id="{ECB2BA4C-9ADA-41DB-B758-9E3CFECDF528}"/>
              </a:ext>
            </a:extLst>
          </p:cNvPr>
          <p:cNvSpPr>
            <a:spLocks noGrp="1"/>
          </p:cNvSpPr>
          <p:nvPr>
            <p:ph type="dt" sz="half" idx="10"/>
          </p:nvPr>
        </p:nvSpPr>
        <p:spPr>
          <a:xfrm>
            <a:off x="905256" y="6356350"/>
            <a:ext cx="2743200" cy="365125"/>
          </a:xfrm>
        </p:spPr>
        <p:txBody>
          <a:bodyPr rtlCol="0"/>
          <a:lstStyle/>
          <a:p>
            <a:pPr rtl="0"/>
            <a:r>
              <a:rPr lang="en-GB" noProof="0"/>
              <a:t>9/4/20XX</a:t>
            </a:r>
          </a:p>
        </p:txBody>
      </p:sp>
      <p:sp>
        <p:nvSpPr>
          <p:cNvPr id="10" name="Footer Placeholder 9">
            <a:extLst>
              <a:ext uri="{FF2B5EF4-FFF2-40B4-BE49-F238E27FC236}">
                <a16:creationId xmlns:a16="http://schemas.microsoft.com/office/drawing/2014/main" id="{20957ADB-410A-48BE-AA95-3A708314B02A}"/>
              </a:ext>
            </a:extLst>
          </p:cNvPr>
          <p:cNvSpPr>
            <a:spLocks noGrp="1"/>
          </p:cNvSpPr>
          <p:nvPr>
            <p:ph type="ftr" sz="quarter" idx="11"/>
          </p:nvPr>
        </p:nvSpPr>
        <p:spPr/>
        <p:txBody>
          <a:bodyPr rtlCol="0"/>
          <a:lstStyle/>
          <a:p>
            <a:pPr rtl="0"/>
            <a:r>
              <a:rPr lang="en-GB" noProof="0"/>
              <a:t>Presentation Title</a:t>
            </a:r>
          </a:p>
        </p:txBody>
      </p:sp>
      <p:sp>
        <p:nvSpPr>
          <p:cNvPr id="11" name="Slide Number Placeholder 10">
            <a:extLst>
              <a:ext uri="{FF2B5EF4-FFF2-40B4-BE49-F238E27FC236}">
                <a16:creationId xmlns:a16="http://schemas.microsoft.com/office/drawing/2014/main" id="{5112591B-8032-4FDF-9B26-8F505642C5C2}"/>
              </a:ext>
            </a:extLst>
          </p:cNvPr>
          <p:cNvSpPr>
            <a:spLocks noGrp="1"/>
          </p:cNvSpPr>
          <p:nvPr>
            <p:ph type="sldNum" sz="quarter" idx="12"/>
          </p:nvPr>
        </p:nvSpPr>
        <p:spPr>
          <a:xfrm>
            <a:off x="8540496" y="6356350"/>
            <a:ext cx="2743200" cy="365125"/>
          </a:xfrm>
        </p:spPr>
        <p:txBody>
          <a:bodyPr rtlCol="0"/>
          <a:lstStyle/>
          <a:p>
            <a:pPr rtl="0"/>
            <a:fld id="{A65A5C87-DF58-40C8-B092-1DE63DB4547E}" type="slidenum">
              <a:rPr lang="en-GB" noProof="0" smtClean="0"/>
              <a:t>‹#›</a:t>
            </a:fld>
            <a:endParaRPr lang="en-GB" noProof="0"/>
          </a:p>
        </p:txBody>
      </p:sp>
    </p:spTree>
    <p:extLst>
      <p:ext uri="{BB962C8B-B14F-4D97-AF65-F5344CB8AC3E}">
        <p14:creationId xmlns:p14="http://schemas.microsoft.com/office/powerpoint/2010/main" val="424452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rtlCol="0" anchor="ctr"/>
          <a:lstStyle>
            <a:lvl1pPr algn="ctr">
              <a:buNone/>
              <a:defRPr/>
            </a:lvl1pPr>
          </a:lstStyle>
          <a:p>
            <a:pPr rtl="0"/>
            <a:r>
              <a:rPr lang="en-GB" noProof="0"/>
              <a:t>Picture</a:t>
            </a:r>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rtlCol="0" anchor="ctr"/>
          <a:lstStyle>
            <a:lvl1pPr algn="ctr">
              <a:buNone/>
              <a:defRPr/>
            </a:lvl1pPr>
          </a:lstStyle>
          <a:p>
            <a:pPr rtl="0"/>
            <a:r>
              <a:rPr lang="en-GB" noProof="0"/>
              <a:t>Picture</a:t>
            </a: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rtlCol="0" anchor="ctr"/>
          <a:lstStyle>
            <a:lvl1pPr algn="ctr">
              <a:buNone/>
              <a:defRPr/>
            </a:lvl1pPr>
          </a:lstStyle>
          <a:p>
            <a:pPr rtl="0"/>
            <a:r>
              <a:rPr lang="en-GB" noProof="0"/>
              <a:t>Picture</a:t>
            </a:r>
          </a:p>
        </p:txBody>
      </p:sp>
      <p:sp>
        <p:nvSpPr>
          <p:cNvPr id="27" name="Rectangle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itle 1">
            <a:extLst>
              <a:ext uri="{FF2B5EF4-FFF2-40B4-BE49-F238E27FC236}">
                <a16:creationId xmlns:a16="http://schemas.microsoft.com/office/drawing/2014/main" id="{9EDC39EC-C00D-4DE8-8828-E0E5AD579F19}"/>
              </a:ext>
            </a:extLst>
          </p:cNvPr>
          <p:cNvSpPr>
            <a:spLocks noGrp="1"/>
          </p:cNvSpPr>
          <p:nvPr>
            <p:ph type="title"/>
          </p:nvPr>
        </p:nvSpPr>
        <p:spPr>
          <a:xfrm>
            <a:off x="1115568" y="548640"/>
            <a:ext cx="10168128" cy="1179576"/>
          </a:xfrm>
        </p:spPr>
        <p:txBody>
          <a:bodyPr rtlCol="0">
            <a:normAutofit/>
          </a:bodyPr>
          <a:lstStyle>
            <a:lvl1pPr>
              <a:defRPr sz="4000"/>
            </a:lvl1pPr>
          </a:lstStyle>
          <a:p>
            <a:pPr rtl="0"/>
            <a:r>
              <a:rPr lang="en-US" noProof="0"/>
              <a:t>Click to edit Master title style</a:t>
            </a:r>
            <a:endParaRPr lang="en-GB" noProof="0"/>
          </a:p>
        </p:txBody>
      </p:sp>
      <p:sp>
        <p:nvSpPr>
          <p:cNvPr id="32" name="Picture Placeholder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rtlCol="0" anchor="ctr"/>
          <a:lstStyle>
            <a:lvl1pPr algn="ctr">
              <a:buNone/>
              <a:defRPr/>
            </a:lvl1pPr>
          </a:lstStyle>
          <a:p>
            <a:pPr rtl="0"/>
            <a:r>
              <a:rPr lang="en-GB" noProof="0"/>
              <a:t>Picture</a:t>
            </a:r>
          </a:p>
        </p:txBody>
      </p:sp>
      <p:sp>
        <p:nvSpPr>
          <p:cNvPr id="33" name="Picture Placeholder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rtlCol="0" anchor="ctr"/>
          <a:lstStyle>
            <a:lvl1pPr algn="ctr">
              <a:buNone/>
              <a:defRPr/>
            </a:lvl1pPr>
          </a:lstStyle>
          <a:p>
            <a:pPr rtl="0"/>
            <a:r>
              <a:rPr lang="en-GB" noProof="0"/>
              <a:t>Picture</a:t>
            </a:r>
          </a:p>
        </p:txBody>
      </p:sp>
      <p:sp>
        <p:nvSpPr>
          <p:cNvPr id="11" name="Date Placeholder 10">
            <a:extLst>
              <a:ext uri="{FF2B5EF4-FFF2-40B4-BE49-F238E27FC236}">
                <a16:creationId xmlns:a16="http://schemas.microsoft.com/office/drawing/2014/main" id="{C4A1E4D4-19E0-496B-BBAF-99A720781C00}"/>
              </a:ext>
            </a:extLst>
          </p:cNvPr>
          <p:cNvSpPr>
            <a:spLocks noGrp="1"/>
          </p:cNvSpPr>
          <p:nvPr>
            <p:ph type="dt" sz="half" idx="32"/>
          </p:nvPr>
        </p:nvSpPr>
        <p:spPr>
          <a:xfrm>
            <a:off x="905256" y="6356350"/>
            <a:ext cx="2743200" cy="365125"/>
          </a:xfrm>
        </p:spPr>
        <p:txBody>
          <a:bodyPr rtlCol="0"/>
          <a:lstStyle/>
          <a:p>
            <a:pPr rtl="0"/>
            <a:r>
              <a:rPr lang="en-GB" noProof="0"/>
              <a:t>9/4/20XX</a:t>
            </a:r>
          </a:p>
        </p:txBody>
      </p:sp>
      <p:sp>
        <p:nvSpPr>
          <p:cNvPr id="12" name="Footer Placeholder 11">
            <a:extLst>
              <a:ext uri="{FF2B5EF4-FFF2-40B4-BE49-F238E27FC236}">
                <a16:creationId xmlns:a16="http://schemas.microsoft.com/office/drawing/2014/main" id="{D0281C10-EAAA-4F45-8CC9-87F9F9116C21}"/>
              </a:ext>
            </a:extLst>
          </p:cNvPr>
          <p:cNvSpPr>
            <a:spLocks noGrp="1"/>
          </p:cNvSpPr>
          <p:nvPr>
            <p:ph type="ftr" sz="quarter" idx="33"/>
          </p:nvPr>
        </p:nvSpPr>
        <p:spPr/>
        <p:txBody>
          <a:bodyPr rtlCol="0"/>
          <a:lstStyle/>
          <a:p>
            <a:pPr rtl="0"/>
            <a:r>
              <a:rPr lang="en-GB" noProof="0"/>
              <a:t>Presentation Title</a:t>
            </a:r>
          </a:p>
        </p:txBody>
      </p:sp>
      <p:sp>
        <p:nvSpPr>
          <p:cNvPr id="13" name="Slide Number Placeholder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rtlCol="0"/>
          <a:lstStyle/>
          <a:p>
            <a:pPr rtl="0"/>
            <a:fld id="{A65A5C87-DF58-40C8-B092-1DE63DB4547E}" type="slidenum">
              <a:rPr lang="en-GB" noProof="0" smtClean="0"/>
              <a:t>‹#›</a:t>
            </a:fld>
            <a:endParaRPr lang="en-GB" noProof="0"/>
          </a:p>
        </p:txBody>
      </p:sp>
      <p:sp>
        <p:nvSpPr>
          <p:cNvPr id="37" name="Text Placeholder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rtlCol="0"/>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rtl="0"/>
            <a:r>
              <a:rPr lang="en-GB" noProof="0"/>
              <a:t>Name</a:t>
            </a:r>
          </a:p>
          <a:p>
            <a:pPr lvl="1" rtl="0"/>
            <a:r>
              <a:rPr lang="en-GB" noProof="0"/>
              <a:t>Title</a:t>
            </a:r>
          </a:p>
        </p:txBody>
      </p:sp>
      <p:sp>
        <p:nvSpPr>
          <p:cNvPr id="38" name="Text Placeholder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rtlCol="0"/>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rtl="0"/>
            <a:r>
              <a:rPr lang="en-GB" noProof="0"/>
              <a:t>Name</a:t>
            </a:r>
          </a:p>
          <a:p>
            <a:pPr lvl="1" rtl="0"/>
            <a:r>
              <a:rPr lang="en-GB" noProof="0"/>
              <a:t>Title</a:t>
            </a:r>
          </a:p>
        </p:txBody>
      </p:sp>
      <p:sp>
        <p:nvSpPr>
          <p:cNvPr id="39" name="Text Placeholder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rtlCol="0"/>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rtl="0"/>
            <a:r>
              <a:rPr lang="en-GB" noProof="0"/>
              <a:t>Name</a:t>
            </a:r>
          </a:p>
          <a:p>
            <a:pPr lvl="1" rtl="0"/>
            <a:r>
              <a:rPr lang="en-GB" noProof="0"/>
              <a:t>Title</a:t>
            </a:r>
          </a:p>
        </p:txBody>
      </p:sp>
      <p:sp>
        <p:nvSpPr>
          <p:cNvPr id="40" name="Text Placeholder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rtlCol="0"/>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rtl="0"/>
            <a:r>
              <a:rPr lang="en-GB" noProof="0"/>
              <a:t>Name</a:t>
            </a:r>
          </a:p>
          <a:p>
            <a:pPr lvl="1" rtl="0"/>
            <a:r>
              <a:rPr lang="en-GB" noProof="0"/>
              <a:t>Title</a:t>
            </a:r>
          </a:p>
        </p:txBody>
      </p:sp>
      <p:sp>
        <p:nvSpPr>
          <p:cNvPr id="41" name="Text Placeholder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rtlCol="0"/>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rtl="0"/>
            <a:r>
              <a:rPr lang="en-GB" noProof="0"/>
              <a:t>Name</a:t>
            </a:r>
          </a:p>
          <a:p>
            <a:pPr lvl="1" rtl="0"/>
            <a:r>
              <a:rPr lang="en-GB" noProof="0"/>
              <a:t>Title</a:t>
            </a:r>
          </a:p>
        </p:txBody>
      </p:sp>
    </p:spTree>
    <p:extLst>
      <p:ext uri="{BB962C8B-B14F-4D97-AF65-F5344CB8AC3E}">
        <p14:creationId xmlns:p14="http://schemas.microsoft.com/office/powerpoint/2010/main" val="43151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rtlCol="0">
            <a:normAutofit/>
          </a:bodyPr>
          <a:lstStyle>
            <a:lvl1pPr>
              <a:defRPr sz="4000"/>
            </a:lvl1p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rtlCol="0"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rtlCol="0"/>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rtlCol="0"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rtlCol="0"/>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rtlCol="0"/>
          <a:lstStyle/>
          <a:p>
            <a:pPr rtl="0"/>
            <a:r>
              <a:rPr lang="en-GB" noProof="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rtlCol="0"/>
          <a:lstStyle/>
          <a:p>
            <a:pPr rtl="0"/>
            <a:r>
              <a:rPr lang="en-GB" noProof="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rtlCol="0"/>
          <a:lstStyle/>
          <a:p>
            <a:pPr rtl="0"/>
            <a:fld id="{A65A5C87-DF58-40C8-B092-1DE63DB4547E}" type="slidenum">
              <a:rPr lang="en-GB" noProof="0" smtClean="0"/>
              <a:t>‹#›</a:t>
            </a:fld>
            <a:endParaRPr lang="en-GB" noProof="0"/>
          </a:p>
        </p:txBody>
      </p:sp>
    </p:spTree>
    <p:extLst>
      <p:ext uri="{BB962C8B-B14F-4D97-AF65-F5344CB8AC3E}">
        <p14:creationId xmlns:p14="http://schemas.microsoft.com/office/powerpoint/2010/main" val="160693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rtlCol="0">
            <a:normAutofit/>
          </a:bodyPr>
          <a:lstStyle>
            <a:lvl1pPr>
              <a:defRPr sz="4000"/>
            </a:lvl1p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576072" y="2372650"/>
            <a:ext cx="3291840" cy="823912"/>
          </a:xfrm>
        </p:spPr>
        <p:txBody>
          <a:bodyPr rtlCol="0"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576072" y="3203688"/>
            <a:ext cx="3291840" cy="2968512"/>
          </a:xfrm>
        </p:spPr>
        <p:txBody>
          <a:bodyPr rtlCol="0"/>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4507992" y="2372650"/>
            <a:ext cx="3291840" cy="823912"/>
          </a:xfrm>
        </p:spPr>
        <p:txBody>
          <a:bodyPr rtlCol="0"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4507992" y="3203687"/>
            <a:ext cx="3291840" cy="2968511"/>
          </a:xfrm>
        </p:spPr>
        <p:txBody>
          <a:bodyPr rtlCol="0"/>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rtlCol="0"/>
          <a:lstStyle/>
          <a:p>
            <a:pPr rtl="0"/>
            <a:r>
              <a:rPr lang="en-GB" noProof="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rtlCol="0"/>
          <a:lstStyle/>
          <a:p>
            <a:pPr rtl="0"/>
            <a:r>
              <a:rPr lang="en-GB" noProof="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rtlCol="0"/>
          <a:lstStyle/>
          <a:p>
            <a:pPr rtl="0"/>
            <a:fld id="{A65A5C87-DF58-40C8-B092-1DE63DB4547E}" type="slidenum">
              <a:rPr lang="en-GB" noProof="0" smtClean="0"/>
              <a:t>‹#›</a:t>
            </a:fld>
            <a:endParaRPr lang="en-GB" noProof="0"/>
          </a:p>
        </p:txBody>
      </p:sp>
      <p:sp>
        <p:nvSpPr>
          <p:cNvPr id="14" name="Text Placeholder 4">
            <a:extLst>
              <a:ext uri="{FF2B5EF4-FFF2-40B4-BE49-F238E27FC236}">
                <a16:creationId xmlns:a16="http://schemas.microsoft.com/office/drawing/2014/main" id="{CE04853A-B5A7-418B-B49F-E718136614E0}"/>
              </a:ext>
            </a:extLst>
          </p:cNvPr>
          <p:cNvSpPr>
            <a:spLocks noGrp="1"/>
          </p:cNvSpPr>
          <p:nvPr>
            <p:ph type="body" sz="quarter" idx="13"/>
          </p:nvPr>
        </p:nvSpPr>
        <p:spPr>
          <a:xfrm>
            <a:off x="8439912" y="2372650"/>
            <a:ext cx="3291840" cy="823912"/>
          </a:xfrm>
        </p:spPr>
        <p:txBody>
          <a:bodyPr rtlCol="0"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16" name="Content Placeholder 5">
            <a:extLst>
              <a:ext uri="{FF2B5EF4-FFF2-40B4-BE49-F238E27FC236}">
                <a16:creationId xmlns:a16="http://schemas.microsoft.com/office/drawing/2014/main" id="{D08E5547-BBB9-4D87-A012-6BC6B1330861}"/>
              </a:ext>
            </a:extLst>
          </p:cNvPr>
          <p:cNvSpPr>
            <a:spLocks noGrp="1"/>
          </p:cNvSpPr>
          <p:nvPr>
            <p:ph sz="quarter" idx="14"/>
          </p:nvPr>
        </p:nvSpPr>
        <p:spPr>
          <a:xfrm>
            <a:off x="8439912" y="3203687"/>
            <a:ext cx="3291840" cy="2968511"/>
          </a:xfrm>
        </p:spPr>
        <p:txBody>
          <a:bodyPr rtlCol="0"/>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Tree>
    <p:extLst>
      <p:ext uri="{BB962C8B-B14F-4D97-AF65-F5344CB8AC3E}">
        <p14:creationId xmlns:p14="http://schemas.microsoft.com/office/powerpoint/2010/main" val="220226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r>
              <a:rPr lang="en-GB" noProof="0"/>
              <a:t>9/4/20XX</a:t>
            </a:r>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A65A5C87-DF58-40C8-B092-1DE63DB4547E}" type="slidenum">
              <a:rPr lang="en-GB" noProof="0" smtClean="0"/>
              <a:t>‹#›</a:t>
            </a:fld>
            <a:endParaRPr lang="en-GB" noProof="0"/>
          </a:p>
        </p:txBody>
      </p:sp>
    </p:spTree>
    <p:extLst>
      <p:ext uri="{BB962C8B-B14F-4D97-AF65-F5344CB8AC3E}">
        <p14:creationId xmlns:p14="http://schemas.microsoft.com/office/powerpoint/2010/main" val="1785134420"/>
      </p:ext>
    </p:extLst>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 id="2147483723" r:id="rId4"/>
    <p:sldLayoutId id="2147483722" r:id="rId5"/>
    <p:sldLayoutId id="2147483732" r:id="rId6"/>
    <p:sldLayoutId id="2147483736" r:id="rId7"/>
    <p:sldLayoutId id="2147483725" r:id="rId8"/>
    <p:sldLayoutId id="2147483733" r:id="rId9"/>
    <p:sldLayoutId id="2147483734" r:id="rId10"/>
    <p:sldLayoutId id="2147483735" r:id="rId11"/>
    <p:sldLayoutId id="2147483726" r:id="rId12"/>
    <p:sldLayoutId id="2147483727" r:id="rId13"/>
    <p:sldLayoutId id="2147483728" r:id="rId14"/>
    <p:sldLayoutId id="2147483729"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9D20-B4BB-42AA-8DDD-68CC9F1D95DB}"/>
              </a:ext>
            </a:extLst>
          </p:cNvPr>
          <p:cNvSpPr>
            <a:spLocks noGrp="1"/>
          </p:cNvSpPr>
          <p:nvPr>
            <p:ph type="ctrTitle"/>
          </p:nvPr>
        </p:nvSpPr>
        <p:spPr>
          <a:xfrm>
            <a:off x="1802892" y="1787775"/>
            <a:ext cx="8586216" cy="2176272"/>
          </a:xfrm>
        </p:spPr>
        <p:txBody>
          <a:bodyPr rtlCol="0"/>
          <a:lstStyle/>
          <a:p>
            <a:pPr rtl="0"/>
            <a:r>
              <a:rPr lang="en-GB" dirty="0"/>
              <a:t>Mobile Phone Price Range Classification</a:t>
            </a:r>
          </a:p>
        </p:txBody>
      </p:sp>
      <p:sp>
        <p:nvSpPr>
          <p:cNvPr id="3" name="Subtitle 2">
            <a:extLst>
              <a:ext uri="{FF2B5EF4-FFF2-40B4-BE49-F238E27FC236}">
                <a16:creationId xmlns:a16="http://schemas.microsoft.com/office/drawing/2014/main" id="{ED9E8FDB-60EE-45AE-BB89-9A561A61C2AC}"/>
              </a:ext>
            </a:extLst>
          </p:cNvPr>
          <p:cNvSpPr>
            <a:spLocks noGrp="1"/>
          </p:cNvSpPr>
          <p:nvPr>
            <p:ph type="subTitle" idx="1"/>
          </p:nvPr>
        </p:nvSpPr>
        <p:spPr/>
        <p:txBody>
          <a:bodyPr rtlCol="0"/>
          <a:lstStyle/>
          <a:p>
            <a:pPr rtl="0"/>
            <a:r>
              <a:rPr lang="en-GB" dirty="0"/>
              <a:t>Classification Project</a:t>
            </a:r>
          </a:p>
        </p:txBody>
      </p:sp>
    </p:spTree>
    <p:extLst>
      <p:ext uri="{BB962C8B-B14F-4D97-AF65-F5344CB8AC3E}">
        <p14:creationId xmlns:p14="http://schemas.microsoft.com/office/powerpoint/2010/main" val="183373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250D3A-7D4A-FC15-F0A6-104CB1BD5A7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AB029E3-193E-DD53-3C2A-E0E141D10968}"/>
              </a:ext>
            </a:extLst>
          </p:cNvPr>
          <p:cNvSpPr>
            <a:spLocks noGrp="1"/>
          </p:cNvSpPr>
          <p:nvPr>
            <p:ph type="sldNum" sz="quarter" idx="12"/>
          </p:nvPr>
        </p:nvSpPr>
        <p:spPr/>
        <p:txBody>
          <a:bodyPr/>
          <a:lstStyle/>
          <a:p>
            <a:pPr rtl="0"/>
            <a:fld id="{A65A5C87-DF58-40C8-B092-1DE63DB4547E}" type="slidenum">
              <a:rPr lang="en-GB" noProof="0" smtClean="0"/>
              <a:t>2</a:t>
            </a:fld>
            <a:endParaRPr lang="en-GB" noProof="0"/>
          </a:p>
        </p:txBody>
      </p:sp>
      <p:sp>
        <p:nvSpPr>
          <p:cNvPr id="3" name="TextBox 2">
            <a:extLst>
              <a:ext uri="{FF2B5EF4-FFF2-40B4-BE49-F238E27FC236}">
                <a16:creationId xmlns:a16="http://schemas.microsoft.com/office/drawing/2014/main" id="{060095A9-EC72-F1E2-FF9F-4F24F64C6B2F}"/>
              </a:ext>
            </a:extLst>
          </p:cNvPr>
          <p:cNvSpPr txBox="1"/>
          <p:nvPr/>
        </p:nvSpPr>
        <p:spPr>
          <a:xfrm>
            <a:off x="678591" y="1140718"/>
            <a:ext cx="8437606" cy="523220"/>
          </a:xfrm>
          <a:prstGeom prst="rect">
            <a:avLst/>
          </a:prstGeom>
          <a:noFill/>
        </p:spPr>
        <p:txBody>
          <a:bodyPr wrap="square" rtlCol="0">
            <a:spAutoFit/>
          </a:bodyPr>
          <a:lstStyle/>
          <a:p>
            <a:r>
              <a:rPr lang="en-US" sz="2800" b="1" dirty="0"/>
              <a:t>Introduction</a:t>
            </a:r>
            <a:endParaRPr lang="en-GB" sz="2800" b="1" dirty="0"/>
          </a:p>
        </p:txBody>
      </p:sp>
      <p:sp>
        <p:nvSpPr>
          <p:cNvPr id="5" name="TextBox 4">
            <a:extLst>
              <a:ext uri="{FF2B5EF4-FFF2-40B4-BE49-F238E27FC236}">
                <a16:creationId xmlns:a16="http://schemas.microsoft.com/office/drawing/2014/main" id="{CD7F89DA-52B4-44E6-FE9E-8720824BAE3D}"/>
              </a:ext>
            </a:extLst>
          </p:cNvPr>
          <p:cNvSpPr txBox="1"/>
          <p:nvPr/>
        </p:nvSpPr>
        <p:spPr>
          <a:xfrm>
            <a:off x="678591" y="1683947"/>
            <a:ext cx="10675208" cy="4801314"/>
          </a:xfrm>
          <a:prstGeom prst="rect">
            <a:avLst/>
          </a:prstGeom>
          <a:noFill/>
        </p:spPr>
        <p:txBody>
          <a:bodyPr wrap="square" rtlCol="0">
            <a:spAutoFit/>
          </a:bodyPr>
          <a:lstStyle/>
          <a:p>
            <a:r>
              <a:rPr lang="en-GB" dirty="0"/>
              <a:t>In today's competitive smartphone market, mobile phones come in various price ranges—such as budget, mid-range, and flagship—depending on features like RAM, battery life, screen size, processor speed, and camera quality. Understanding which features influence the price category of a phone is valuable for manufacturers, retailers, and even customers who want to make informed buying or selling decisions.</a:t>
            </a:r>
          </a:p>
          <a:p>
            <a:endParaRPr lang="en-GB" dirty="0"/>
          </a:p>
          <a:p>
            <a:r>
              <a:rPr lang="en-GB" dirty="0"/>
              <a:t>In this project, we built a </a:t>
            </a:r>
            <a:r>
              <a:rPr lang="en-GB" b="1" dirty="0"/>
              <a:t>classification model</a:t>
            </a:r>
            <a:r>
              <a:rPr lang="en-GB" dirty="0"/>
              <a:t> to predict the </a:t>
            </a:r>
            <a:r>
              <a:rPr lang="en-GB" b="1" dirty="0"/>
              <a:t>price range category</a:t>
            </a:r>
            <a:r>
              <a:rPr lang="en-GB" dirty="0"/>
              <a:t> of a mobile phone based on its specifications. Instead of predicting the exact price, the model classifies phones into categories: </a:t>
            </a:r>
            <a:r>
              <a:rPr lang="en-GB" b="1" dirty="0"/>
              <a:t>low cost, medium cost, high cost, or premium</a:t>
            </a:r>
            <a:r>
              <a:rPr lang="en-GB" dirty="0"/>
              <a:t>. This is helpful when you want to group phones for comparison or target specific market segments.</a:t>
            </a:r>
          </a:p>
          <a:p>
            <a:endParaRPr lang="en-GB" dirty="0"/>
          </a:p>
          <a:p>
            <a:r>
              <a:rPr lang="en-GB" dirty="0"/>
              <a:t>Once the data was ready, we trained and tested several classification models to see which one performed the best. We used evaluation metrics like </a:t>
            </a:r>
            <a:r>
              <a:rPr lang="en-GB" b="1" dirty="0"/>
              <a:t>accuracy</a:t>
            </a:r>
            <a:r>
              <a:rPr lang="en-GB" dirty="0"/>
              <a:t>, </a:t>
            </a:r>
            <a:r>
              <a:rPr lang="en-GB" b="1" dirty="0"/>
              <a:t>confusion matrix</a:t>
            </a:r>
            <a:r>
              <a:rPr lang="en-GB" dirty="0"/>
              <a:t>, and </a:t>
            </a:r>
            <a:r>
              <a:rPr lang="en-GB" b="1" dirty="0"/>
              <a:t>classification report</a:t>
            </a:r>
            <a:r>
              <a:rPr lang="en-GB" dirty="0"/>
              <a:t> (precision, recall, and F1-score) to measure how well each model predicted the price range.</a:t>
            </a:r>
          </a:p>
          <a:p>
            <a:r>
              <a:rPr lang="en-GB" dirty="0"/>
              <a:t>The final result is a model that can predict the price category of a mobile phone based on its features. This kind of system can be useful in online mobile shops, price comparison websites, or even during the product design phase for manufacturers.</a:t>
            </a:r>
          </a:p>
        </p:txBody>
      </p:sp>
      <p:sp>
        <p:nvSpPr>
          <p:cNvPr id="10" name="TextBox 9">
            <a:extLst>
              <a:ext uri="{FF2B5EF4-FFF2-40B4-BE49-F238E27FC236}">
                <a16:creationId xmlns:a16="http://schemas.microsoft.com/office/drawing/2014/main" id="{495FF851-A541-F54F-88C3-0EAA0422AA97}"/>
              </a:ext>
            </a:extLst>
          </p:cNvPr>
          <p:cNvSpPr txBox="1"/>
          <p:nvPr/>
        </p:nvSpPr>
        <p:spPr>
          <a:xfrm>
            <a:off x="1051611" y="420727"/>
            <a:ext cx="9929169" cy="646331"/>
          </a:xfrm>
          <a:prstGeom prst="rect">
            <a:avLst/>
          </a:prstGeom>
          <a:noFill/>
        </p:spPr>
        <p:txBody>
          <a:bodyPr wrap="square" rtlCol="0">
            <a:spAutoFit/>
          </a:bodyPr>
          <a:lstStyle/>
          <a:p>
            <a:pPr algn="ctr"/>
            <a:r>
              <a:rPr lang="en-GB" sz="3600" b="1" dirty="0"/>
              <a:t>Mobile Phone Price Range Classification</a:t>
            </a:r>
            <a:endParaRPr lang="en-GB" sz="5400" b="1" dirty="0"/>
          </a:p>
        </p:txBody>
      </p:sp>
    </p:spTree>
    <p:extLst>
      <p:ext uri="{BB962C8B-B14F-4D97-AF65-F5344CB8AC3E}">
        <p14:creationId xmlns:p14="http://schemas.microsoft.com/office/powerpoint/2010/main" val="1934698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867167-9E41-497D-77B7-E3EDF68004A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05DC663-5784-8E73-2AD1-F19716FA00BA}"/>
              </a:ext>
            </a:extLst>
          </p:cNvPr>
          <p:cNvSpPr>
            <a:spLocks noGrp="1"/>
          </p:cNvSpPr>
          <p:nvPr>
            <p:ph type="sldNum" sz="quarter" idx="12"/>
          </p:nvPr>
        </p:nvSpPr>
        <p:spPr/>
        <p:txBody>
          <a:bodyPr/>
          <a:lstStyle/>
          <a:p>
            <a:pPr rtl="0"/>
            <a:fld id="{A65A5C87-DF58-40C8-B092-1DE63DB4547E}" type="slidenum">
              <a:rPr lang="en-GB" noProof="0" smtClean="0"/>
              <a:t>3</a:t>
            </a:fld>
            <a:endParaRPr lang="en-GB" noProof="0"/>
          </a:p>
        </p:txBody>
      </p:sp>
      <p:sp>
        <p:nvSpPr>
          <p:cNvPr id="2" name="TextBox 1">
            <a:extLst>
              <a:ext uri="{FF2B5EF4-FFF2-40B4-BE49-F238E27FC236}">
                <a16:creationId xmlns:a16="http://schemas.microsoft.com/office/drawing/2014/main" id="{DB8E9485-6546-379D-75B3-EB2A29BEBFC3}"/>
              </a:ext>
            </a:extLst>
          </p:cNvPr>
          <p:cNvSpPr txBox="1"/>
          <p:nvPr/>
        </p:nvSpPr>
        <p:spPr>
          <a:xfrm>
            <a:off x="1877197" y="2875002"/>
            <a:ext cx="8437606" cy="1107996"/>
          </a:xfrm>
          <a:prstGeom prst="rect">
            <a:avLst/>
          </a:prstGeom>
          <a:noFill/>
        </p:spPr>
        <p:txBody>
          <a:bodyPr wrap="square" rtlCol="0">
            <a:spAutoFit/>
          </a:bodyPr>
          <a:lstStyle/>
          <a:p>
            <a:r>
              <a:rPr lang="en-US" sz="6600" b="1" dirty="0"/>
              <a:t>Preprocessing Steps</a:t>
            </a:r>
            <a:endParaRPr lang="en-GB" sz="6600" b="1" dirty="0"/>
          </a:p>
        </p:txBody>
      </p:sp>
      <p:sp>
        <p:nvSpPr>
          <p:cNvPr id="3" name="TextBox 2">
            <a:extLst>
              <a:ext uri="{FF2B5EF4-FFF2-40B4-BE49-F238E27FC236}">
                <a16:creationId xmlns:a16="http://schemas.microsoft.com/office/drawing/2014/main" id="{7D591E6B-DD54-9DC6-74CC-FB7719B26CE5}"/>
              </a:ext>
            </a:extLst>
          </p:cNvPr>
          <p:cNvSpPr txBox="1"/>
          <p:nvPr/>
        </p:nvSpPr>
        <p:spPr>
          <a:xfrm>
            <a:off x="1877197" y="2137716"/>
            <a:ext cx="8437606" cy="584775"/>
          </a:xfrm>
          <a:prstGeom prst="rect">
            <a:avLst/>
          </a:prstGeom>
          <a:noFill/>
        </p:spPr>
        <p:txBody>
          <a:bodyPr wrap="square" rtlCol="0">
            <a:spAutoFit/>
          </a:bodyPr>
          <a:lstStyle/>
          <a:p>
            <a:pPr algn="ctr"/>
            <a:r>
              <a:rPr lang="en-US" sz="3200" dirty="0"/>
              <a:t>Regression Project</a:t>
            </a:r>
            <a:endParaRPr lang="en-GB" sz="3200" dirty="0"/>
          </a:p>
        </p:txBody>
      </p:sp>
    </p:spTree>
    <p:extLst>
      <p:ext uri="{BB962C8B-B14F-4D97-AF65-F5344CB8AC3E}">
        <p14:creationId xmlns:p14="http://schemas.microsoft.com/office/powerpoint/2010/main" val="3554021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016327-3994-53B3-52C6-FA087EF8F96D}"/>
              </a:ext>
            </a:extLst>
          </p:cNvPr>
          <p:cNvSpPr>
            <a:spLocks noGrp="1"/>
          </p:cNvSpPr>
          <p:nvPr>
            <p:ph type="sldNum" sz="quarter" idx="12"/>
          </p:nvPr>
        </p:nvSpPr>
        <p:spPr/>
        <p:txBody>
          <a:bodyPr/>
          <a:lstStyle/>
          <a:p>
            <a:pPr rtl="0"/>
            <a:fld id="{A65A5C87-DF58-40C8-B092-1DE63DB4547E}" type="slidenum">
              <a:rPr lang="en-GB" noProof="0" smtClean="0"/>
              <a:t>4</a:t>
            </a:fld>
            <a:endParaRPr lang="en-GB" noProof="0"/>
          </a:p>
        </p:txBody>
      </p:sp>
      <p:pic>
        <p:nvPicPr>
          <p:cNvPr id="2" name="Picture 1">
            <a:extLst>
              <a:ext uri="{FF2B5EF4-FFF2-40B4-BE49-F238E27FC236}">
                <a16:creationId xmlns:a16="http://schemas.microsoft.com/office/drawing/2014/main" id="{30D9A21C-212E-8AAA-63C9-99192F9889D7}"/>
              </a:ext>
            </a:extLst>
          </p:cNvPr>
          <p:cNvPicPr>
            <a:picLocks noChangeAspect="1"/>
          </p:cNvPicPr>
          <p:nvPr/>
        </p:nvPicPr>
        <p:blipFill>
          <a:blip r:embed="rId2"/>
          <a:stretch>
            <a:fillRect/>
          </a:stretch>
        </p:blipFill>
        <p:spPr>
          <a:xfrm>
            <a:off x="234334" y="261483"/>
            <a:ext cx="11723332" cy="1381966"/>
          </a:xfrm>
          <a:prstGeom prst="rect">
            <a:avLst/>
          </a:prstGeom>
        </p:spPr>
      </p:pic>
      <p:pic>
        <p:nvPicPr>
          <p:cNvPr id="3" name="Picture 2">
            <a:extLst>
              <a:ext uri="{FF2B5EF4-FFF2-40B4-BE49-F238E27FC236}">
                <a16:creationId xmlns:a16="http://schemas.microsoft.com/office/drawing/2014/main" id="{5695AB74-9254-3DA0-A847-8CC55B83E108}"/>
              </a:ext>
            </a:extLst>
          </p:cNvPr>
          <p:cNvPicPr>
            <a:picLocks noChangeAspect="1"/>
          </p:cNvPicPr>
          <p:nvPr/>
        </p:nvPicPr>
        <p:blipFill>
          <a:blip r:embed="rId3" cstate="print">
            <a:extLst>
              <a:ext uri="{28A0092B-C50C-407E-A947-70E740481C1C}">
                <a14:useLocalDpi xmlns:a14="http://schemas.microsoft.com/office/drawing/2010/main" val="0"/>
              </a:ext>
            </a:extLst>
          </a:blip>
          <a:srcRect l="5681" t="41253" r="6078" b="28340"/>
          <a:stretch>
            <a:fillRect/>
          </a:stretch>
        </p:blipFill>
        <p:spPr bwMode="auto">
          <a:xfrm>
            <a:off x="234334" y="1791730"/>
            <a:ext cx="11723332" cy="847309"/>
          </a:xfrm>
          <a:prstGeom prst="rect">
            <a:avLst/>
          </a:prstGeom>
          <a:noFill/>
          <a:ln>
            <a:noFill/>
          </a:ln>
        </p:spPr>
      </p:pic>
      <p:pic>
        <p:nvPicPr>
          <p:cNvPr id="7" name="Picture 6">
            <a:extLst>
              <a:ext uri="{FF2B5EF4-FFF2-40B4-BE49-F238E27FC236}">
                <a16:creationId xmlns:a16="http://schemas.microsoft.com/office/drawing/2014/main" id="{7BAA2264-F17A-8B21-9377-54151D48155D}"/>
              </a:ext>
            </a:extLst>
          </p:cNvPr>
          <p:cNvPicPr>
            <a:picLocks noChangeAspect="1"/>
          </p:cNvPicPr>
          <p:nvPr/>
        </p:nvPicPr>
        <p:blipFill>
          <a:blip r:embed="rId4"/>
          <a:stretch>
            <a:fillRect/>
          </a:stretch>
        </p:blipFill>
        <p:spPr>
          <a:xfrm>
            <a:off x="2900250" y="2727276"/>
            <a:ext cx="2091880" cy="3869241"/>
          </a:xfrm>
          <a:prstGeom prst="rect">
            <a:avLst/>
          </a:prstGeom>
        </p:spPr>
      </p:pic>
      <p:pic>
        <p:nvPicPr>
          <p:cNvPr id="10" name="Picture 9">
            <a:extLst>
              <a:ext uri="{FF2B5EF4-FFF2-40B4-BE49-F238E27FC236}">
                <a16:creationId xmlns:a16="http://schemas.microsoft.com/office/drawing/2014/main" id="{E18E3D8E-676B-4B29-3D01-652BA1FD470E}"/>
              </a:ext>
            </a:extLst>
          </p:cNvPr>
          <p:cNvPicPr>
            <a:picLocks noChangeAspect="1"/>
          </p:cNvPicPr>
          <p:nvPr/>
        </p:nvPicPr>
        <p:blipFill>
          <a:blip r:embed="rId5"/>
          <a:stretch>
            <a:fillRect/>
          </a:stretch>
        </p:blipFill>
        <p:spPr>
          <a:xfrm>
            <a:off x="5152311" y="2727276"/>
            <a:ext cx="4631195" cy="2878519"/>
          </a:xfrm>
          <a:prstGeom prst="rect">
            <a:avLst/>
          </a:prstGeom>
        </p:spPr>
      </p:pic>
    </p:spTree>
    <p:extLst>
      <p:ext uri="{BB962C8B-B14F-4D97-AF65-F5344CB8AC3E}">
        <p14:creationId xmlns:p14="http://schemas.microsoft.com/office/powerpoint/2010/main" val="179799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36DBB2-B29A-D361-28F8-7CA8DBB79A3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DABBE21-E5C1-6181-0648-BC7BCE2F5849}"/>
              </a:ext>
            </a:extLst>
          </p:cNvPr>
          <p:cNvSpPr>
            <a:spLocks noGrp="1"/>
          </p:cNvSpPr>
          <p:nvPr>
            <p:ph type="sldNum" sz="quarter" idx="12"/>
          </p:nvPr>
        </p:nvSpPr>
        <p:spPr/>
        <p:txBody>
          <a:bodyPr/>
          <a:lstStyle/>
          <a:p>
            <a:pPr rtl="0"/>
            <a:fld id="{A65A5C87-DF58-40C8-B092-1DE63DB4547E}" type="slidenum">
              <a:rPr lang="en-GB" noProof="0" smtClean="0"/>
              <a:t>5</a:t>
            </a:fld>
            <a:endParaRPr lang="en-GB" noProof="0"/>
          </a:p>
        </p:txBody>
      </p:sp>
      <p:pic>
        <p:nvPicPr>
          <p:cNvPr id="3" name="Picture 2">
            <a:extLst>
              <a:ext uri="{FF2B5EF4-FFF2-40B4-BE49-F238E27FC236}">
                <a16:creationId xmlns:a16="http://schemas.microsoft.com/office/drawing/2014/main" id="{C44FFD80-861C-5642-5C81-7F02E36120E7}"/>
              </a:ext>
            </a:extLst>
          </p:cNvPr>
          <p:cNvPicPr>
            <a:picLocks noChangeAspect="1"/>
          </p:cNvPicPr>
          <p:nvPr/>
        </p:nvPicPr>
        <p:blipFill>
          <a:blip r:embed="rId2" cstate="print">
            <a:extLst>
              <a:ext uri="{28A0092B-C50C-407E-A947-70E740481C1C}">
                <a14:useLocalDpi xmlns:a14="http://schemas.microsoft.com/office/drawing/2010/main" val="0"/>
              </a:ext>
            </a:extLst>
          </a:blip>
          <a:srcRect l="6005" t="37307" r="6292" b="23194"/>
          <a:stretch>
            <a:fillRect/>
          </a:stretch>
        </p:blipFill>
        <p:spPr bwMode="auto">
          <a:xfrm>
            <a:off x="234779" y="136525"/>
            <a:ext cx="11614626" cy="1284502"/>
          </a:xfrm>
          <a:prstGeom prst="rect">
            <a:avLst/>
          </a:prstGeom>
          <a:noFill/>
          <a:ln>
            <a:noFill/>
          </a:ln>
        </p:spPr>
      </p:pic>
      <p:pic>
        <p:nvPicPr>
          <p:cNvPr id="7" name="Picture 6" descr="A screenshot of a computer&#10;&#10;AI-generated content may be incorrect.">
            <a:extLst>
              <a:ext uri="{FF2B5EF4-FFF2-40B4-BE49-F238E27FC236}">
                <a16:creationId xmlns:a16="http://schemas.microsoft.com/office/drawing/2014/main" id="{D12A6655-03C2-4AB8-5AD7-B8F0B59A6350}"/>
              </a:ext>
            </a:extLst>
          </p:cNvPr>
          <p:cNvPicPr>
            <a:picLocks noChangeAspect="1"/>
          </p:cNvPicPr>
          <p:nvPr/>
        </p:nvPicPr>
        <p:blipFill>
          <a:blip r:embed="rId3"/>
          <a:stretch>
            <a:fillRect/>
          </a:stretch>
        </p:blipFill>
        <p:spPr>
          <a:xfrm>
            <a:off x="3432051" y="1421027"/>
            <a:ext cx="5327898" cy="2007973"/>
          </a:xfrm>
          <a:prstGeom prst="rect">
            <a:avLst/>
          </a:prstGeom>
        </p:spPr>
      </p:pic>
      <p:pic>
        <p:nvPicPr>
          <p:cNvPr id="9" name="Picture 8">
            <a:extLst>
              <a:ext uri="{FF2B5EF4-FFF2-40B4-BE49-F238E27FC236}">
                <a16:creationId xmlns:a16="http://schemas.microsoft.com/office/drawing/2014/main" id="{C65E0E77-F1C3-D36C-DF10-1E6718B7FDA7}"/>
              </a:ext>
            </a:extLst>
          </p:cNvPr>
          <p:cNvPicPr>
            <a:picLocks noChangeAspect="1"/>
          </p:cNvPicPr>
          <p:nvPr/>
        </p:nvPicPr>
        <p:blipFill>
          <a:blip r:embed="rId4" cstate="print">
            <a:extLst>
              <a:ext uri="{28A0092B-C50C-407E-A947-70E740481C1C}">
                <a14:useLocalDpi xmlns:a14="http://schemas.microsoft.com/office/drawing/2010/main" val="0"/>
              </a:ext>
            </a:extLst>
          </a:blip>
          <a:srcRect l="5787" t="33449" r="6023" b="20959"/>
          <a:stretch>
            <a:fillRect/>
          </a:stretch>
        </p:blipFill>
        <p:spPr bwMode="auto">
          <a:xfrm>
            <a:off x="522003" y="3530835"/>
            <a:ext cx="11147994" cy="1635083"/>
          </a:xfrm>
          <a:prstGeom prst="rect">
            <a:avLst/>
          </a:prstGeom>
          <a:noFill/>
          <a:ln>
            <a:noFill/>
          </a:ln>
        </p:spPr>
      </p:pic>
      <p:pic>
        <p:nvPicPr>
          <p:cNvPr id="10" name="Picture 9">
            <a:extLst>
              <a:ext uri="{FF2B5EF4-FFF2-40B4-BE49-F238E27FC236}">
                <a16:creationId xmlns:a16="http://schemas.microsoft.com/office/drawing/2014/main" id="{E6D0709A-23D1-84D7-4E24-AB49498ACB87}"/>
              </a:ext>
            </a:extLst>
          </p:cNvPr>
          <p:cNvPicPr>
            <a:picLocks noChangeAspect="1"/>
          </p:cNvPicPr>
          <p:nvPr/>
        </p:nvPicPr>
        <p:blipFill>
          <a:blip r:embed="rId5" cstate="print">
            <a:extLst>
              <a:ext uri="{28A0092B-C50C-407E-A947-70E740481C1C}">
                <a14:useLocalDpi xmlns:a14="http://schemas.microsoft.com/office/drawing/2010/main" val="0"/>
              </a:ext>
            </a:extLst>
          </a:blip>
          <a:srcRect l="6173" t="42354" r="6063" b="27949"/>
          <a:stretch>
            <a:fillRect/>
          </a:stretch>
        </p:blipFill>
        <p:spPr bwMode="auto">
          <a:xfrm>
            <a:off x="949410" y="5267753"/>
            <a:ext cx="10293179" cy="788837"/>
          </a:xfrm>
          <a:prstGeom prst="rect">
            <a:avLst/>
          </a:prstGeom>
          <a:noFill/>
          <a:ln>
            <a:noFill/>
          </a:ln>
        </p:spPr>
      </p:pic>
    </p:spTree>
    <p:extLst>
      <p:ext uri="{BB962C8B-B14F-4D97-AF65-F5344CB8AC3E}">
        <p14:creationId xmlns:p14="http://schemas.microsoft.com/office/powerpoint/2010/main" val="187411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C22434-442F-82B9-BAAA-0CE6A400DF9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C930A1F-A15A-40C4-ECFA-93DF08263556}"/>
              </a:ext>
            </a:extLst>
          </p:cNvPr>
          <p:cNvSpPr>
            <a:spLocks noGrp="1"/>
          </p:cNvSpPr>
          <p:nvPr>
            <p:ph type="sldNum" sz="quarter" idx="12"/>
          </p:nvPr>
        </p:nvSpPr>
        <p:spPr/>
        <p:txBody>
          <a:bodyPr/>
          <a:lstStyle/>
          <a:p>
            <a:pPr rtl="0"/>
            <a:fld id="{A65A5C87-DF58-40C8-B092-1DE63DB4547E}" type="slidenum">
              <a:rPr lang="en-GB" noProof="0" smtClean="0"/>
              <a:t>6</a:t>
            </a:fld>
            <a:endParaRPr lang="en-GB" noProof="0"/>
          </a:p>
        </p:txBody>
      </p:sp>
      <p:pic>
        <p:nvPicPr>
          <p:cNvPr id="3" name="Picture 2">
            <a:extLst>
              <a:ext uri="{FF2B5EF4-FFF2-40B4-BE49-F238E27FC236}">
                <a16:creationId xmlns:a16="http://schemas.microsoft.com/office/drawing/2014/main" id="{CA3B18DB-E0ED-F412-1982-38A9E44AE70E}"/>
              </a:ext>
            </a:extLst>
          </p:cNvPr>
          <p:cNvPicPr>
            <a:picLocks noChangeAspect="1"/>
          </p:cNvPicPr>
          <p:nvPr/>
        </p:nvPicPr>
        <p:blipFill>
          <a:blip r:embed="rId2" cstate="print">
            <a:extLst>
              <a:ext uri="{28A0092B-C50C-407E-A947-70E740481C1C}">
                <a14:useLocalDpi xmlns:a14="http://schemas.microsoft.com/office/drawing/2010/main" val="0"/>
              </a:ext>
            </a:extLst>
          </a:blip>
          <a:srcRect l="5895" t="42026" r="5939" b="28991"/>
          <a:stretch>
            <a:fillRect/>
          </a:stretch>
        </p:blipFill>
        <p:spPr bwMode="auto">
          <a:xfrm>
            <a:off x="146221" y="1133414"/>
            <a:ext cx="11783721" cy="877330"/>
          </a:xfrm>
          <a:prstGeom prst="rect">
            <a:avLst/>
          </a:prstGeom>
          <a:noFill/>
          <a:ln>
            <a:noFill/>
          </a:ln>
        </p:spPr>
      </p:pic>
      <p:pic>
        <p:nvPicPr>
          <p:cNvPr id="7" name="Picture 6">
            <a:extLst>
              <a:ext uri="{FF2B5EF4-FFF2-40B4-BE49-F238E27FC236}">
                <a16:creationId xmlns:a16="http://schemas.microsoft.com/office/drawing/2014/main" id="{5491314F-1926-060D-9571-9DB50C4F4356}"/>
              </a:ext>
            </a:extLst>
          </p:cNvPr>
          <p:cNvPicPr>
            <a:picLocks noChangeAspect="1"/>
          </p:cNvPicPr>
          <p:nvPr/>
        </p:nvPicPr>
        <p:blipFill>
          <a:blip r:embed="rId3" cstate="print">
            <a:extLst>
              <a:ext uri="{28A0092B-C50C-407E-A947-70E740481C1C}">
                <a14:useLocalDpi xmlns:a14="http://schemas.microsoft.com/office/drawing/2010/main" val="0"/>
              </a:ext>
            </a:extLst>
          </a:blip>
          <a:srcRect l="6107" t="45274" r="5703" b="27425"/>
          <a:stretch>
            <a:fillRect/>
          </a:stretch>
        </p:blipFill>
        <p:spPr bwMode="auto">
          <a:xfrm>
            <a:off x="899983" y="2196096"/>
            <a:ext cx="10392033" cy="667265"/>
          </a:xfrm>
          <a:prstGeom prst="rect">
            <a:avLst/>
          </a:prstGeom>
          <a:noFill/>
          <a:ln>
            <a:noFill/>
          </a:ln>
        </p:spPr>
      </p:pic>
      <p:pic>
        <p:nvPicPr>
          <p:cNvPr id="9" name="Picture 8">
            <a:extLst>
              <a:ext uri="{FF2B5EF4-FFF2-40B4-BE49-F238E27FC236}">
                <a16:creationId xmlns:a16="http://schemas.microsoft.com/office/drawing/2014/main" id="{F0D458FD-C62E-27A7-0504-EF0396B91B66}"/>
              </a:ext>
            </a:extLst>
          </p:cNvPr>
          <p:cNvPicPr>
            <a:picLocks noChangeAspect="1"/>
          </p:cNvPicPr>
          <p:nvPr/>
        </p:nvPicPr>
        <p:blipFill>
          <a:blip r:embed="rId4"/>
          <a:stretch>
            <a:fillRect/>
          </a:stretch>
        </p:blipFill>
        <p:spPr>
          <a:xfrm>
            <a:off x="3467992" y="3048713"/>
            <a:ext cx="5256015" cy="3184018"/>
          </a:xfrm>
          <a:prstGeom prst="rect">
            <a:avLst/>
          </a:prstGeom>
        </p:spPr>
      </p:pic>
      <p:sp>
        <p:nvSpPr>
          <p:cNvPr id="10" name="TextBox 9">
            <a:extLst>
              <a:ext uri="{FF2B5EF4-FFF2-40B4-BE49-F238E27FC236}">
                <a16:creationId xmlns:a16="http://schemas.microsoft.com/office/drawing/2014/main" id="{32B0D0CF-6526-C02F-9776-F95AA7208F46}"/>
              </a:ext>
            </a:extLst>
          </p:cNvPr>
          <p:cNvSpPr txBox="1"/>
          <p:nvPr/>
        </p:nvSpPr>
        <p:spPr>
          <a:xfrm>
            <a:off x="1877195" y="486575"/>
            <a:ext cx="8437606" cy="523220"/>
          </a:xfrm>
          <a:prstGeom prst="rect">
            <a:avLst/>
          </a:prstGeom>
          <a:noFill/>
        </p:spPr>
        <p:txBody>
          <a:bodyPr wrap="square" rtlCol="0">
            <a:spAutoFit/>
          </a:bodyPr>
          <a:lstStyle/>
          <a:p>
            <a:pPr algn="ctr"/>
            <a:r>
              <a:rPr lang="en-US" sz="2800" b="1" dirty="0"/>
              <a:t>Model Selection &amp; Evaluation</a:t>
            </a:r>
            <a:endParaRPr lang="en-GB" sz="2800" b="1" dirty="0"/>
          </a:p>
        </p:txBody>
      </p:sp>
    </p:spTree>
    <p:extLst>
      <p:ext uri="{BB962C8B-B14F-4D97-AF65-F5344CB8AC3E}">
        <p14:creationId xmlns:p14="http://schemas.microsoft.com/office/powerpoint/2010/main" val="86459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1F3550-3ABA-411F-F1F2-458ADE1FC43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695A4D2-3119-C5E3-62C8-3B86327E0F28}"/>
              </a:ext>
            </a:extLst>
          </p:cNvPr>
          <p:cNvSpPr>
            <a:spLocks noGrp="1"/>
          </p:cNvSpPr>
          <p:nvPr>
            <p:ph type="sldNum" sz="quarter" idx="12"/>
          </p:nvPr>
        </p:nvSpPr>
        <p:spPr/>
        <p:txBody>
          <a:bodyPr/>
          <a:lstStyle/>
          <a:p>
            <a:pPr rtl="0"/>
            <a:fld id="{A65A5C87-DF58-40C8-B092-1DE63DB4547E}" type="slidenum">
              <a:rPr lang="en-GB" noProof="0" smtClean="0"/>
              <a:t>7</a:t>
            </a:fld>
            <a:endParaRPr lang="en-GB" noProof="0"/>
          </a:p>
        </p:txBody>
      </p:sp>
      <p:sp>
        <p:nvSpPr>
          <p:cNvPr id="3" name="TextBox 2">
            <a:extLst>
              <a:ext uri="{FF2B5EF4-FFF2-40B4-BE49-F238E27FC236}">
                <a16:creationId xmlns:a16="http://schemas.microsoft.com/office/drawing/2014/main" id="{BE4181F3-E3E9-238D-B9A7-ABF57BCB89E4}"/>
              </a:ext>
            </a:extLst>
          </p:cNvPr>
          <p:cNvSpPr txBox="1"/>
          <p:nvPr/>
        </p:nvSpPr>
        <p:spPr>
          <a:xfrm>
            <a:off x="678592" y="442410"/>
            <a:ext cx="8437606" cy="523220"/>
          </a:xfrm>
          <a:prstGeom prst="rect">
            <a:avLst/>
          </a:prstGeom>
          <a:noFill/>
        </p:spPr>
        <p:txBody>
          <a:bodyPr wrap="square" rtlCol="0">
            <a:spAutoFit/>
          </a:bodyPr>
          <a:lstStyle/>
          <a:p>
            <a:r>
              <a:rPr lang="en-US" sz="2800" b="1" dirty="0"/>
              <a:t>Key Findings</a:t>
            </a:r>
            <a:endParaRPr lang="en-GB" sz="2800" b="1" dirty="0"/>
          </a:p>
        </p:txBody>
      </p:sp>
      <p:sp>
        <p:nvSpPr>
          <p:cNvPr id="5" name="TextBox 4">
            <a:extLst>
              <a:ext uri="{FF2B5EF4-FFF2-40B4-BE49-F238E27FC236}">
                <a16:creationId xmlns:a16="http://schemas.microsoft.com/office/drawing/2014/main" id="{8BCC1C21-DB91-AFB1-F738-237DF214DC14}"/>
              </a:ext>
            </a:extLst>
          </p:cNvPr>
          <p:cNvSpPr txBox="1"/>
          <p:nvPr/>
        </p:nvSpPr>
        <p:spPr>
          <a:xfrm>
            <a:off x="678592" y="965630"/>
            <a:ext cx="10675208" cy="3970318"/>
          </a:xfrm>
          <a:prstGeom prst="rect">
            <a:avLst/>
          </a:prstGeom>
          <a:noFill/>
        </p:spPr>
        <p:txBody>
          <a:bodyPr wrap="square" rtlCol="0">
            <a:spAutoFit/>
          </a:bodyPr>
          <a:lstStyle/>
          <a:p>
            <a:pPr marL="285750" indent="-285750">
              <a:buFont typeface="Arial" panose="020B0604020202020204" pitchFamily="34" charset="0"/>
              <a:buChar char="•"/>
            </a:pPr>
            <a:r>
              <a:rPr lang="en-GB" b="1" dirty="0"/>
              <a:t>RAM</a:t>
            </a:r>
            <a:r>
              <a:rPr lang="en-GB" dirty="0"/>
              <a:t> and </a:t>
            </a:r>
            <a:r>
              <a:rPr lang="en-GB" b="1" dirty="0"/>
              <a:t>internal memory</a:t>
            </a:r>
            <a:r>
              <a:rPr lang="en-GB" dirty="0"/>
              <a:t> were among the most important features in determining the price category. Phones with higher RAM and storage generally fell into higher price ranges.</a:t>
            </a:r>
          </a:p>
          <a:p>
            <a:pPr marL="285750" indent="-285750">
              <a:buFont typeface="Arial" panose="020B0604020202020204" pitchFamily="34" charset="0"/>
              <a:buChar char="•"/>
            </a:pPr>
            <a:r>
              <a:rPr lang="en-GB" b="1" dirty="0"/>
              <a:t>Battery power</a:t>
            </a:r>
            <a:r>
              <a:rPr lang="en-GB" dirty="0"/>
              <a:t>, </a:t>
            </a:r>
            <a:r>
              <a:rPr lang="en-GB" b="1" dirty="0"/>
              <a:t>pixel resolution</a:t>
            </a:r>
            <a:r>
              <a:rPr lang="en-GB" dirty="0"/>
              <a:t>, and the presence of </a:t>
            </a:r>
            <a:r>
              <a:rPr lang="en-GB" b="1" dirty="0"/>
              <a:t>4G/3G connectivity</a:t>
            </a:r>
            <a:r>
              <a:rPr lang="en-GB" dirty="0"/>
              <a:t> also strongly influenced whether a phone was classified as budget, mid-range, or premium.</a:t>
            </a:r>
          </a:p>
          <a:p>
            <a:pPr marL="285750" indent="-285750">
              <a:buFont typeface="Arial" panose="020B0604020202020204" pitchFamily="34" charset="0"/>
              <a:buChar char="•"/>
            </a:pPr>
            <a:r>
              <a:rPr lang="en-GB" b="1" dirty="0"/>
              <a:t>Outliers and missing values</a:t>
            </a:r>
            <a:r>
              <a:rPr lang="en-GB" dirty="0"/>
              <a:t> were minimal in the dataset, which made preprocessing straightforward.</a:t>
            </a:r>
          </a:p>
          <a:p>
            <a:pPr marL="285750" indent="-285750">
              <a:buFont typeface="Arial" panose="020B0604020202020204" pitchFamily="34" charset="0"/>
              <a:buChar char="•"/>
            </a:pPr>
            <a:r>
              <a:rPr lang="en-GB" dirty="0"/>
              <a:t>The classification model with the best performance was able to </a:t>
            </a:r>
            <a:r>
              <a:rPr lang="en-GB" b="1" dirty="0"/>
              <a:t>accurately predict the price range</a:t>
            </a:r>
            <a:r>
              <a:rPr lang="en-GB" dirty="0"/>
              <a:t> of most phones, with high precision and recall scores across all categories.</a:t>
            </a:r>
          </a:p>
          <a:p>
            <a:pPr marL="285750" indent="-285750">
              <a:buFont typeface="Arial" panose="020B0604020202020204" pitchFamily="34" charset="0"/>
              <a:buChar char="•"/>
            </a:pPr>
            <a:r>
              <a:rPr lang="en-GB" b="1" dirty="0"/>
              <a:t>Confusion Matrix</a:t>
            </a:r>
            <a:r>
              <a:rPr lang="en-GB" dirty="0"/>
              <a:t> and </a:t>
            </a:r>
            <a:r>
              <a:rPr lang="en-GB" b="1" dirty="0"/>
              <a:t>Classification Report</a:t>
            </a:r>
            <a:r>
              <a:rPr lang="en-GB" dirty="0"/>
              <a:t> showed that the model performed especially well in distinguishing between low-cost and high-cost phones, with some overlap between mid-range and adjacent categories.</a:t>
            </a:r>
          </a:p>
          <a:p>
            <a:pPr marL="285750" indent="-285750">
              <a:buFont typeface="Arial" panose="020B0604020202020204" pitchFamily="34" charset="0"/>
              <a:buChar char="•"/>
            </a:pPr>
            <a:r>
              <a:rPr lang="en-GB" dirty="0"/>
              <a:t>Among the models tested, algorithms like </a:t>
            </a:r>
            <a:r>
              <a:rPr lang="en-GB" b="1" dirty="0"/>
              <a:t>Random Forest</a:t>
            </a:r>
            <a:r>
              <a:rPr lang="en-GB" dirty="0"/>
              <a:t> or </a:t>
            </a:r>
            <a:r>
              <a:rPr lang="en-GB" b="1" dirty="0"/>
              <a:t>Gradient Boosting</a:t>
            </a:r>
            <a:r>
              <a:rPr lang="en-GB" dirty="0"/>
              <a:t> generally outperformed simpler models like Logistic Regression in terms of overall accuracy.</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552478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C0CD38-AEF5-A907-D219-1FD97764E59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7376113-402C-D6C5-AE71-75C2E9B7E6BF}"/>
              </a:ext>
            </a:extLst>
          </p:cNvPr>
          <p:cNvSpPr>
            <a:spLocks noGrp="1"/>
          </p:cNvSpPr>
          <p:nvPr>
            <p:ph type="sldNum" sz="quarter" idx="12"/>
          </p:nvPr>
        </p:nvSpPr>
        <p:spPr/>
        <p:txBody>
          <a:bodyPr/>
          <a:lstStyle/>
          <a:p>
            <a:pPr rtl="0"/>
            <a:fld id="{A65A5C87-DF58-40C8-B092-1DE63DB4547E}" type="slidenum">
              <a:rPr lang="en-GB" noProof="0" smtClean="0"/>
              <a:t>8</a:t>
            </a:fld>
            <a:endParaRPr lang="en-GB" noProof="0"/>
          </a:p>
        </p:txBody>
      </p:sp>
      <p:sp>
        <p:nvSpPr>
          <p:cNvPr id="3" name="TextBox 2">
            <a:extLst>
              <a:ext uri="{FF2B5EF4-FFF2-40B4-BE49-F238E27FC236}">
                <a16:creationId xmlns:a16="http://schemas.microsoft.com/office/drawing/2014/main" id="{38944F70-AE6F-37F0-5E76-A92A1BB80C5D}"/>
              </a:ext>
            </a:extLst>
          </p:cNvPr>
          <p:cNvSpPr txBox="1"/>
          <p:nvPr/>
        </p:nvSpPr>
        <p:spPr>
          <a:xfrm>
            <a:off x="678592" y="442410"/>
            <a:ext cx="8437606" cy="523220"/>
          </a:xfrm>
          <a:prstGeom prst="rect">
            <a:avLst/>
          </a:prstGeom>
          <a:noFill/>
        </p:spPr>
        <p:txBody>
          <a:bodyPr wrap="square" rtlCol="0">
            <a:spAutoFit/>
          </a:bodyPr>
          <a:lstStyle/>
          <a:p>
            <a:r>
              <a:rPr lang="en-GB" sz="2800" b="1" dirty="0"/>
              <a:t>Conclusion</a:t>
            </a:r>
          </a:p>
        </p:txBody>
      </p:sp>
      <p:sp>
        <p:nvSpPr>
          <p:cNvPr id="5" name="TextBox 4">
            <a:extLst>
              <a:ext uri="{FF2B5EF4-FFF2-40B4-BE49-F238E27FC236}">
                <a16:creationId xmlns:a16="http://schemas.microsoft.com/office/drawing/2014/main" id="{C1D61DD5-E157-79A9-6FB4-F00EF6077116}"/>
              </a:ext>
            </a:extLst>
          </p:cNvPr>
          <p:cNvSpPr txBox="1"/>
          <p:nvPr/>
        </p:nvSpPr>
        <p:spPr>
          <a:xfrm>
            <a:off x="678592" y="965630"/>
            <a:ext cx="10675208" cy="2585323"/>
          </a:xfrm>
          <a:prstGeom prst="rect">
            <a:avLst/>
          </a:prstGeom>
          <a:noFill/>
        </p:spPr>
        <p:txBody>
          <a:bodyPr wrap="square" rtlCol="0">
            <a:spAutoFit/>
          </a:bodyPr>
          <a:lstStyle/>
          <a:p>
            <a:r>
              <a:rPr lang="en-GB" dirty="0"/>
              <a:t>In this project, we successfully built a classification model that can predict the price range of mobile phones based on their specifications. Through careful data analysis, feature engineering, and model evaluation, we found that features such as RAM, memory, battery, and connectivity options play a key role in determining whether a phone is categorized as low-cost, mid-range, or premium.</a:t>
            </a:r>
          </a:p>
          <a:p>
            <a:r>
              <a:rPr lang="en-GB" dirty="0"/>
              <a:t>Our best-performing model achieved strong classification metrics and can be useful for various applications like </a:t>
            </a:r>
            <a:r>
              <a:rPr lang="en-GB" b="1" dirty="0"/>
              <a:t>e-commerce product sorting</a:t>
            </a:r>
            <a:r>
              <a:rPr lang="en-GB" dirty="0"/>
              <a:t>, </a:t>
            </a:r>
            <a:r>
              <a:rPr lang="en-GB" b="1" dirty="0"/>
              <a:t>mobile comparison tools</a:t>
            </a:r>
            <a:r>
              <a:rPr lang="en-GB" dirty="0"/>
              <a:t>, or even helping manufacturers position their devices in the right price segment.</a:t>
            </a:r>
          </a:p>
          <a:p>
            <a:r>
              <a:rPr lang="en-GB" dirty="0"/>
              <a:t>This project demonstrates how machine learning can provide valuable business insights and automate classification tasks in a structured and data-driven way.</a:t>
            </a:r>
          </a:p>
        </p:txBody>
      </p:sp>
    </p:spTree>
    <p:extLst>
      <p:ext uri="{BB962C8B-B14F-4D97-AF65-F5344CB8AC3E}">
        <p14:creationId xmlns:p14="http://schemas.microsoft.com/office/powerpoint/2010/main" val="3745983200"/>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400019_TF89213316_Win32" id="{45F241BC-223D-4F5F-AC9A-E0655C72715D}" vid="{EC004725-127C-4437-BBCB-7A248926F7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F0A252-5923-47A2-A53A-F9BF729089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0D7697-8E53-4EA8-8CBB-9C19575257BF}">
  <ds:schemaRefs>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www.w3.org/XML/1998/namespace"/>
    <ds:schemaRef ds:uri="http://purl.org/dc/dcmitype/"/>
    <ds:schemaRef ds:uri="http://schemas.microsoft.com/office/infopath/2007/PartnerControls"/>
    <ds:schemaRef ds:uri="http://purl.org/dc/terms/"/>
    <ds:schemaRef ds:uri="16c05727-aa75-4e4a-9b5f-8a80a1165891"/>
    <ds:schemaRef ds:uri="71af3243-3dd4-4a8d-8c0d-dd76da1f02a5"/>
  </ds:schemaRefs>
</ds:datastoreItem>
</file>

<file path=customXml/itemProps3.xml><?xml version="1.0" encoding="utf-8"?>
<ds:datastoreItem xmlns:ds="http://schemas.openxmlformats.org/officeDocument/2006/customXml" ds:itemID="{B927DC71-2909-427C-BDB0-3E47E21015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AccentBox presentation</Template>
  <TotalTime>134</TotalTime>
  <Words>579</Words>
  <Application>Microsoft Office PowerPoint</Application>
  <PresentationFormat>Widescreen</PresentationFormat>
  <Paragraphs>34</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Avenir Next LT Pro</vt:lpstr>
      <vt:lpstr>Calibri</vt:lpstr>
      <vt:lpstr>Segoe UI</vt:lpstr>
      <vt:lpstr>AccentBoxVTI</vt:lpstr>
      <vt:lpstr>Mobile Phone Price Range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Wishaq Akbar</dc:creator>
  <cp:lastModifiedBy>Wishaq Akbar</cp:lastModifiedBy>
  <cp:revision>16</cp:revision>
  <dcterms:created xsi:type="dcterms:W3CDTF">2025-06-15T08:01:52Z</dcterms:created>
  <dcterms:modified xsi:type="dcterms:W3CDTF">2025-06-15T10:33:12Z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