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8A69-2CC1-4EE1-BF44-0461BBF9E93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DF71A-493A-4549-8288-36DD7E0B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3218" y="-125437"/>
            <a:ext cx="9397219" cy="6983438"/>
            <a:chOff x="253218" y="-125437"/>
            <a:chExt cx="9397219" cy="69834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99" y="-125437"/>
              <a:ext cx="6983438" cy="69834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60122" y="2420010"/>
              <a:ext cx="1223303" cy="18900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47426" y="2420009"/>
              <a:ext cx="1223303" cy="18900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65698" y="1030288"/>
              <a:ext cx="405030" cy="11361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56016" y="2353895"/>
              <a:ext cx="425984" cy="15147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08961" y="4840495"/>
              <a:ext cx="1180221" cy="155105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6001" y="2363936"/>
              <a:ext cx="1233709" cy="157414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51864" y="3946453"/>
              <a:ext cx="1223303" cy="36360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48470" y="276372"/>
              <a:ext cx="226697" cy="1524293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6728" y="268141"/>
              <a:ext cx="226697" cy="1524293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64987" y="276371"/>
              <a:ext cx="205742" cy="753917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070728" y="268140"/>
              <a:ext cx="199289" cy="189828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82000" y="2353896"/>
              <a:ext cx="233729" cy="15147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75167" y="2363936"/>
              <a:ext cx="255563" cy="157414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56016" y="4474186"/>
              <a:ext cx="415583" cy="3535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3646" y="3878337"/>
              <a:ext cx="614509" cy="431725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48470" y="4474187"/>
              <a:ext cx="434010" cy="1866008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70654" y="4474187"/>
              <a:ext cx="212772" cy="1133524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93646" y="2363935"/>
              <a:ext cx="760901" cy="15046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84960" y="2440626"/>
              <a:ext cx="238203" cy="18694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51270" y="2420009"/>
              <a:ext cx="218747" cy="144860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87864" y="4460118"/>
              <a:ext cx="227866" cy="36759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3192" y="4501347"/>
              <a:ext cx="925278" cy="187855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82000" y="4840495"/>
              <a:ext cx="255563" cy="157414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7426" y="4840495"/>
              <a:ext cx="635392" cy="113827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82817" y="5233027"/>
              <a:ext cx="182881" cy="74574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94106" y="5609357"/>
              <a:ext cx="570440" cy="36941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57372" y="4466241"/>
              <a:ext cx="570440" cy="151252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82816" y="4840495"/>
              <a:ext cx="182882" cy="41711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93645" y="282254"/>
              <a:ext cx="2554823" cy="188035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75167" y="268140"/>
              <a:ext cx="255563" cy="188035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80197" y="259763"/>
              <a:ext cx="986459" cy="188035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7426" y="633045"/>
              <a:ext cx="796512" cy="152768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83425" y="254048"/>
              <a:ext cx="181121" cy="153838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44007" y="634410"/>
              <a:ext cx="238274" cy="409945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10641" y="4474186"/>
              <a:ext cx="791201" cy="188035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1842" y="4474186"/>
              <a:ext cx="177791" cy="114578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77391" y="5978767"/>
              <a:ext cx="1383673" cy="43464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3218" y="276371"/>
              <a:ext cx="2152357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Levels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Dark Grey – Off Season Minimum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Brown - Winter Saturdays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Tan – Spring Fri Sat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Pastel Green – Spring Sundays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Yellow – MOD weekday (May, Oct, Dec)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Bold Green – Jun Sep Weekdays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Pastel Blue – Peak 6 Days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Red – Peak Sundays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Purple – Fall Weekend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Bright blue – Xmas Peak</a:t>
              </a:r>
            </a:p>
            <a:p>
              <a:pPr marL="342900" indent="-342900">
                <a:buAutoNum type="arabicPeriod"/>
              </a:pP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89707" y="4474186"/>
              <a:ext cx="174840" cy="1133525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025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Kaplan Inc - KEC CWF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kaptest</dc:creator>
  <cp:lastModifiedBy>kaptest</cp:lastModifiedBy>
  <cp:revision>8</cp:revision>
  <dcterms:created xsi:type="dcterms:W3CDTF">2018-03-22T04:32:22Z</dcterms:created>
  <dcterms:modified xsi:type="dcterms:W3CDTF">2018-03-28T05:21:03Z</dcterms:modified>
</cp:coreProperties>
</file>