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9E"/>
    <a:srgbClr val="D84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6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5701-C110-436A-809A-0C48ABFFC4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4F43-9166-4AF7-A3EC-9BC3366E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33538" y="932488"/>
            <a:ext cx="10729622" cy="5512526"/>
            <a:chOff x="733538" y="932488"/>
            <a:chExt cx="10729622" cy="5512526"/>
          </a:xfrm>
        </p:grpSpPr>
        <p:grpSp>
          <p:nvGrpSpPr>
            <p:cNvPr id="20" name="Group 19"/>
            <p:cNvGrpSpPr/>
            <p:nvPr/>
          </p:nvGrpSpPr>
          <p:grpSpPr>
            <a:xfrm>
              <a:off x="4004268" y="932488"/>
              <a:ext cx="7458892" cy="5512526"/>
              <a:chOff x="3174274" y="862149"/>
              <a:chExt cx="7458892" cy="551252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23916" t="12983" r="9495" b="7520"/>
              <a:stretch/>
            </p:blipFill>
            <p:spPr>
              <a:xfrm>
                <a:off x="3174274" y="862149"/>
                <a:ext cx="7458892" cy="5512526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7082079" y="3148149"/>
                <a:ext cx="1502229" cy="1423851"/>
              </a:xfrm>
              <a:prstGeom prst="rect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773214" y="3148149"/>
                <a:ext cx="1502229" cy="1423851"/>
              </a:xfrm>
              <a:prstGeom prst="rect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773214" y="1624668"/>
                <a:ext cx="1502229" cy="1423851"/>
              </a:xfrm>
              <a:prstGeom prst="rect">
                <a:avLst/>
              </a:prstGeom>
              <a:solidFill>
                <a:schemeClr val="accent3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082079" y="1624667"/>
                <a:ext cx="1502229" cy="1423851"/>
              </a:xfrm>
              <a:prstGeom prst="rect">
                <a:avLst/>
              </a:prstGeom>
              <a:solidFill>
                <a:schemeClr val="accent3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90944" y="1624666"/>
                <a:ext cx="1502229" cy="1423851"/>
              </a:xfrm>
              <a:prstGeom prst="rect">
                <a:avLst/>
              </a:prstGeom>
              <a:solidFill>
                <a:schemeClr val="accent3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99809" y="1624665"/>
                <a:ext cx="1502229" cy="1423851"/>
              </a:xfrm>
              <a:prstGeom prst="rect">
                <a:avLst/>
              </a:prstGeom>
              <a:solidFill>
                <a:schemeClr val="accent3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99808" y="3148148"/>
                <a:ext cx="1502229" cy="1423852"/>
              </a:xfrm>
              <a:prstGeom prst="rect">
                <a:avLst/>
              </a:prstGeom>
              <a:solidFill>
                <a:srgbClr val="92D05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390943" y="3148148"/>
                <a:ext cx="1502229" cy="1423852"/>
              </a:xfrm>
              <a:prstGeom prst="rect">
                <a:avLst/>
              </a:prstGeom>
              <a:solidFill>
                <a:srgbClr val="92D05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99807" y="4714987"/>
                <a:ext cx="1502229" cy="1423852"/>
              </a:xfrm>
              <a:prstGeom prst="rect">
                <a:avLst/>
              </a:prstGeom>
              <a:solidFill>
                <a:srgbClr val="92D05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90942" y="4671631"/>
                <a:ext cx="1502229" cy="1423852"/>
              </a:xfrm>
              <a:prstGeom prst="rect">
                <a:avLst/>
              </a:prstGeom>
              <a:solidFill>
                <a:srgbClr val="FC649E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82079" y="4681402"/>
                <a:ext cx="1502229" cy="1423852"/>
              </a:xfrm>
              <a:prstGeom prst="rect">
                <a:avLst/>
              </a:prstGeom>
              <a:solidFill>
                <a:srgbClr val="FC649E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773213" y="4671630"/>
                <a:ext cx="1502229" cy="1423852"/>
              </a:xfrm>
              <a:prstGeom prst="rect">
                <a:avLst/>
              </a:prstGeom>
              <a:solidFill>
                <a:srgbClr val="FC649E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33538" y="932488"/>
              <a:ext cx="29773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Splash Staffing Profiles</a:t>
              </a:r>
            </a:p>
            <a:p>
              <a:endParaRPr lang="en-US" b="1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Grey – Jan-Apr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Green – May, Jun, Sep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Blue – Jul-Aug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Pink – Oct-Dec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60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Kaplan Inc - KEC CWF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kaptest</dc:creator>
  <cp:lastModifiedBy>kaptest</cp:lastModifiedBy>
  <cp:revision>5</cp:revision>
  <dcterms:created xsi:type="dcterms:W3CDTF">2018-04-10T01:51:23Z</dcterms:created>
  <dcterms:modified xsi:type="dcterms:W3CDTF">2018-04-10T06:01:17Z</dcterms:modified>
</cp:coreProperties>
</file>