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7cd3ccc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7cd3ccc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7cd3cc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7cd3cc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7cd3cc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7cd3cc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7cd3ccc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7cd3ccc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7cd3ccc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7cd3ccc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7cd3ccc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7cd3ccc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7cd3ccc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7cd3ccc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7cd3ccc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7cd3ccc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7cd3ccc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7cd3ccc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Computer security</a:t>
            </a:r>
            <a:endParaRPr sz="5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Al-waili, Mahmudul Fakrul, Taha Zahoni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Implementation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75" y="1307850"/>
            <a:ext cx="5647700" cy="219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150775" y="3656300"/>
            <a:ext cx="70389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the recipients name that is receiving the message.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Bob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Charlie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implemented the RSA algorithm with the Needham-Schroeder algorithm. We will show how Alice and bob communicate and how Charlie intercepts the message.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658725" y="1392125"/>
            <a:ext cx="39957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starting our program you have two options. The RSA Algorithm and the Server side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limited the encryption to 8/16 bit because it would take a longer time decrypting as Charlie for a 4,096 bits.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example we wanted to show how Charlie encrypts the message by Prime factorisation.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41917" l="0" r="0" t="0"/>
          <a:stretch/>
        </p:blipFill>
        <p:spPr>
          <a:xfrm>
            <a:off x="698700" y="1499826"/>
            <a:ext cx="3960027" cy="25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- Algorithm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32263" y="3187175"/>
            <a:ext cx="57540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GUI to display the input of the message and outputs of the Encryption, Cipher text and Decryption.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also used buttons to show how Charlie intercepts and decrypts to find the public key which is D.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7425"/>
            <a:ext cx="6080976" cy="18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- Algorithm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13750" y="3260550"/>
            <a:ext cx="69165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conversation starters is done by a greeting. We can see here that Alice has sent Bob a message “hi”. We can see the encryption, Cipher text and Decryption on the message.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This is the time Charlie intercepts and uses brute force to find the Private key!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5650"/>
            <a:ext cx="6243248" cy="19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- Charlie’s Interception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3237225"/>
            <a:ext cx="70389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clicking through each button Charlie can: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Brute force P and Q.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out the D and Phi.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if Charlie is correct.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50" y="1177427"/>
            <a:ext cx="6179524" cy="18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- Are we cheating?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1499150"/>
            <a:ext cx="8559576" cy="1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5" y="1983725"/>
            <a:ext cx="3366499" cy="28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Implementation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41917" l="0" r="0" t="0"/>
          <a:stretch/>
        </p:blipFill>
        <p:spPr>
          <a:xfrm>
            <a:off x="1297500" y="1307850"/>
            <a:ext cx="5072451" cy="3257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Implementation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5591824" cy="23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150775" y="3656300"/>
            <a:ext cx="70389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 implementation has a similar GUI to the RSA Algorithm.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a basic message that is being sent.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the </a:t>
            </a:r>
            <a:r>
              <a:rPr lang="en"/>
              <a:t>Recipient</a:t>
            </a:r>
            <a:r>
              <a:rPr lang="en"/>
              <a:t> name and Public key.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Encryption and decryption through RSA.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