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58" r:id="rId4"/>
    <p:sldId id="257" r:id="rId5"/>
    <p:sldId id="263" r:id="rId6"/>
    <p:sldId id="259" r:id="rId7"/>
    <p:sldId id="260" r:id="rId8"/>
    <p:sldId id="261" r:id="rId9"/>
    <p:sldId id="262"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autoAdjust="0"/>
    <p:restoredTop sz="48525" autoAdjust="0"/>
  </p:normalViewPr>
  <p:slideViewPr>
    <p:cSldViewPr snapToGrid="0">
      <p:cViewPr varScale="1">
        <p:scale>
          <a:sx n="90" d="100"/>
          <a:sy n="90" d="100"/>
        </p:scale>
        <p:origin x="-117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8435-52B6-42AF-92D8-179C604A98C3}" type="datetimeFigureOut">
              <a:rPr lang="en-US" smtClean="0"/>
              <a:t>10/19/2019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FCC2F-A9EC-441A-9F1D-A4870B553498}" type="slidenum">
              <a:rPr lang="en-US" smtClean="0"/>
              <a:t>‹#›</a:t>
            </a:fld>
            <a:endParaRPr lang="en-US"/>
          </a:p>
        </p:txBody>
      </p:sp>
    </p:spTree>
    <p:extLst>
      <p:ext uri="{BB962C8B-B14F-4D97-AF65-F5344CB8AC3E}">
        <p14:creationId xmlns:p14="http://schemas.microsoft.com/office/powerpoint/2010/main" val="151461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extLst>
      <p:ext uri="{BB962C8B-B14F-4D97-AF65-F5344CB8AC3E}">
        <p14:creationId xmlns:p14="http://schemas.microsoft.com/office/powerpoint/2010/main" val="154330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54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Nhưng</a:t>
            </a:r>
            <a:r>
              <a:rPr lang="vi-VN" baseline="0" dirty="0" smtClean="0"/>
              <a:t> hôm nay tôi chỉ lấy trình duyệt Google làm ví dụ bởi vì trong quá trình học chúng ta sẽ thường xuyên làm việc với trình duyệt này.                                                  </a:t>
            </a:r>
            <a:endParaRPr lang="en-US" dirty="0"/>
          </a:p>
        </p:txBody>
      </p:sp>
      <p:sp>
        <p:nvSpPr>
          <p:cNvPr id="4" name="Slide Number Placeholder 3"/>
          <p:cNvSpPr>
            <a:spLocks noGrp="1"/>
          </p:cNvSpPr>
          <p:nvPr>
            <p:ph type="sldNum" sz="quarter" idx="10"/>
          </p:nvPr>
        </p:nvSpPr>
        <p:spPr/>
        <p:txBody>
          <a:bodyPr/>
          <a:lstStyle/>
          <a:p>
            <a:fld id="{061FCC2F-A9EC-441A-9F1D-A4870B553498}" type="slidenum">
              <a:rPr lang="en-US" smtClean="0"/>
              <a:t>11</a:t>
            </a:fld>
            <a:endParaRPr lang="en-US"/>
          </a:p>
        </p:txBody>
      </p:sp>
    </p:spTree>
    <p:extLst>
      <p:ext uri="{BB962C8B-B14F-4D97-AF65-F5344CB8AC3E}">
        <p14:creationId xmlns:p14="http://schemas.microsoft.com/office/powerpoint/2010/main" val="308995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pic>
        <p:nvPicPr>
          <p:cNvPr id="2" name="Picture 2" descr="C:\Users\Delphine\AppData\Local\Microsoft\Windows\Temporary Internet Files\Content.IE5\TDBO9OWE\templat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ph type="title" hasCustomPrompt="1"/>
          </p:nvPr>
        </p:nvSpPr>
        <p:spPr>
          <a:xfrm>
            <a:off x="689919" y="4876800"/>
            <a:ext cx="7764162" cy="1146051"/>
          </a:xfrm>
        </p:spPr>
        <p:txBody>
          <a:bodyPr/>
          <a:lstStyle>
            <a:lvl1pPr algn="ctr">
              <a:defRPr sz="2800" b="1" cap="all">
                <a:solidFill>
                  <a:schemeClr val="accent1">
                    <a:lumMod val="75000"/>
                  </a:schemeClr>
                </a:solidFill>
              </a:defRPr>
            </a:lvl1pPr>
          </a:lstStyle>
          <a:p>
            <a:r>
              <a:rPr lang="en-US" dirty="0" smtClean="0"/>
              <a:t>Click to edit Master title style</a:t>
            </a:r>
            <a:br>
              <a:rPr lang="en-US" dirty="0" smtClean="0"/>
            </a:br>
            <a:endParaRPr lang="fr-FR" dirty="0"/>
          </a:p>
        </p:txBody>
      </p:sp>
    </p:spTree>
    <p:extLst>
      <p:ext uri="{BB962C8B-B14F-4D97-AF65-F5344CB8AC3E}">
        <p14:creationId xmlns:p14="http://schemas.microsoft.com/office/powerpoint/2010/main" val="31175513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de secti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7315200" y="228600"/>
            <a:ext cx="1600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66119" y="417574"/>
            <a:ext cx="7764162" cy="1146051"/>
          </a:xfrm>
        </p:spPr>
        <p:txBody>
          <a:bodyPr/>
          <a:lstStyle>
            <a:lvl1pPr algn="ctr">
              <a:defRPr sz="2800" b="1" cap="all">
                <a:solidFill>
                  <a:schemeClr val="accent1">
                    <a:lumMod val="75000"/>
                  </a:schemeClr>
                </a:solidFill>
              </a:defRPr>
            </a:lvl1pPr>
          </a:lstStyle>
          <a:p>
            <a:r>
              <a:rPr lang="en-US" smtClean="0"/>
              <a:t>Click to edit Master title style</a:t>
            </a:r>
            <a:endParaRPr lang="fr-FR" dirty="0"/>
          </a:p>
        </p:txBody>
      </p:sp>
      <p:sp>
        <p:nvSpPr>
          <p:cNvPr id="3" name="Espace réservé du texte 2"/>
          <p:cNvSpPr>
            <a:spLocks noGrp="1"/>
          </p:cNvSpPr>
          <p:nvPr>
            <p:ph type="body" idx="1"/>
          </p:nvPr>
        </p:nvSpPr>
        <p:spPr>
          <a:xfrm>
            <a:off x="767988" y="1981200"/>
            <a:ext cx="7760424" cy="4267200"/>
          </a:xfrm>
        </p:spPr>
        <p:txBody>
          <a:bodyPr anchor="t" anchorCtr="0"/>
          <a:lstStyle>
            <a:lvl1pPr marL="342900" indent="-342900" algn="l">
              <a:buFont typeface="Arial" pitchFamily="34" charset="0"/>
              <a:buChar char="•"/>
              <a:defRPr sz="2400" i="0">
                <a:solidFill>
                  <a:schemeClr val="accent4">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4"/>
          </p:nvPr>
        </p:nvSpPr>
        <p:spPr>
          <a:xfrm>
            <a:off x="6781800" y="6457666"/>
            <a:ext cx="2133600" cy="324134"/>
          </a:xfrm>
          <a:prstGeom prst="rect">
            <a:avLst/>
          </a:prstGeom>
        </p:spPr>
        <p:txBody>
          <a:bodyPr vert="horz" lIns="91440" tIns="45720" rIns="91440" bIns="45720" rtlCol="0" anchor="ctr"/>
          <a:lstStyle>
            <a:lvl1pPr algn="r">
              <a:defRPr sz="1200">
                <a:solidFill>
                  <a:schemeClr val="tx1">
                    <a:tint val="75000"/>
                  </a:schemeClr>
                </a:solidFill>
              </a:defRPr>
            </a:lvl1pPr>
          </a:lstStyle>
          <a:p>
            <a:fld id="{0F746523-84AE-44BC-AF31-5A210B2415A5}" type="slidenum">
              <a:rPr lang="en-US" smtClean="0"/>
              <a:t>‹#›</a:t>
            </a:fld>
            <a:endParaRPr lang="en-US" dirty="0"/>
          </a:p>
        </p:txBody>
      </p:sp>
      <p:sp>
        <p:nvSpPr>
          <p:cNvPr id="6" name="Slide Number Placeholder 5"/>
          <p:cNvSpPr txBox="1">
            <a:spLocks/>
          </p:cNvSpPr>
          <p:nvPr userDrawn="1"/>
        </p:nvSpPr>
        <p:spPr>
          <a:xfrm>
            <a:off x="152400" y="6400800"/>
            <a:ext cx="2514600" cy="301756"/>
          </a:xfrm>
          <a:prstGeom prst="rect">
            <a:avLst/>
          </a:prstGeom>
        </p:spPr>
        <p:txBody>
          <a:bodyPr vert="horz" lIns="91440" tIns="45720" rIns="91440" bIns="45720" rtlCol="0" anchor="ctr"/>
          <a:lstStyle>
            <a:defPPr>
              <a:defRPr lang="fr-FR"/>
            </a:defPPr>
            <a:lvl1pPr algn="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err="1" smtClean="0"/>
              <a:t>Passerelles</a:t>
            </a:r>
            <a:r>
              <a:rPr lang="en-US" baseline="0" dirty="0" smtClean="0"/>
              <a:t> </a:t>
            </a:r>
            <a:r>
              <a:rPr lang="en-US" baseline="0" dirty="0" err="1" smtClean="0"/>
              <a:t>Numeriques</a:t>
            </a:r>
            <a:r>
              <a:rPr lang="en-US" baseline="0" dirty="0" smtClean="0"/>
              <a:t> Vietnam</a:t>
            </a:r>
            <a:endParaRPr lang="en-US" dirty="0"/>
          </a:p>
        </p:txBody>
      </p:sp>
    </p:spTree>
    <p:extLst>
      <p:ext uri="{BB962C8B-B14F-4D97-AF65-F5344CB8AC3E}">
        <p14:creationId xmlns:p14="http://schemas.microsoft.com/office/powerpoint/2010/main" val="23950997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FR" dirty="0"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99799-CEF4-42F4-AB75-BA52ECCCCB05}" type="slidenum">
              <a:rPr lang="en-US" smtClean="0"/>
              <a:t>‹#›</a:t>
            </a:fld>
            <a:endParaRPr lang="en-US"/>
          </a:p>
        </p:txBody>
      </p:sp>
    </p:spTree>
    <p:extLst>
      <p:ext uri="{BB962C8B-B14F-4D97-AF65-F5344CB8AC3E}">
        <p14:creationId xmlns:p14="http://schemas.microsoft.com/office/powerpoint/2010/main" val="1764315447"/>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rtl="0" eaLnBrk="1" fontAlgn="base" hangingPunct="1">
        <a:spcBef>
          <a:spcPct val="0"/>
        </a:spcBef>
        <a:spcAft>
          <a:spcPct val="0"/>
        </a:spcAft>
        <a:defRPr sz="2800" b="1" kern="1200">
          <a:solidFill>
            <a:schemeClr val="accent1">
              <a:lumMod val="75000"/>
            </a:schemeClr>
          </a:solidFill>
          <a:latin typeface="Segoe UI" pitchFamily="34" charset="0"/>
          <a:ea typeface="Verdana" pitchFamily="34" charset="0"/>
          <a:cs typeface="Segoe UI"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lnSpc>
          <a:spcPct val="150000"/>
        </a:lnSpc>
        <a:spcBef>
          <a:spcPct val="20000"/>
        </a:spcBef>
        <a:spcAft>
          <a:spcPct val="0"/>
        </a:spcAft>
        <a:buClr>
          <a:srgbClr val="22BBEA"/>
        </a:buClr>
        <a:buFont typeface="Arial" charset="0"/>
        <a:buChar char="•"/>
        <a:defRPr sz="2000" kern="1200">
          <a:solidFill>
            <a:schemeClr val="accent4">
              <a:lumMod val="75000"/>
            </a:schemeClr>
          </a:solidFill>
          <a:latin typeface="+mj-lt"/>
          <a:ea typeface="Verdana" pitchFamily="34" charset="0"/>
          <a:cs typeface="Segoe UI" pitchFamily="34" charset="0"/>
        </a:defRPr>
      </a:lvl1pPr>
      <a:lvl2pPr marL="742950" indent="-285750" algn="l" rtl="0" eaLnBrk="1" fontAlgn="base" hangingPunct="1">
        <a:spcBef>
          <a:spcPct val="20000"/>
        </a:spcBef>
        <a:spcAft>
          <a:spcPct val="0"/>
        </a:spcAft>
        <a:buClr>
          <a:srgbClr val="22BBEA"/>
        </a:buClr>
        <a:buFont typeface="Arial" charset="0"/>
        <a:buChar char="–"/>
        <a:defRPr sz="1800" kern="1200">
          <a:solidFill>
            <a:schemeClr val="tx2">
              <a:lumMod val="75000"/>
            </a:schemeClr>
          </a:solidFill>
          <a:latin typeface="+mj-lt"/>
          <a:ea typeface="Verdana" pitchFamily="34" charset="0"/>
          <a:cs typeface="Segoe UI" pitchFamily="34" charset="0"/>
        </a:defRPr>
      </a:lvl2pPr>
      <a:lvl3pPr marL="1143000" indent="-228600" algn="l" rtl="0" eaLnBrk="1" fontAlgn="base" hangingPunct="1">
        <a:spcBef>
          <a:spcPct val="20000"/>
        </a:spcBef>
        <a:spcAft>
          <a:spcPct val="0"/>
        </a:spcAft>
        <a:buClr>
          <a:srgbClr val="22BBEA"/>
        </a:buClr>
        <a:buFont typeface="Arial" charset="0"/>
        <a:buChar char="•"/>
        <a:defRPr sz="1600" kern="1200">
          <a:solidFill>
            <a:schemeClr val="tx2">
              <a:lumMod val="75000"/>
            </a:schemeClr>
          </a:solidFill>
          <a:latin typeface="+mj-lt"/>
          <a:ea typeface="Verdana" pitchFamily="34" charset="0"/>
          <a:cs typeface="Segoe UI" pitchFamily="34" charset="0"/>
        </a:defRPr>
      </a:lvl3pPr>
      <a:lvl4pPr marL="1600200" indent="-228600" algn="l" rtl="0" eaLnBrk="1" fontAlgn="base" hangingPunct="1">
        <a:spcBef>
          <a:spcPct val="20000"/>
        </a:spcBef>
        <a:spcAft>
          <a:spcPct val="0"/>
        </a:spcAft>
        <a:buClr>
          <a:srgbClr val="22BBEA"/>
        </a:buClr>
        <a:buFont typeface="Arial" charset="0"/>
        <a:buChar char="–"/>
        <a:defRPr sz="1600" kern="1200">
          <a:solidFill>
            <a:schemeClr val="tx2">
              <a:lumMod val="75000"/>
            </a:schemeClr>
          </a:solidFill>
          <a:latin typeface="+mj-lt"/>
          <a:ea typeface="Verdana" pitchFamily="34" charset="0"/>
          <a:cs typeface="Segoe UI"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sz="1600" kern="1200">
          <a:solidFill>
            <a:schemeClr val="tx2">
              <a:lumMod val="75000"/>
            </a:schemeClr>
          </a:solidFill>
          <a:latin typeface="+mj-lt"/>
          <a:ea typeface="Verdana"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4724400"/>
            <a:ext cx="7764162" cy="1146051"/>
          </a:xfrm>
        </p:spPr>
        <p:txBody>
          <a:bodyPr/>
          <a:lstStyle>
            <a:lvl1pPr algn="ctr">
              <a:defRPr sz="2800" b="1" cap="all">
                <a:solidFill>
                  <a:schemeClr val="accent1">
                    <a:lumMod val="75000"/>
                  </a:schemeClr>
                </a:solidFill>
              </a:defRPr>
            </a:lvl1pPr>
          </a:lstStyle>
          <a:p>
            <a:r>
              <a:rPr lang="fr-FR" dirty="0"/>
              <a:t>Connecting and Internet</a:t>
            </a:r>
          </a:p>
        </p:txBody>
      </p:sp>
    </p:spTree>
    <p:extLst>
      <p:ext uri="{BB962C8B-B14F-4D97-AF65-F5344CB8AC3E}">
        <p14:creationId xmlns:p14="http://schemas.microsoft.com/office/powerpoint/2010/main" val="3001814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909" y="194550"/>
            <a:ext cx="7764162" cy="1146051"/>
          </a:xfrm>
        </p:spPr>
        <p:txBody>
          <a:bodyPr/>
          <a:lstStyle/>
          <a:p>
            <a:r>
              <a:rPr lang="vi-VN" b="0" cap="none" dirty="0" smtClean="0">
                <a:solidFill>
                  <a:schemeClr val="tx1"/>
                </a:solidFill>
                <a:latin typeface="+mj-lt"/>
              </a:rPr>
              <a:t>2. Searching for information</a:t>
            </a:r>
            <a:endParaRPr lang="en-US" b="0" cap="none" dirty="0">
              <a:solidFill>
                <a:schemeClr val="tx1"/>
              </a:solidFill>
              <a:latin typeface="+mj-lt"/>
            </a:endParaRPr>
          </a:p>
        </p:txBody>
      </p:sp>
      <p:sp>
        <p:nvSpPr>
          <p:cNvPr id="3" name="Text Placeholder 2"/>
          <p:cNvSpPr>
            <a:spLocks noGrp="1"/>
          </p:cNvSpPr>
          <p:nvPr>
            <p:ph type="body" idx="1"/>
          </p:nvPr>
        </p:nvSpPr>
        <p:spPr>
          <a:xfrm>
            <a:off x="278779" y="936702"/>
            <a:ext cx="8474927" cy="5687122"/>
          </a:xfrm>
        </p:spPr>
        <p:txBody>
          <a:bodyPr/>
          <a:lstStyle/>
          <a:p>
            <a:r>
              <a:rPr lang="vi-VN" sz="1800" dirty="0" smtClean="0"/>
              <a:t>Internet là một kho tài nguyên vô cùng rộng rãi và đa dạng, có khi nào bạn đã phải mất cả giờ đồng hồ chỉ để tìm kiếm một thông tin gì hay không? Hoặc là bạn đã kiếm ra nhưng bạn lại phải phân vân về tính đúng sai của nó?</a:t>
            </a:r>
          </a:p>
          <a:p>
            <a:r>
              <a:rPr lang="vi-VN" sz="1800" dirty="0" smtClean="0"/>
              <a:t>Bây giờ tôi sẽ giúp bạn giải quyết các vấn đề đó....</a:t>
            </a:r>
          </a:p>
          <a:p>
            <a:endParaRPr lang="vi-VN" sz="2000" dirty="0" smtClean="0"/>
          </a:p>
          <a:p>
            <a:endParaRPr lang="en-US" sz="2000" dirty="0"/>
          </a:p>
        </p:txBody>
      </p:sp>
      <p:sp>
        <p:nvSpPr>
          <p:cNvPr id="4" name="Slide Number Placeholder 3"/>
          <p:cNvSpPr>
            <a:spLocks noGrp="1"/>
          </p:cNvSpPr>
          <p:nvPr>
            <p:ph type="sldNum" sz="quarter" idx="4"/>
          </p:nvPr>
        </p:nvSpPr>
        <p:spPr/>
        <p:txBody>
          <a:bodyPr/>
          <a:lstStyle/>
          <a:p>
            <a:fld id="{0F746523-84AE-44BC-AF31-5A210B2415A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16" y="3225598"/>
            <a:ext cx="5921296" cy="3152899"/>
          </a:xfrm>
          <a:prstGeom prst="rect">
            <a:avLst/>
          </a:prstGeom>
        </p:spPr>
      </p:pic>
    </p:spTree>
    <p:extLst>
      <p:ext uri="{BB962C8B-B14F-4D97-AF65-F5344CB8AC3E}">
        <p14:creationId xmlns:p14="http://schemas.microsoft.com/office/powerpoint/2010/main" val="1110641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0805"/>
            <a:ext cx="8865220" cy="6402658"/>
          </a:xfrm>
        </p:spPr>
        <p:txBody>
          <a:bodyPr/>
          <a:lstStyle/>
          <a:p>
            <a:r>
              <a:rPr lang="vi-VN" dirty="0" smtClean="0"/>
              <a:t>Có rất nhiều các công cụ tìm kiếm wed khác nhau:</a:t>
            </a:r>
            <a:endParaRPr lang="en-US" dirty="0"/>
          </a:p>
        </p:txBody>
      </p:sp>
      <p:sp>
        <p:nvSpPr>
          <p:cNvPr id="4" name="Slide Number Placeholder 3"/>
          <p:cNvSpPr>
            <a:spLocks noGrp="1"/>
          </p:cNvSpPr>
          <p:nvPr>
            <p:ph type="sldNum" sz="quarter" idx="4"/>
          </p:nvPr>
        </p:nvSpPr>
        <p:spPr/>
        <p:txBody>
          <a:bodyPr/>
          <a:lstStyle/>
          <a:p>
            <a:fld id="{0F746523-84AE-44BC-AF31-5A210B2415A5}" type="slidenum">
              <a:rPr lang="en-US" smtClean="0"/>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62" y="785697"/>
            <a:ext cx="2933700" cy="1562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5249" y="785697"/>
            <a:ext cx="2962275" cy="1543050"/>
          </a:xfrm>
          <a:prstGeom prst="rect">
            <a:avLst/>
          </a:prstGeom>
        </p:spPr>
      </p:pic>
      <p:sp>
        <p:nvSpPr>
          <p:cNvPr id="8" name="TextBox 7"/>
          <p:cNvSpPr txBox="1"/>
          <p:nvPr/>
        </p:nvSpPr>
        <p:spPr>
          <a:xfrm>
            <a:off x="473462" y="2391266"/>
            <a:ext cx="2933700" cy="369332"/>
          </a:xfrm>
          <a:prstGeom prst="rect">
            <a:avLst/>
          </a:prstGeom>
          <a:noFill/>
        </p:spPr>
        <p:txBody>
          <a:bodyPr wrap="square" rtlCol="0">
            <a:spAutoFit/>
          </a:bodyPr>
          <a:lstStyle/>
          <a:p>
            <a:r>
              <a:rPr lang="vi-VN" dirty="0" smtClean="0"/>
              <a:t>          </a:t>
            </a:r>
            <a:r>
              <a:rPr lang="vi-VN" i="1" dirty="0" smtClean="0"/>
              <a:t>GOOGLE</a:t>
            </a:r>
            <a:endParaRPr lang="en-US" i="1" dirty="0"/>
          </a:p>
        </p:txBody>
      </p:sp>
      <p:sp>
        <p:nvSpPr>
          <p:cNvPr id="13" name="TextBox 12"/>
          <p:cNvSpPr txBox="1"/>
          <p:nvPr/>
        </p:nvSpPr>
        <p:spPr>
          <a:xfrm>
            <a:off x="5791083" y="2480475"/>
            <a:ext cx="2330605" cy="369332"/>
          </a:xfrm>
          <a:prstGeom prst="rect">
            <a:avLst/>
          </a:prstGeom>
          <a:noFill/>
        </p:spPr>
        <p:txBody>
          <a:bodyPr wrap="square" rtlCol="0">
            <a:spAutoFit/>
          </a:bodyPr>
          <a:lstStyle/>
          <a:p>
            <a:r>
              <a:rPr lang="vi-VN" dirty="0" smtClean="0"/>
              <a:t>   </a:t>
            </a:r>
            <a:r>
              <a:rPr lang="en-US" i="1" dirty="0" smtClean="0"/>
              <a:t>Mozilla </a:t>
            </a:r>
            <a:r>
              <a:rPr lang="en-US" i="1" dirty="0"/>
              <a:t>Firefox</a:t>
            </a:r>
          </a:p>
        </p:txBody>
      </p:sp>
      <p:sp>
        <p:nvSpPr>
          <p:cNvPr id="15" name="TextBox 14"/>
          <p:cNvSpPr txBox="1"/>
          <p:nvPr/>
        </p:nvSpPr>
        <p:spPr>
          <a:xfrm>
            <a:off x="223285" y="5348176"/>
            <a:ext cx="8516678" cy="923330"/>
          </a:xfrm>
          <a:prstGeom prst="rect">
            <a:avLst/>
          </a:prstGeom>
          <a:noFill/>
        </p:spPr>
        <p:txBody>
          <a:bodyPr wrap="square" rtlCol="0">
            <a:spAutoFit/>
          </a:bodyPr>
          <a:lstStyle/>
          <a:p>
            <a:r>
              <a:rPr lang="vi-VN" dirty="0" smtClean="0"/>
              <a:t>- Hôm nay tôi sẽ lấy công cụ tìm kiếm google làm ví dụ bởi vì trong thời gian học tiếp theo chúng ta sẽ làm việc khá nhiều với công cụ tìm kiếm này.</a:t>
            </a:r>
            <a:endParaRPr lang="en-US"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819" y="2213343"/>
            <a:ext cx="2719610" cy="2707523"/>
          </a:xfrm>
          <a:prstGeom prst="rect">
            <a:avLst/>
          </a:prstGeom>
        </p:spPr>
      </p:pic>
      <p:sp>
        <p:nvSpPr>
          <p:cNvPr id="18" name="TextBox 17"/>
          <p:cNvSpPr txBox="1"/>
          <p:nvPr/>
        </p:nvSpPr>
        <p:spPr>
          <a:xfrm>
            <a:off x="3384393" y="4846438"/>
            <a:ext cx="2194462" cy="369332"/>
          </a:xfrm>
          <a:prstGeom prst="rect">
            <a:avLst/>
          </a:prstGeom>
          <a:noFill/>
        </p:spPr>
        <p:txBody>
          <a:bodyPr wrap="square" rtlCol="0">
            <a:spAutoFit/>
          </a:bodyPr>
          <a:lstStyle/>
          <a:p>
            <a:r>
              <a:rPr lang="vi-VN" dirty="0" smtClean="0"/>
              <a:t>   </a:t>
            </a:r>
            <a:r>
              <a:rPr lang="vi-VN" i="1" dirty="0" smtClean="0"/>
              <a:t>Safari brower</a:t>
            </a:r>
            <a:endParaRPr lang="en-US" i="1" dirty="0"/>
          </a:p>
        </p:txBody>
      </p:sp>
    </p:spTree>
    <p:extLst>
      <p:ext uri="{BB962C8B-B14F-4D97-AF65-F5344CB8AC3E}">
        <p14:creationId xmlns:p14="http://schemas.microsoft.com/office/powerpoint/2010/main" val="375136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56" y="202018"/>
            <a:ext cx="8846288" cy="6046381"/>
          </a:xfrm>
        </p:spPr>
        <p:txBody>
          <a:bodyPr/>
          <a:lstStyle/>
          <a:p>
            <a:r>
              <a:rPr lang="vi-VN" sz="1800" dirty="0"/>
              <a:t>*</a:t>
            </a:r>
            <a:r>
              <a:rPr lang="vi-VN" sz="1800" dirty="0">
                <a:solidFill>
                  <a:schemeClr val="accent1"/>
                </a:solidFill>
              </a:rPr>
              <a:t>Từ khóa </a:t>
            </a:r>
            <a:r>
              <a:rPr lang="vi-VN" sz="1800" dirty="0"/>
              <a:t>tìm kiếm: Để tìm kiếm thông tin trước tiên ta phải xác định từ khóa tìm kiếm(key word) của thông tin mình muốn tìm , đây là phần quan trọng nhất từ </a:t>
            </a:r>
            <a:r>
              <a:rPr lang="vi-VN" sz="1800" dirty="0" smtClean="0"/>
              <a:t>khóa </a:t>
            </a:r>
            <a:r>
              <a:rPr lang="vi-VN" sz="1800" dirty="0"/>
              <a:t>là đại diện cho thông tin cần tìm </a:t>
            </a:r>
            <a:r>
              <a:rPr lang="vi-VN" dirty="0" smtClean="0"/>
              <a:t>.</a:t>
            </a:r>
          </a:p>
          <a:p>
            <a:r>
              <a:rPr lang="vi-VN" dirty="0"/>
              <a:t>*</a:t>
            </a:r>
            <a:r>
              <a:rPr lang="vi-VN" sz="1800" dirty="0" smtClean="0"/>
              <a:t>Nếu </a:t>
            </a:r>
            <a:r>
              <a:rPr lang="vi-VN" sz="1800" dirty="0"/>
              <a:t>từ khóa không rõ ràng thì sẽ cho ra kết quả rất nhiều sẽ khó tìm kiếm hoặc nếu từ khóa không chính xác ta sẽ không tìm ra thông tin cần tìm</a:t>
            </a:r>
            <a:r>
              <a:rPr lang="vi-VN" sz="1800" dirty="0" smtClean="0"/>
              <a:t>.</a:t>
            </a:r>
            <a:endParaRPr lang="en-US" sz="1800" dirty="0"/>
          </a:p>
          <a:p>
            <a:r>
              <a:rPr lang="vi-VN" sz="1800" dirty="0" smtClean="0"/>
              <a:t>Thí dụ: </a:t>
            </a:r>
            <a:r>
              <a:rPr lang="en-US" sz="1800" dirty="0" smtClean="0"/>
              <a:t>Muốn </a:t>
            </a:r>
            <a:r>
              <a:rPr lang="en-US" sz="1800" dirty="0"/>
              <a:t>tìm thông tin về </a:t>
            </a:r>
            <a:r>
              <a:rPr lang="en-US" sz="1800" dirty="0">
                <a:solidFill>
                  <a:schemeClr val="accent1"/>
                </a:solidFill>
              </a:rPr>
              <a:t>cách sử dụng máy vi tính</a:t>
            </a:r>
            <a:r>
              <a:rPr lang="en-US" sz="1800" dirty="0"/>
              <a:t>:</a:t>
            </a:r>
          </a:p>
          <a:p>
            <a:r>
              <a:rPr lang="en-US" sz="1800" dirty="0" smtClean="0"/>
              <a:t>•Nếu </a:t>
            </a:r>
            <a:r>
              <a:rPr lang="en-US" sz="1800" dirty="0"/>
              <a:t>nhập từ khóa </a:t>
            </a:r>
            <a:r>
              <a:rPr lang="en-US" sz="1800" dirty="0">
                <a:solidFill>
                  <a:schemeClr val="tx2"/>
                </a:solidFill>
              </a:rPr>
              <a:t>vi tính </a:t>
            </a:r>
            <a:r>
              <a:rPr lang="en-US" sz="1800" dirty="0"/>
              <a:t>thì kết quả sẽ có rất nhiều bao gồm cả thông tin </a:t>
            </a:r>
            <a:r>
              <a:rPr lang="en-US" sz="1800" dirty="0">
                <a:solidFill>
                  <a:schemeClr val="accent1"/>
                </a:solidFill>
              </a:rPr>
              <a:t>mua bán, lắp ráp, sửa chữa</a:t>
            </a:r>
            <a:r>
              <a:rPr lang="en-US" sz="1800" dirty="0"/>
              <a:t>,... máy vi tính.</a:t>
            </a:r>
          </a:p>
          <a:p>
            <a:r>
              <a:rPr lang="en-US" sz="1800" dirty="0" smtClean="0"/>
              <a:t>•Nếu </a:t>
            </a:r>
            <a:r>
              <a:rPr lang="en-US" sz="1800" dirty="0"/>
              <a:t>nhập từ khóa </a:t>
            </a:r>
            <a:r>
              <a:rPr lang="en-US" sz="1800" dirty="0">
                <a:solidFill>
                  <a:schemeClr val="accent1"/>
                </a:solidFill>
              </a:rPr>
              <a:t>cách sử dụng máy vi tính</a:t>
            </a:r>
            <a:r>
              <a:rPr lang="en-US" sz="1800" dirty="0"/>
              <a:t> thì sẽ có rất ít hoặc có thể </a:t>
            </a:r>
            <a:r>
              <a:rPr lang="en-US" sz="1800" dirty="0" smtClean="0"/>
              <a:t>không </a:t>
            </a:r>
            <a:r>
              <a:rPr lang="en-US" sz="1800" dirty="0"/>
              <a:t>tìm thấy thông tin về từ khóa này</a:t>
            </a:r>
            <a:r>
              <a:rPr lang="en-US" sz="1800" dirty="0" smtClean="0"/>
              <a:t>.</a:t>
            </a:r>
            <a:endParaRPr lang="vi-VN" sz="1800" dirty="0" smtClean="0"/>
          </a:p>
          <a:p>
            <a:r>
              <a:rPr lang="vi-VN" sz="1800" dirty="0" smtClean="0"/>
              <a:t>•Trong </a:t>
            </a:r>
            <a:r>
              <a:rPr lang="vi-VN" sz="1800" dirty="0"/>
              <a:t>trường hợp này nếu dùng từ khóa </a:t>
            </a:r>
            <a:r>
              <a:rPr lang="vi-VN" sz="1800" dirty="0">
                <a:solidFill>
                  <a:schemeClr val="accent1"/>
                </a:solidFill>
              </a:rPr>
              <a:t>sử dụng vi tính </a:t>
            </a:r>
            <a:r>
              <a:rPr lang="vi-VN" sz="1800" dirty="0"/>
              <a:t>có thể sẽ cho kết quả tối ưu hơn.</a:t>
            </a:r>
            <a:endParaRPr lang="en-US" sz="1800" dirty="0"/>
          </a:p>
        </p:txBody>
      </p:sp>
      <p:sp>
        <p:nvSpPr>
          <p:cNvPr id="4" name="Slide Number Placeholder 3"/>
          <p:cNvSpPr>
            <a:spLocks noGrp="1"/>
          </p:cNvSpPr>
          <p:nvPr>
            <p:ph type="sldNum" sz="quarter" idx="4"/>
          </p:nvPr>
        </p:nvSpPr>
        <p:spPr/>
        <p:txBody>
          <a:bodyPr/>
          <a:lstStyle/>
          <a:p>
            <a:fld id="{0F746523-84AE-44BC-AF31-5A210B2415A5}" type="slidenum">
              <a:rPr lang="en-US" smtClean="0"/>
              <a:t>12</a:t>
            </a:fld>
            <a:endParaRPr lang="en-US" dirty="0"/>
          </a:p>
        </p:txBody>
      </p:sp>
    </p:spTree>
    <p:extLst>
      <p:ext uri="{BB962C8B-B14F-4D97-AF65-F5344CB8AC3E}">
        <p14:creationId xmlns:p14="http://schemas.microsoft.com/office/powerpoint/2010/main" val="112424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2563" y="173664"/>
            <a:ext cx="8609929" cy="6333461"/>
          </a:xfrm>
        </p:spPr>
        <p:txBody>
          <a:bodyPr/>
          <a:lstStyle/>
          <a:p>
            <a:r>
              <a:rPr lang="vi-VN" sz="1800" dirty="0" smtClean="0"/>
              <a:t>Các bước chung của cách tìm kiếm thonng tin:</a:t>
            </a:r>
          </a:p>
          <a:p>
            <a:r>
              <a:rPr lang="vi-VN" sz="1800" dirty="0" smtClean="0"/>
              <a:t>Thông </a:t>
            </a:r>
            <a:r>
              <a:rPr lang="vi-VN" sz="1800" dirty="0"/>
              <a:t>thường chỉ cần nhập từ khóa muốn tìm và nhấn nút Tìm kiếm (Search) hoặc nhấn phím Enter thì sẽ cho ra nhiều kết quả tìm kiếm bao gồm địa chỉ liên kết đến trang Web mà trong tiêu đề hoặc nội dung có chứa từ khóa cần tìm và vài dòng mô tả bên dưới, chỉ cần nhấn trái chuột vào địa chỉ liên kết sẽ mở được trang Web có thông tin muốn tìm</a:t>
            </a:r>
            <a:r>
              <a:rPr lang="vi-VN" dirty="0"/>
              <a:t>.</a:t>
            </a:r>
            <a:endParaRPr lang="en-US" dirty="0"/>
          </a:p>
        </p:txBody>
      </p:sp>
      <p:sp>
        <p:nvSpPr>
          <p:cNvPr id="4" name="Slide Number Placeholder 3"/>
          <p:cNvSpPr>
            <a:spLocks noGrp="1"/>
          </p:cNvSpPr>
          <p:nvPr>
            <p:ph type="sldNum" sz="quarter" idx="4"/>
          </p:nvPr>
        </p:nvSpPr>
        <p:spPr/>
        <p:txBody>
          <a:bodyPr/>
          <a:lstStyle/>
          <a:p>
            <a:fld id="{0F746523-84AE-44BC-AF31-5A210B2415A5}" type="slidenum">
              <a:rPr lang="en-US" smtClean="0"/>
              <a:t>13</a:t>
            </a:fld>
            <a:endParaRPr lang="en-US" dirty="0"/>
          </a:p>
        </p:txBody>
      </p:sp>
    </p:spTree>
    <p:extLst>
      <p:ext uri="{BB962C8B-B14F-4D97-AF65-F5344CB8AC3E}">
        <p14:creationId xmlns:p14="http://schemas.microsoft.com/office/powerpoint/2010/main" val="403899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0F746523-84AE-44BC-AF31-5A210B2415A5}" type="slidenum">
              <a:rPr lang="en-US" smtClean="0"/>
              <a:t>14</a:t>
            </a:fld>
            <a:endParaRPr lang="en-US" dirty="0"/>
          </a:p>
        </p:txBody>
      </p:sp>
    </p:spTree>
    <p:extLst>
      <p:ext uri="{BB962C8B-B14F-4D97-AF65-F5344CB8AC3E}">
        <p14:creationId xmlns:p14="http://schemas.microsoft.com/office/powerpoint/2010/main" val="1861139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269" y="178419"/>
            <a:ext cx="8776010" cy="6255833"/>
          </a:xfrm>
        </p:spPr>
        <p:txBody>
          <a:bodyPr/>
          <a:lstStyle/>
          <a:p>
            <a:pPr algn="just"/>
            <a:r>
              <a:rPr lang="vi-VN" sz="2800" dirty="0" smtClean="0"/>
              <a:t>Group’s name</a:t>
            </a:r>
            <a:r>
              <a:rPr lang="vi-VN" dirty="0" smtClean="0"/>
              <a:t>: </a:t>
            </a:r>
            <a:r>
              <a:rPr lang="vi-VN" b="1" dirty="0" smtClean="0"/>
              <a:t>LAZER</a:t>
            </a:r>
          </a:p>
          <a:p>
            <a:pPr algn="just"/>
            <a:r>
              <a:rPr lang="vi-VN" sz="2800" dirty="0" smtClean="0"/>
              <a:t>Member names:</a:t>
            </a:r>
          </a:p>
          <a:p>
            <a:pPr algn="just"/>
            <a:r>
              <a:rPr lang="vi-VN" dirty="0"/>
              <a:t> </a:t>
            </a:r>
            <a:r>
              <a:rPr lang="vi-VN" dirty="0" smtClean="0"/>
              <a:t>    1. Hà Mộng Khang.</a:t>
            </a:r>
          </a:p>
          <a:p>
            <a:pPr algn="just"/>
            <a:r>
              <a:rPr lang="vi-VN" dirty="0"/>
              <a:t> </a:t>
            </a:r>
            <a:r>
              <a:rPr lang="vi-VN" dirty="0" smtClean="0"/>
              <a:t>    2. Phạm Anh Tuấn.</a:t>
            </a:r>
          </a:p>
          <a:p>
            <a:pPr algn="just"/>
            <a:r>
              <a:rPr lang="vi-VN" dirty="0"/>
              <a:t> </a:t>
            </a:r>
            <a:r>
              <a:rPr lang="vi-VN" dirty="0" smtClean="0"/>
              <a:t>    3. Nguyễn Hồng Quân.</a:t>
            </a:r>
          </a:p>
          <a:p>
            <a:pPr algn="just"/>
            <a:r>
              <a:rPr lang="vi-VN" dirty="0"/>
              <a:t> </a:t>
            </a:r>
            <a:r>
              <a:rPr lang="vi-VN" dirty="0" smtClean="0"/>
              <a:t>    4. Trần Văn Phát.</a:t>
            </a:r>
          </a:p>
          <a:p>
            <a:pPr algn="just"/>
            <a:r>
              <a:rPr lang="vi-VN" dirty="0"/>
              <a:t> </a:t>
            </a:r>
            <a:r>
              <a:rPr lang="vi-VN" dirty="0" smtClean="0"/>
              <a:t>    5. Nguyễn Thị Thắng.</a:t>
            </a:r>
          </a:p>
          <a:p>
            <a:pPr algn="just"/>
            <a:r>
              <a:rPr lang="vi-VN" dirty="0" smtClean="0"/>
              <a:t> </a:t>
            </a:r>
            <a:endParaRPr lang="en-US" dirty="0"/>
          </a:p>
        </p:txBody>
      </p:sp>
      <p:sp>
        <p:nvSpPr>
          <p:cNvPr id="4" name="Slide Number Placeholder 3"/>
          <p:cNvSpPr>
            <a:spLocks noGrp="1"/>
          </p:cNvSpPr>
          <p:nvPr>
            <p:ph type="sldNum" sz="quarter" idx="4"/>
          </p:nvPr>
        </p:nvSpPr>
        <p:spPr/>
        <p:txBody>
          <a:bodyPr/>
          <a:lstStyle/>
          <a:p>
            <a:fld id="{0F746523-84AE-44BC-AF31-5A210B2415A5}" type="slidenum">
              <a:rPr lang="en-US" smtClean="0"/>
              <a:t>2</a:t>
            </a:fld>
            <a:endParaRPr lang="en-US" dirty="0"/>
          </a:p>
        </p:txBody>
      </p:sp>
    </p:spTree>
    <p:extLst>
      <p:ext uri="{BB962C8B-B14F-4D97-AF65-F5344CB8AC3E}">
        <p14:creationId xmlns:p14="http://schemas.microsoft.com/office/powerpoint/2010/main" val="2866249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2955" y="144966"/>
            <a:ext cx="8251903" cy="6345044"/>
          </a:xfrm>
        </p:spPr>
        <p:txBody>
          <a:bodyPr/>
          <a:lstStyle/>
          <a:p>
            <a:pPr marL="0" indent="0">
              <a:buNone/>
            </a:pPr>
            <a:r>
              <a:rPr lang="en-US" dirty="0"/>
              <a:t>1. Introduce Browser</a:t>
            </a:r>
            <a:br>
              <a:rPr lang="en-US" dirty="0"/>
            </a:br>
            <a:r>
              <a:rPr lang="en-US" dirty="0"/>
              <a:t>2. Searching for information</a:t>
            </a:r>
            <a:br>
              <a:rPr lang="en-US" dirty="0"/>
            </a:br>
            <a:r>
              <a:rPr lang="en-US" dirty="0"/>
              <a:t>3. Folders sharing and File permission</a:t>
            </a:r>
            <a:br>
              <a:rPr lang="en-US" dirty="0"/>
            </a:br>
            <a:r>
              <a:rPr lang="en-US" dirty="0"/>
              <a:t>4. IP address</a:t>
            </a:r>
            <a:br>
              <a:rPr lang="en-US" dirty="0"/>
            </a:br>
            <a:r>
              <a:rPr lang="en-US" dirty="0"/>
              <a:t>5. Server</a:t>
            </a:r>
            <a:br>
              <a:rPr lang="en-US" dirty="0"/>
            </a:br>
            <a:r>
              <a:rPr lang="en-US" dirty="0"/>
              <a:t>6. Connect to proxy</a:t>
            </a:r>
            <a:br>
              <a:rPr lang="en-US" dirty="0"/>
            </a:br>
            <a:r>
              <a:rPr lang="en-US" dirty="0"/>
              <a:t>7. Remote desktop</a:t>
            </a:r>
            <a:br>
              <a:rPr lang="en-US" dirty="0"/>
            </a:br>
            <a:endParaRPr lang="en-US" dirty="0"/>
          </a:p>
        </p:txBody>
      </p:sp>
      <p:sp>
        <p:nvSpPr>
          <p:cNvPr id="4" name="Slide Number Placeholder 3"/>
          <p:cNvSpPr>
            <a:spLocks noGrp="1"/>
          </p:cNvSpPr>
          <p:nvPr>
            <p:ph type="sldNum" sz="quarter" idx="4"/>
          </p:nvPr>
        </p:nvSpPr>
        <p:spPr/>
        <p:txBody>
          <a:bodyPr/>
          <a:lstStyle/>
          <a:p>
            <a:fld id="{0F746523-84AE-44BC-AF31-5A210B2415A5}" type="slidenum">
              <a:rPr lang="en-US" smtClean="0"/>
              <a:t>3</a:t>
            </a:fld>
            <a:endParaRPr lang="en-US" dirty="0"/>
          </a:p>
        </p:txBody>
      </p:sp>
    </p:spTree>
    <p:extLst>
      <p:ext uri="{BB962C8B-B14F-4D97-AF65-F5344CB8AC3E}">
        <p14:creationId xmlns:p14="http://schemas.microsoft.com/office/powerpoint/2010/main" val="3407610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085" y="1744134"/>
            <a:ext cx="7821830" cy="4038600"/>
          </a:xfrm>
        </p:spPr>
        <p:txBody>
          <a:bodyPr/>
          <a:lstStyle/>
          <a:p>
            <a:pPr>
              <a:buFontTx/>
              <a:buChar char="-"/>
            </a:pPr>
            <a:r>
              <a:rPr lang="vi-VN" dirty="0" smtClean="0"/>
              <a:t>Trình </a:t>
            </a:r>
            <a:r>
              <a:rPr lang="vi-VN" dirty="0"/>
              <a:t>duyệt web là một ứng dụng phần mềm cho phép người dùng hiển thị và tương tác với văn bản, hình ảnh, video, âm nhạc và các thông tin khác có thể có trên một trang </a:t>
            </a:r>
            <a:r>
              <a:rPr lang="vi-VN" dirty="0" smtClean="0"/>
              <a:t>web</a:t>
            </a:r>
            <a:r>
              <a:rPr lang="en-US" dirty="0" smtClean="0"/>
              <a:t>.</a:t>
            </a:r>
          </a:p>
          <a:p>
            <a:pPr>
              <a:buFontTx/>
              <a:buChar char="-"/>
            </a:pPr>
            <a:r>
              <a:rPr lang="vi-VN" dirty="0"/>
              <a:t>Văn bản và hình ảnh trên một trang web có thể chứa các siêu liên kết đến các trang web khác tại cùng một trang web hoặc khác nhau.</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4</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Introduce browser</a:t>
            </a:r>
            <a:endParaRPr lang="en-US" sz="2800" dirty="0">
              <a:solidFill>
                <a:schemeClr val="accent1">
                  <a:lumMod val="50000"/>
                </a:schemeClr>
              </a:solidFill>
            </a:endParaRPr>
          </a:p>
        </p:txBody>
      </p:sp>
    </p:spTree>
    <p:extLst>
      <p:ext uri="{BB962C8B-B14F-4D97-AF65-F5344CB8AC3E}">
        <p14:creationId xmlns:p14="http://schemas.microsoft.com/office/powerpoint/2010/main" val="267917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085" y="1744134"/>
            <a:ext cx="7821830" cy="4038600"/>
          </a:xfrm>
        </p:spPr>
        <p:txBody>
          <a:bodyPr/>
          <a:lstStyle/>
          <a:p>
            <a:pPr marL="0" indent="0">
              <a:buNone/>
            </a:pPr>
            <a:r>
              <a:rPr lang="en-US" dirty="0" smtClean="0">
                <a:solidFill>
                  <a:srgbClr val="002060"/>
                </a:solidFill>
              </a:rPr>
              <a:t>Chức năng chính của trình duyệt:</a:t>
            </a:r>
          </a:p>
          <a:p>
            <a:pPr marL="0" indent="0">
              <a:buNone/>
            </a:pPr>
            <a:r>
              <a:rPr lang="en-US" dirty="0" smtClean="0">
                <a:solidFill>
                  <a:srgbClr val="002060"/>
                </a:solidFill>
              </a:rPr>
              <a:t>- </a:t>
            </a:r>
            <a:r>
              <a:rPr lang="vi-VN" dirty="0"/>
              <a:t>Mục đích của trình duyệt web là tìm nạp tài nguyên thông tin và hiển thị chúng trên thiết bị của người dùng.</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5</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Introduce browser</a:t>
            </a:r>
            <a:endParaRPr lang="en-US" sz="2800" dirty="0">
              <a:solidFill>
                <a:schemeClr val="accent1">
                  <a:lumMod val="50000"/>
                </a:schemeClr>
              </a:solidFill>
            </a:endParaRPr>
          </a:p>
        </p:txBody>
      </p:sp>
    </p:spTree>
    <p:extLst>
      <p:ext uri="{BB962C8B-B14F-4D97-AF65-F5344CB8AC3E}">
        <p14:creationId xmlns:p14="http://schemas.microsoft.com/office/powerpoint/2010/main" val="158359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515" y="1634067"/>
            <a:ext cx="7821830" cy="4038600"/>
          </a:xfrm>
        </p:spPr>
        <p:txBody>
          <a:bodyPr/>
          <a:lstStyle/>
          <a:p>
            <a:pPr marL="0" indent="0">
              <a:buNone/>
            </a:pPr>
            <a:r>
              <a:rPr lang="en-US" dirty="0" smtClean="0"/>
              <a:t>Một số trình duyệt phổ biến:</a:t>
            </a:r>
          </a:p>
          <a:p>
            <a:pPr marL="0" indent="0">
              <a:buNone/>
            </a:pPr>
            <a:r>
              <a:rPr lang="en-US" dirty="0" smtClean="0">
                <a:solidFill>
                  <a:srgbClr val="002060"/>
                </a:solidFill>
              </a:rPr>
              <a:t>- Internet Explorer </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6</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Introduce browser</a:t>
            </a:r>
            <a:endParaRPr lang="en-US" sz="2800" dirty="0">
              <a:solidFill>
                <a:schemeClr val="accent1">
                  <a:lumMod val="5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562" y="3268134"/>
            <a:ext cx="2363191" cy="231986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833" y="2414696"/>
            <a:ext cx="4855633" cy="388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4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515" y="1634067"/>
            <a:ext cx="7821830" cy="4038600"/>
          </a:xfrm>
        </p:spPr>
        <p:txBody>
          <a:bodyPr/>
          <a:lstStyle/>
          <a:p>
            <a:pPr marL="0" indent="0">
              <a:buNone/>
            </a:pPr>
            <a:r>
              <a:rPr lang="en-US" dirty="0" smtClean="0"/>
              <a:t>Một số trình duyệt phổ biến:</a:t>
            </a:r>
          </a:p>
          <a:p>
            <a:pPr marL="0" indent="0">
              <a:buNone/>
            </a:pPr>
            <a:r>
              <a:rPr lang="en-US" dirty="0" smtClean="0">
                <a:solidFill>
                  <a:srgbClr val="002060"/>
                </a:solidFill>
              </a:rPr>
              <a:t>- Google Chrome </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7</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Introduce browser</a:t>
            </a:r>
            <a:endParaRPr lang="en-US" sz="2800" dirty="0">
              <a:solidFill>
                <a:schemeClr val="accent1">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64" y="2917614"/>
            <a:ext cx="2878669" cy="28786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765" y="2917614"/>
            <a:ext cx="4944916" cy="2806707"/>
          </a:xfrm>
          <a:prstGeom prst="rect">
            <a:avLst/>
          </a:prstGeom>
        </p:spPr>
      </p:pic>
    </p:spTree>
    <p:extLst>
      <p:ext uri="{BB962C8B-B14F-4D97-AF65-F5344CB8AC3E}">
        <p14:creationId xmlns:p14="http://schemas.microsoft.com/office/powerpoint/2010/main" val="1490884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515" y="1634067"/>
            <a:ext cx="7821830" cy="4038600"/>
          </a:xfrm>
        </p:spPr>
        <p:txBody>
          <a:bodyPr/>
          <a:lstStyle/>
          <a:p>
            <a:pPr marL="0" indent="0">
              <a:buNone/>
            </a:pPr>
            <a:r>
              <a:rPr lang="en-US" dirty="0" smtClean="0"/>
              <a:t>Một số trình duyệt phổ biến:</a:t>
            </a:r>
          </a:p>
          <a:p>
            <a:pPr marL="0" indent="0">
              <a:buNone/>
            </a:pPr>
            <a:r>
              <a:rPr lang="en-US" dirty="0" smtClean="0">
                <a:solidFill>
                  <a:srgbClr val="002060"/>
                </a:solidFill>
              </a:rPr>
              <a:t>- Mozilla Firefox</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8</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Introduce browser</a:t>
            </a:r>
            <a:endParaRPr lang="en-US" sz="2800" dirty="0">
              <a:solidFill>
                <a:schemeClr val="accent1">
                  <a:lumMod val="5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799" y="3369008"/>
            <a:ext cx="2709333" cy="2566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972" y="2528287"/>
            <a:ext cx="4860838" cy="3406846"/>
          </a:xfrm>
          <a:prstGeom prst="rect">
            <a:avLst/>
          </a:prstGeom>
        </p:spPr>
      </p:pic>
    </p:spTree>
    <p:extLst>
      <p:ext uri="{BB962C8B-B14F-4D97-AF65-F5344CB8AC3E}">
        <p14:creationId xmlns:p14="http://schemas.microsoft.com/office/powerpoint/2010/main" val="149088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3515" y="1634067"/>
            <a:ext cx="7821830" cy="4038600"/>
          </a:xfrm>
        </p:spPr>
        <p:txBody>
          <a:bodyPr/>
          <a:lstStyle/>
          <a:p>
            <a:pPr marL="0" indent="0">
              <a:buNone/>
            </a:pPr>
            <a:r>
              <a:rPr lang="en-US" dirty="0" smtClean="0"/>
              <a:t>Một số trình duyệt phổ biến:</a:t>
            </a:r>
          </a:p>
          <a:p>
            <a:pPr marL="0" indent="0">
              <a:buNone/>
            </a:pPr>
            <a:r>
              <a:rPr lang="en-US" dirty="0" smtClean="0">
                <a:solidFill>
                  <a:srgbClr val="002060"/>
                </a:solidFill>
              </a:rPr>
              <a:t>- Safari browser </a:t>
            </a:r>
            <a:endParaRPr lang="en-US" dirty="0">
              <a:solidFill>
                <a:srgbClr val="002060"/>
              </a:solidFill>
            </a:endParaRPr>
          </a:p>
        </p:txBody>
      </p:sp>
      <p:sp>
        <p:nvSpPr>
          <p:cNvPr id="4" name="Slide Number Placeholder 3"/>
          <p:cNvSpPr>
            <a:spLocks noGrp="1"/>
          </p:cNvSpPr>
          <p:nvPr>
            <p:ph type="sldNum" sz="quarter" idx="4"/>
          </p:nvPr>
        </p:nvSpPr>
        <p:spPr/>
        <p:txBody>
          <a:bodyPr/>
          <a:lstStyle/>
          <a:p>
            <a:fld id="{0F746523-84AE-44BC-AF31-5A210B2415A5}" type="slidenum">
              <a:rPr lang="en-US" smtClean="0"/>
              <a:t>9</a:t>
            </a:fld>
            <a:endParaRPr lang="en-US" dirty="0"/>
          </a:p>
        </p:txBody>
      </p:sp>
      <p:sp>
        <p:nvSpPr>
          <p:cNvPr id="22" name="Text Placeholder 2"/>
          <p:cNvSpPr txBox="1">
            <a:spLocks/>
          </p:cNvSpPr>
          <p:nvPr/>
        </p:nvSpPr>
        <p:spPr bwMode="auto">
          <a:xfrm>
            <a:off x="228600" y="610818"/>
            <a:ext cx="868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Clr>
                <a:srgbClr val="22BBEA"/>
              </a:buClr>
              <a:buFont typeface="Arial" pitchFamily="34" charset="0"/>
              <a:buChar char="•"/>
              <a:defRPr sz="2400" i="0" kern="1200">
                <a:solidFill>
                  <a:schemeClr val="accent4">
                    <a:lumMod val="50000"/>
                  </a:schemeClr>
                </a:solidFill>
                <a:latin typeface="+mj-lt"/>
                <a:ea typeface="Verdana" pitchFamily="34" charset="0"/>
                <a:cs typeface="Segoe UI" pitchFamily="34" charset="0"/>
              </a:defRPr>
            </a:lvl1pPr>
            <a:lvl2pPr marL="457200" indent="0" algn="l" rtl="0" eaLnBrk="1" fontAlgn="base" hangingPunct="1">
              <a:spcBef>
                <a:spcPct val="20000"/>
              </a:spcBef>
              <a:spcAft>
                <a:spcPct val="0"/>
              </a:spcAft>
              <a:buClr>
                <a:srgbClr val="22BBEA"/>
              </a:buClr>
              <a:buFont typeface="Arial" charset="0"/>
              <a:buNone/>
              <a:defRPr sz="1800" kern="1200">
                <a:solidFill>
                  <a:schemeClr val="tx1">
                    <a:tint val="75000"/>
                  </a:schemeClr>
                </a:solidFill>
                <a:latin typeface="+mj-lt"/>
                <a:ea typeface="Verdana" pitchFamily="34" charset="0"/>
                <a:cs typeface="Segoe UI" pitchFamily="34" charset="0"/>
              </a:defRPr>
            </a:lvl2pPr>
            <a:lvl3pPr marL="914400" indent="0" algn="l" rtl="0" eaLnBrk="1" fontAlgn="base" hangingPunct="1">
              <a:spcBef>
                <a:spcPct val="20000"/>
              </a:spcBef>
              <a:spcAft>
                <a:spcPct val="0"/>
              </a:spcAft>
              <a:buClr>
                <a:srgbClr val="22BBEA"/>
              </a:buClr>
              <a:buFont typeface="Arial" charset="0"/>
              <a:buNone/>
              <a:defRPr sz="1600" kern="1200">
                <a:solidFill>
                  <a:schemeClr val="tx1">
                    <a:tint val="75000"/>
                  </a:schemeClr>
                </a:solidFill>
                <a:latin typeface="+mj-lt"/>
                <a:ea typeface="Verdana" pitchFamily="34" charset="0"/>
                <a:cs typeface="Segoe UI" pitchFamily="34" charset="0"/>
              </a:defRPr>
            </a:lvl3pPr>
            <a:lvl4pPr marL="1371600" indent="0" algn="l" rtl="0" eaLnBrk="1" fontAlgn="base" hangingPunct="1">
              <a:spcBef>
                <a:spcPct val="20000"/>
              </a:spcBef>
              <a:spcAft>
                <a:spcPct val="0"/>
              </a:spcAft>
              <a:buClr>
                <a:srgbClr val="22BBEA"/>
              </a:buClr>
              <a:buFont typeface="Arial" charset="0"/>
              <a:buNone/>
              <a:defRPr sz="1400" kern="1200">
                <a:solidFill>
                  <a:schemeClr val="tx1">
                    <a:tint val="75000"/>
                  </a:schemeClr>
                </a:solidFill>
                <a:latin typeface="+mj-lt"/>
                <a:ea typeface="Verdana" pitchFamily="34" charset="0"/>
                <a:cs typeface="Segoe UI" pitchFamily="34" charset="0"/>
              </a:defRPr>
            </a:lvl4pPr>
            <a:lvl5pPr marL="1828800" indent="0" algn="l" rtl="0" eaLnBrk="1" fontAlgn="base" hangingPunct="1">
              <a:spcBef>
                <a:spcPct val="20000"/>
              </a:spcBef>
              <a:spcAft>
                <a:spcPct val="0"/>
              </a:spcAft>
              <a:buClr>
                <a:srgbClr val="22BBEA"/>
              </a:buClr>
              <a:buFont typeface="Wingdings" pitchFamily="2" charset="2"/>
              <a:buNone/>
              <a:defRPr sz="1400" kern="1200">
                <a:solidFill>
                  <a:schemeClr val="tx1">
                    <a:tint val="75000"/>
                  </a:schemeClr>
                </a:solidFill>
                <a:latin typeface="+mj-lt"/>
                <a:ea typeface="Verdana" pitchFamily="34" charset="0"/>
                <a:cs typeface="Segoe UI"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indent="0" algn="ctr">
              <a:buNone/>
            </a:pPr>
            <a:r>
              <a:rPr lang="en-US" sz="2800" dirty="0" smtClean="0">
                <a:solidFill>
                  <a:schemeClr val="accent1">
                    <a:lumMod val="50000"/>
                  </a:schemeClr>
                </a:solidFill>
              </a:rPr>
              <a:t>1. </a:t>
            </a:r>
            <a:r>
              <a:rPr lang="en-US" sz="2800" dirty="0" smtClean="0">
                <a:solidFill>
                  <a:schemeClr val="accent1">
                    <a:lumMod val="50000"/>
                  </a:schemeClr>
                </a:solidFill>
              </a:rPr>
              <a:t>Introduce browser</a:t>
            </a:r>
            <a:endParaRPr lang="en-US" sz="2800" dirty="0">
              <a:solidFill>
                <a:schemeClr val="accent1">
                  <a:lumMod val="5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401" y="3270780"/>
            <a:ext cx="2474106" cy="24637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999" y="2999845"/>
            <a:ext cx="5343405" cy="3005665"/>
          </a:xfrm>
          <a:prstGeom prst="rect">
            <a:avLst/>
          </a:prstGeom>
        </p:spPr>
      </p:pic>
    </p:spTree>
    <p:extLst>
      <p:ext uri="{BB962C8B-B14F-4D97-AF65-F5344CB8AC3E}">
        <p14:creationId xmlns:p14="http://schemas.microsoft.com/office/powerpoint/2010/main" val="1490884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NV_Template_Lectur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PNV_Template_Lecturer</Template>
  <TotalTime>5613</TotalTime>
  <Words>664</Words>
  <Application>Microsoft Office PowerPoint</Application>
  <PresentationFormat>On-screen Show (4:3)</PresentationFormat>
  <Paragraphs>59</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PNV_Template_Lecturer</vt:lpstr>
      <vt:lpstr>Connecting and 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Searching for information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Computer introduction</dc:title>
  <dc:creator>Administrator</dc:creator>
  <dc:description>COMPUTER INTRODUCTION</dc:description>
  <cp:lastModifiedBy>Windows User</cp:lastModifiedBy>
  <cp:revision>269</cp:revision>
  <cp:lastPrinted>2014-06-20T01:13:22Z</cp:lastPrinted>
  <dcterms:created xsi:type="dcterms:W3CDTF">2014-09-03T02:32:31Z</dcterms:created>
  <dcterms:modified xsi:type="dcterms:W3CDTF">2019-10-19T13:23:11Z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Unit 1 Computer introduction</vt:lpwstr>
  </property>
  <property fmtid="{D5CDD505-2E9C-101B-9397-08002B2CF9AE}" pid="3" name="SlideDescription">
    <vt:lpwstr>COMPUTER INTRODUCTION</vt:lpwstr>
  </property>
</Properties>
</file>