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autoCompressPictures="0">
  <p:sldMasterIdLst>
    <p:sldMasterId id="2147484143" r:id="rId1"/>
  </p:sldMasterIdLst>
  <p:notesMasterIdLst>
    <p:notesMasterId r:id="rId7"/>
  </p:notesMasterIdLst>
  <p:handoutMasterIdLst>
    <p:handoutMasterId r:id="rId8"/>
  </p:handout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041"/>
  </p:normalViewPr>
  <p:slideViewPr>
    <p:cSldViewPr snapToGrid="0" snapToObjects="1">
      <p:cViewPr varScale="1">
        <p:scale>
          <a:sx n="118" d="100"/>
          <a:sy n="118" d="100"/>
        </p:scale>
        <p:origin x="36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CB1C66-3968-BC4B-9323-1D8A5C40A2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N"/>
          </a:p>
        </p:txBody>
      </p:sp>
      <p:sp>
        <p:nvSpPr>
          <p:cNvPr id="3" name="Date Placeholder 2">
            <a:extLst>
              <a:ext uri="{FF2B5EF4-FFF2-40B4-BE49-F238E27FC236}">
                <a16:creationId xmlns:a16="http://schemas.microsoft.com/office/drawing/2014/main" id="{962320C0-F966-5341-9C44-54B3801EA39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55495C-8B2A-0648-816E-F8BF88CAB6E2}" type="datetimeFigureOut">
              <a:rPr lang="en-TN" smtClean="0"/>
              <a:t>12/22/20</a:t>
            </a:fld>
            <a:endParaRPr lang="en-TN"/>
          </a:p>
        </p:txBody>
      </p:sp>
      <p:sp>
        <p:nvSpPr>
          <p:cNvPr id="4" name="Footer Placeholder 3">
            <a:extLst>
              <a:ext uri="{FF2B5EF4-FFF2-40B4-BE49-F238E27FC236}">
                <a16:creationId xmlns:a16="http://schemas.microsoft.com/office/drawing/2014/main" id="{903B3CCE-1C44-9443-98AF-776B1A03C5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TN"/>
          </a:p>
        </p:txBody>
      </p:sp>
      <p:sp>
        <p:nvSpPr>
          <p:cNvPr id="5" name="Slide Number Placeholder 4">
            <a:extLst>
              <a:ext uri="{FF2B5EF4-FFF2-40B4-BE49-F238E27FC236}">
                <a16:creationId xmlns:a16="http://schemas.microsoft.com/office/drawing/2014/main" id="{AC665DDA-004B-3044-AED1-286B02219E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E2469F-94C0-3C45-8DD7-BCB73B92361A}" type="slidenum">
              <a:rPr lang="en-TN" smtClean="0"/>
              <a:t>‹#›</a:t>
            </a:fld>
            <a:endParaRPr lang="en-TN"/>
          </a:p>
        </p:txBody>
      </p:sp>
    </p:spTree>
    <p:extLst>
      <p:ext uri="{BB962C8B-B14F-4D97-AF65-F5344CB8AC3E}">
        <p14:creationId xmlns:p14="http://schemas.microsoft.com/office/powerpoint/2010/main" val="13341156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A0A81-E265-1D4C-A368-07F9EC473E45}" type="datetimeFigureOut">
              <a:rPr lang="en-TN" smtClean="0"/>
              <a:t>12/22/20</a:t>
            </a:fld>
            <a:endParaRPr lang="en-T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EE55D-08FF-364A-8086-4BEECE3B181D}" type="slidenum">
              <a:rPr lang="en-TN" smtClean="0"/>
              <a:t>‹#›</a:t>
            </a:fld>
            <a:endParaRPr lang="en-TN"/>
          </a:p>
        </p:txBody>
      </p:sp>
    </p:spTree>
    <p:extLst>
      <p:ext uri="{BB962C8B-B14F-4D97-AF65-F5344CB8AC3E}">
        <p14:creationId xmlns:p14="http://schemas.microsoft.com/office/powerpoint/2010/main" val="42004418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22285B8-CFA6-1E49-86F1-2E37C5CAF363}" type="datetime1">
              <a:rPr lang="en-US" smtClean="0"/>
              <a:t>12/22/20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0333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033D1E-A13A-9C40-8A80-5C60A356A47C}" type="datetime1">
              <a:rPr lang="en-US" smtClean="0"/>
              <a:t>12/22/20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219113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3033D1E-A13A-9C40-8A80-5C60A356A47C}" type="datetime1">
              <a:rPr lang="en-US" smtClean="0"/>
              <a:t>12/22/20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368101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3033D1E-A13A-9C40-8A80-5C60A356A47C}" type="datetime1">
              <a:rPr lang="en-US" smtClean="0"/>
              <a:t>12/22/20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869839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3033D1E-A13A-9C40-8A80-5C60A356A47C}" type="datetime1">
              <a:rPr lang="en-US" smtClean="0"/>
              <a:t>12/22/20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2253133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033D1E-A13A-9C40-8A80-5C60A356A47C}" type="datetime1">
              <a:rPr lang="en-US" smtClean="0"/>
              <a:t>12/22/20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5330458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033D1E-A13A-9C40-8A80-5C60A356A47C}" type="datetime1">
              <a:rPr lang="en-US" smtClean="0"/>
              <a:t>12/22/20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599200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33D1E-A13A-9C40-8A80-5C60A356A47C}" type="datetime1">
              <a:rPr lang="en-US" smtClean="0"/>
              <a:t>12/22/20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983192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3033D1E-A13A-9C40-8A80-5C60A356A47C}" type="datetime1">
              <a:rPr lang="en-US" smtClean="0"/>
              <a:t>12/22/20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7619548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33D1E-A13A-9C40-8A80-5C60A356A47C}" type="datetime1">
              <a:rPr lang="en-US" smtClean="0"/>
              <a:t>12/22/20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757843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B80BF98-6E16-9E45-9667-0B3D56336937}" type="datetime1">
              <a:rPr lang="en-US" smtClean="0"/>
              <a:t>12/22/20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643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033D1E-A13A-9C40-8A80-5C60A356A47C}" type="datetime1">
              <a:rPr lang="en-US" smtClean="0"/>
              <a:t>12/22/20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67205633"/>
      </p:ext>
    </p:extLst>
  </p:cSld>
  <p:clrMapOvr>
    <a:masterClrMapping/>
  </p:clrMapOvr>
  <p:hf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033D1E-A13A-9C40-8A80-5C60A356A47C}" type="datetime1">
              <a:rPr lang="en-US" smtClean="0"/>
              <a:t>12/22/20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1198397"/>
      </p:ext>
    </p:extLst>
  </p:cSld>
  <p:clrMapOvr>
    <a:masterClrMapping/>
  </p:clrMapOvr>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C03B98-7E52-0A40-B9DC-09CCAA8674E3}" type="datetime1">
              <a:rPr lang="en-US" smtClean="0"/>
              <a:t>12/22/20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5085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89463-ADB4-AE42-961C-F84610F0C0E3}" type="datetime1">
              <a:rPr lang="en-US" smtClean="0"/>
              <a:t>12/22/20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5595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033D1E-A13A-9C40-8A80-5C60A356A47C}" type="datetime1">
              <a:rPr lang="en-US" smtClean="0"/>
              <a:t>12/22/20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0121838"/>
      </p:ext>
    </p:extLst>
  </p:cSld>
  <p:clrMapOvr>
    <a:masterClrMapping/>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033D1E-A13A-9C40-8A80-5C60A356A47C}" type="datetime1">
              <a:rPr lang="en-US" smtClean="0"/>
              <a:t>12/22/20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510279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033D1E-A13A-9C40-8A80-5C60A356A47C}" type="datetime1">
              <a:rPr lang="en-US" smtClean="0"/>
              <a:t>12/22/20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45354451"/>
      </p:ext>
    </p:extLst>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0" r:id="rId7"/>
    <p:sldLayoutId id="2147484151" r:id="rId8"/>
    <p:sldLayoutId id="2147484152" r:id="rId9"/>
    <p:sldLayoutId id="2147484153" r:id="rId10"/>
    <p:sldLayoutId id="2147484154" r:id="rId11"/>
    <p:sldLayoutId id="2147484155" r:id="rId12"/>
    <p:sldLayoutId id="2147484156" r:id="rId13"/>
    <p:sldLayoutId id="2147484157" r:id="rId14"/>
    <p:sldLayoutId id="2147484158" r:id="rId15"/>
    <p:sldLayoutId id="2147484159" r:id="rId16"/>
    <p:sldLayoutId id="2147484160"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A314C-0A2D-8045-AC81-392884B13198}"/>
              </a:ext>
            </a:extLst>
          </p:cNvPr>
          <p:cNvSpPr>
            <a:spLocks noGrp="1"/>
          </p:cNvSpPr>
          <p:nvPr>
            <p:ph type="ctrTitle"/>
          </p:nvPr>
        </p:nvSpPr>
        <p:spPr>
          <a:xfrm>
            <a:off x="4278087" y="365645"/>
            <a:ext cx="7913913" cy="1033008"/>
          </a:xfrm>
        </p:spPr>
        <p:txBody>
          <a:bodyPr>
            <a:normAutofit/>
          </a:bodyPr>
          <a:lstStyle/>
          <a:p>
            <a:r>
              <a:rPr lang="en-TN" sz="6000" b="1" i="1" dirty="0">
                <a:solidFill>
                  <a:srgbClr val="C00000"/>
                </a:solidFill>
                <a:latin typeface="Arial Narrow" panose="020B0604020202020204" pitchFamily="34" charset="0"/>
                <a:cs typeface="Arial Narrow" panose="020B0604020202020204" pitchFamily="34" charset="0"/>
              </a:rPr>
              <a:t>Web fundamentals</a:t>
            </a:r>
            <a:r>
              <a:rPr lang="en-TN" sz="6000" b="1" i="1" dirty="0">
                <a:solidFill>
                  <a:schemeClr val="bg1">
                    <a:lumMod val="85000"/>
                    <a:lumOff val="15000"/>
                  </a:schemeClr>
                </a:solidFill>
                <a:latin typeface="Arial Narrow" panose="020B0604020202020204" pitchFamily="34" charset="0"/>
                <a:cs typeface="Arial Narrow" panose="020B0604020202020204" pitchFamily="34" charset="0"/>
              </a:rPr>
              <a:t> 	</a:t>
            </a:r>
          </a:p>
        </p:txBody>
      </p:sp>
      <p:sp>
        <p:nvSpPr>
          <p:cNvPr id="3" name="Subtitle 2">
            <a:extLst>
              <a:ext uri="{FF2B5EF4-FFF2-40B4-BE49-F238E27FC236}">
                <a16:creationId xmlns:a16="http://schemas.microsoft.com/office/drawing/2014/main" id="{B01C4F2E-ADFB-ED48-ADF2-F24804E02C5E}"/>
              </a:ext>
            </a:extLst>
          </p:cNvPr>
          <p:cNvSpPr>
            <a:spLocks noGrp="1"/>
          </p:cNvSpPr>
          <p:nvPr>
            <p:ph type="subTitle" idx="1"/>
          </p:nvPr>
        </p:nvSpPr>
        <p:spPr>
          <a:xfrm>
            <a:off x="7314093" y="3538637"/>
            <a:ext cx="4669971" cy="685800"/>
          </a:xfrm>
        </p:spPr>
        <p:txBody>
          <a:bodyPr>
            <a:normAutofit fontScale="47500" lnSpcReduction="20000"/>
          </a:bodyPr>
          <a:lstStyle/>
          <a:p>
            <a:r>
              <a:rPr lang="en-US" i="1" dirty="0"/>
              <a:t>How does the web works</a:t>
            </a:r>
            <a:r>
              <a:rPr lang="en-US" dirty="0"/>
              <a:t>?</a:t>
            </a:r>
          </a:p>
          <a:p>
            <a:r>
              <a:rPr lang="en-US" i="1" dirty="0"/>
              <a:t>What </a:t>
            </a:r>
            <a:r>
              <a:rPr lang="en-US" dirty="0"/>
              <a:t>do you need</a:t>
            </a:r>
            <a:r>
              <a:rPr lang="en-US" i="1" dirty="0"/>
              <a:t> to be a web developer?</a:t>
            </a:r>
            <a:endParaRPr lang="en-US" dirty="0"/>
          </a:p>
          <a:p>
            <a:r>
              <a:rPr lang="en-US" i="1" dirty="0"/>
              <a:t>What’s the role of a web developer</a:t>
            </a:r>
            <a:endParaRPr lang="en-US" dirty="0"/>
          </a:p>
          <a:p>
            <a:endParaRPr lang="en-TN" dirty="0"/>
          </a:p>
        </p:txBody>
      </p:sp>
      <p:sp>
        <p:nvSpPr>
          <p:cNvPr id="9" name="TextBox 8">
            <a:extLst>
              <a:ext uri="{FF2B5EF4-FFF2-40B4-BE49-F238E27FC236}">
                <a16:creationId xmlns:a16="http://schemas.microsoft.com/office/drawing/2014/main" id="{348A7C0A-4F1C-1341-853C-A98A9EBDEA6F}"/>
              </a:ext>
            </a:extLst>
          </p:cNvPr>
          <p:cNvSpPr txBox="1"/>
          <p:nvPr/>
        </p:nvSpPr>
        <p:spPr>
          <a:xfrm>
            <a:off x="8109856" y="5421086"/>
            <a:ext cx="3483430" cy="923330"/>
          </a:xfrm>
          <a:prstGeom prst="rect">
            <a:avLst/>
          </a:prstGeom>
          <a:noFill/>
        </p:spPr>
        <p:txBody>
          <a:bodyPr wrap="square" rtlCol="0">
            <a:spAutoFit/>
          </a:bodyPr>
          <a:lstStyle/>
          <a:p>
            <a:r>
              <a:rPr lang="en-TN" dirty="0">
                <a:solidFill>
                  <a:schemeClr val="bg1"/>
                </a:solidFill>
              </a:rPr>
              <a:t>Made by: </a:t>
            </a:r>
          </a:p>
          <a:p>
            <a:r>
              <a:rPr lang="en-TN" dirty="0"/>
              <a:t>Mohamed Amine Hmamdia</a:t>
            </a:r>
          </a:p>
          <a:p>
            <a:r>
              <a:rPr lang="en-TN" dirty="0"/>
              <a:t>22th, December, 2020</a:t>
            </a:r>
          </a:p>
        </p:txBody>
      </p:sp>
      <p:pic>
        <p:nvPicPr>
          <p:cNvPr id="10" name="Picture 9">
            <a:extLst>
              <a:ext uri="{FF2B5EF4-FFF2-40B4-BE49-F238E27FC236}">
                <a16:creationId xmlns:a16="http://schemas.microsoft.com/office/drawing/2014/main" id="{39703EEA-F00C-734C-80A9-3ECF92F76F0C}"/>
              </a:ext>
            </a:extLst>
          </p:cNvPr>
          <p:cNvPicPr>
            <a:picLocks noChangeAspect="1"/>
          </p:cNvPicPr>
          <p:nvPr/>
        </p:nvPicPr>
        <p:blipFill>
          <a:blip r:embed="rId2"/>
          <a:stretch>
            <a:fillRect/>
          </a:stretch>
        </p:blipFill>
        <p:spPr>
          <a:xfrm>
            <a:off x="305907" y="1398653"/>
            <a:ext cx="6758920" cy="4188627"/>
          </a:xfrm>
          <a:prstGeom prst="rect">
            <a:avLst/>
          </a:prstGeom>
        </p:spPr>
      </p:pic>
    </p:spTree>
    <p:extLst>
      <p:ext uri="{BB962C8B-B14F-4D97-AF65-F5344CB8AC3E}">
        <p14:creationId xmlns:p14="http://schemas.microsoft.com/office/powerpoint/2010/main" val="1930548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880F2-5EFE-BF4A-9C0B-4DA2819A6E13}"/>
              </a:ext>
            </a:extLst>
          </p:cNvPr>
          <p:cNvSpPr>
            <a:spLocks noGrp="1"/>
          </p:cNvSpPr>
          <p:nvPr>
            <p:ph type="title"/>
          </p:nvPr>
        </p:nvSpPr>
        <p:spPr>
          <a:xfrm>
            <a:off x="1141413" y="618518"/>
            <a:ext cx="9905998" cy="883711"/>
          </a:xfrm>
        </p:spPr>
        <p:txBody>
          <a:bodyPr/>
          <a:lstStyle/>
          <a:p>
            <a:r>
              <a:rPr lang="en-TN" dirty="0">
                <a:solidFill>
                  <a:srgbClr val="C00000"/>
                </a:solidFill>
              </a:rPr>
              <a:t>Not to be confused !!!!!!!!</a:t>
            </a:r>
          </a:p>
        </p:txBody>
      </p:sp>
      <p:sp>
        <p:nvSpPr>
          <p:cNvPr id="8" name="Content Placeholder 7">
            <a:extLst>
              <a:ext uri="{FF2B5EF4-FFF2-40B4-BE49-F238E27FC236}">
                <a16:creationId xmlns:a16="http://schemas.microsoft.com/office/drawing/2014/main" id="{D3401BFD-7043-2A4E-9CA0-B1A051DED18B}"/>
              </a:ext>
            </a:extLst>
          </p:cNvPr>
          <p:cNvSpPr>
            <a:spLocks noGrp="1"/>
          </p:cNvSpPr>
          <p:nvPr>
            <p:ph idx="1"/>
          </p:nvPr>
        </p:nvSpPr>
        <p:spPr>
          <a:xfrm>
            <a:off x="685800" y="2133600"/>
            <a:ext cx="10820400" cy="4857971"/>
          </a:xfrm>
        </p:spPr>
        <p:txBody>
          <a:bodyPr/>
          <a:lstStyle/>
          <a:p>
            <a:r>
              <a:rPr lang="en-TN" dirty="0"/>
              <a:t>Contrarily to what most of people think, World Wide Web or Simply WEB is an information system identified by Uniform Resource Locators (“URL”) containing documents and Web resources and accessible on the inernet using Web browsers.</a:t>
            </a:r>
          </a:p>
          <a:p>
            <a:r>
              <a:rPr lang="en-TN" dirty="0"/>
              <a:t> However, Internet is a sum of connections between computers and other hardware devices = L</a:t>
            </a:r>
            <a:r>
              <a:rPr lang="en-US" dirty="0"/>
              <a:t>a</a:t>
            </a:r>
            <a:r>
              <a:rPr lang="en-TN" dirty="0"/>
              <a:t>rge network of networks.</a:t>
            </a:r>
          </a:p>
        </p:txBody>
      </p:sp>
      <p:sp>
        <p:nvSpPr>
          <p:cNvPr id="4" name="Slide Number Placeholder 3">
            <a:extLst>
              <a:ext uri="{FF2B5EF4-FFF2-40B4-BE49-F238E27FC236}">
                <a16:creationId xmlns:a16="http://schemas.microsoft.com/office/drawing/2014/main" id="{97EBCF66-EE3E-DD47-85D6-0E8DBB5B39F5}"/>
              </a:ext>
            </a:extLst>
          </p:cNvPr>
          <p:cNvSpPr>
            <a:spLocks noGrp="1"/>
          </p:cNvSpPr>
          <p:nvPr>
            <p:ph type="sldNum" sz="quarter" idx="12"/>
          </p:nvPr>
        </p:nvSpPr>
        <p:spPr/>
        <p:txBody>
          <a:bodyPr/>
          <a:lstStyle/>
          <a:p>
            <a:fld id="{6D22F896-40B5-4ADD-8801-0D06FADFA095}" type="slidenum">
              <a:rPr lang="en-US" smtClean="0"/>
              <a:t>1</a:t>
            </a:fld>
            <a:endParaRPr lang="en-US" dirty="0"/>
          </a:p>
        </p:txBody>
      </p:sp>
      <p:pic>
        <p:nvPicPr>
          <p:cNvPr id="11" name="Content Placeholder 4">
            <a:extLst>
              <a:ext uri="{FF2B5EF4-FFF2-40B4-BE49-F238E27FC236}">
                <a16:creationId xmlns:a16="http://schemas.microsoft.com/office/drawing/2014/main" id="{70BAE999-CE03-6349-AD4F-C9E313C46B59}"/>
              </a:ext>
            </a:extLst>
          </p:cNvPr>
          <p:cNvPicPr>
            <a:picLocks noChangeAspect="1"/>
          </p:cNvPicPr>
          <p:nvPr/>
        </p:nvPicPr>
        <p:blipFill>
          <a:blip r:embed="rId2"/>
          <a:stretch>
            <a:fillRect/>
          </a:stretch>
        </p:blipFill>
        <p:spPr>
          <a:xfrm>
            <a:off x="7275172" y="4213656"/>
            <a:ext cx="3772239" cy="2263344"/>
          </a:xfrm>
          <a:prstGeom prst="rect">
            <a:avLst/>
          </a:prstGeom>
        </p:spPr>
      </p:pic>
    </p:spTree>
    <p:extLst>
      <p:ext uri="{BB962C8B-B14F-4D97-AF65-F5344CB8AC3E}">
        <p14:creationId xmlns:p14="http://schemas.microsoft.com/office/powerpoint/2010/main" val="263136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BDF85-88D0-AB4B-B2B2-4FDA41B9F1AF}"/>
              </a:ext>
            </a:extLst>
          </p:cNvPr>
          <p:cNvSpPr>
            <a:spLocks noGrp="1"/>
          </p:cNvSpPr>
          <p:nvPr>
            <p:ph type="title"/>
          </p:nvPr>
        </p:nvSpPr>
        <p:spPr/>
        <p:txBody>
          <a:bodyPr/>
          <a:lstStyle/>
          <a:p>
            <a:r>
              <a:rPr lang="en-TN" dirty="0"/>
              <a:t>Web development</a:t>
            </a:r>
          </a:p>
        </p:txBody>
      </p:sp>
      <p:sp>
        <p:nvSpPr>
          <p:cNvPr id="3" name="Content Placeholder 2">
            <a:extLst>
              <a:ext uri="{FF2B5EF4-FFF2-40B4-BE49-F238E27FC236}">
                <a16:creationId xmlns:a16="http://schemas.microsoft.com/office/drawing/2014/main" id="{161AC6EB-A428-B143-823A-6BF59E8DBF9D}"/>
              </a:ext>
            </a:extLst>
          </p:cNvPr>
          <p:cNvSpPr>
            <a:spLocks noGrp="1"/>
          </p:cNvSpPr>
          <p:nvPr>
            <p:ph idx="1"/>
          </p:nvPr>
        </p:nvSpPr>
        <p:spPr/>
        <p:txBody>
          <a:bodyPr/>
          <a:lstStyle/>
          <a:p>
            <a:r>
              <a:rPr lang="en-TN" dirty="0"/>
              <a:t>Web development is the the work done in order to build or to fix a website in the internet.</a:t>
            </a:r>
          </a:p>
          <a:p>
            <a:endParaRPr lang="en-TN" dirty="0"/>
          </a:p>
          <a:p>
            <a:pPr marL="0" indent="0">
              <a:buNone/>
            </a:pPr>
            <a:r>
              <a:rPr lang="en-TN" dirty="0"/>
              <a:t>Web development is made on two phases:</a:t>
            </a:r>
          </a:p>
          <a:p>
            <a:pPr marL="457200" indent="-457200">
              <a:buFont typeface="+mj-lt"/>
              <a:buAutoNum type="arabicPeriod"/>
            </a:pPr>
            <a:r>
              <a:rPr lang="en-TN" dirty="0"/>
              <a:t>Frontend: the work made on what the screen displays for the user.</a:t>
            </a:r>
          </a:p>
          <a:p>
            <a:pPr marL="457200" indent="-457200">
              <a:buFont typeface="+mj-lt"/>
              <a:buAutoNum type="arabicPeriod"/>
            </a:pPr>
            <a:r>
              <a:rPr lang="en-TN" dirty="0"/>
              <a:t>Backend: the work made behind the scenes and not seen by the user and eventually the link between the back and the front and what makes the website works.</a:t>
            </a:r>
          </a:p>
          <a:p>
            <a:pPr marL="0" indent="0">
              <a:buNone/>
            </a:pPr>
            <a:r>
              <a:rPr lang="en-TN" dirty="0"/>
              <a:t>       </a:t>
            </a:r>
          </a:p>
        </p:txBody>
      </p:sp>
      <p:sp>
        <p:nvSpPr>
          <p:cNvPr id="4" name="Slide Number Placeholder 3">
            <a:extLst>
              <a:ext uri="{FF2B5EF4-FFF2-40B4-BE49-F238E27FC236}">
                <a16:creationId xmlns:a16="http://schemas.microsoft.com/office/drawing/2014/main" id="{69A8438F-0B84-CA49-9495-87D4EF5859BF}"/>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3761368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3F3B2-C8EC-D748-9C29-860C5A96CBF5}"/>
              </a:ext>
            </a:extLst>
          </p:cNvPr>
          <p:cNvSpPr>
            <a:spLocks noGrp="1"/>
          </p:cNvSpPr>
          <p:nvPr>
            <p:ph type="title"/>
          </p:nvPr>
        </p:nvSpPr>
        <p:spPr/>
        <p:txBody>
          <a:bodyPr/>
          <a:lstStyle/>
          <a:p>
            <a:r>
              <a:rPr lang="en-US" dirty="0"/>
              <a:t>W</a:t>
            </a:r>
            <a:r>
              <a:rPr lang="en-TN" dirty="0"/>
              <a:t>eb developer</a:t>
            </a:r>
          </a:p>
        </p:txBody>
      </p:sp>
      <p:sp>
        <p:nvSpPr>
          <p:cNvPr id="3" name="Content Placeholder 2">
            <a:extLst>
              <a:ext uri="{FF2B5EF4-FFF2-40B4-BE49-F238E27FC236}">
                <a16:creationId xmlns:a16="http://schemas.microsoft.com/office/drawing/2014/main" id="{7D5FF0A9-1C82-4F4E-A559-DF5284923795}"/>
              </a:ext>
            </a:extLst>
          </p:cNvPr>
          <p:cNvSpPr>
            <a:spLocks noGrp="1"/>
          </p:cNvSpPr>
          <p:nvPr>
            <p:ph idx="1"/>
          </p:nvPr>
        </p:nvSpPr>
        <p:spPr>
          <a:xfrm>
            <a:off x="685800" y="2194560"/>
            <a:ext cx="4397534" cy="4024125"/>
          </a:xfrm>
        </p:spPr>
        <p:txBody>
          <a:bodyPr/>
          <a:lstStyle/>
          <a:p>
            <a:r>
              <a:rPr lang="en-US" dirty="0"/>
              <a:t>Every Web developer must have a basic understanding of HTML, CSS and Java Script or one of the multitude of coding languages existing in the world.</a:t>
            </a:r>
          </a:p>
          <a:p>
            <a:endParaRPr lang="en-TN" dirty="0"/>
          </a:p>
          <a:p>
            <a:endParaRPr lang="en-TN" dirty="0"/>
          </a:p>
        </p:txBody>
      </p:sp>
      <p:sp>
        <p:nvSpPr>
          <p:cNvPr id="4" name="Slide Number Placeholder 3">
            <a:extLst>
              <a:ext uri="{FF2B5EF4-FFF2-40B4-BE49-F238E27FC236}">
                <a16:creationId xmlns:a16="http://schemas.microsoft.com/office/drawing/2014/main" id="{5B1B9A61-29AE-0E41-9AD1-47ACD23FF3B5}"/>
              </a:ext>
            </a:extLst>
          </p:cNvPr>
          <p:cNvSpPr>
            <a:spLocks noGrp="1"/>
          </p:cNvSpPr>
          <p:nvPr>
            <p:ph type="sldNum" sz="quarter" idx="12"/>
          </p:nvPr>
        </p:nvSpPr>
        <p:spPr/>
        <p:txBody>
          <a:bodyPr/>
          <a:lstStyle/>
          <a:p>
            <a:fld id="{6D22F896-40B5-4ADD-8801-0D06FADFA095}" type="slidenum">
              <a:rPr lang="en-US" smtClean="0"/>
              <a:t>3</a:t>
            </a:fld>
            <a:endParaRPr lang="en-US" dirty="0"/>
          </a:p>
        </p:txBody>
      </p:sp>
      <p:pic>
        <p:nvPicPr>
          <p:cNvPr id="8" name="Picture 7">
            <a:extLst>
              <a:ext uri="{FF2B5EF4-FFF2-40B4-BE49-F238E27FC236}">
                <a16:creationId xmlns:a16="http://schemas.microsoft.com/office/drawing/2014/main" id="{A2ED3C61-1013-EE4A-8680-AA6CFF2F1F62}"/>
              </a:ext>
            </a:extLst>
          </p:cNvPr>
          <p:cNvPicPr>
            <a:picLocks noChangeAspect="1"/>
          </p:cNvPicPr>
          <p:nvPr/>
        </p:nvPicPr>
        <p:blipFill>
          <a:blip r:embed="rId2"/>
          <a:stretch>
            <a:fillRect/>
          </a:stretch>
        </p:blipFill>
        <p:spPr>
          <a:xfrm>
            <a:off x="5642831" y="2075649"/>
            <a:ext cx="6044344" cy="3584922"/>
          </a:xfrm>
          <a:prstGeom prst="rect">
            <a:avLst/>
          </a:prstGeom>
        </p:spPr>
      </p:pic>
    </p:spTree>
    <p:extLst>
      <p:ext uri="{BB962C8B-B14F-4D97-AF65-F5344CB8AC3E}">
        <p14:creationId xmlns:p14="http://schemas.microsoft.com/office/powerpoint/2010/main" val="4184691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45D91E-5468-E944-832B-ACA7C4C4292F}"/>
              </a:ext>
            </a:extLst>
          </p:cNvPr>
          <p:cNvSpPr>
            <a:spLocks noGrp="1"/>
          </p:cNvSpPr>
          <p:nvPr>
            <p:ph idx="1"/>
          </p:nvPr>
        </p:nvSpPr>
        <p:spPr>
          <a:xfrm>
            <a:off x="2830287" y="2623457"/>
            <a:ext cx="6542314" cy="805543"/>
          </a:xfrm>
        </p:spPr>
        <p:txBody>
          <a:bodyPr>
            <a:noAutofit/>
          </a:bodyPr>
          <a:lstStyle/>
          <a:p>
            <a:pPr marL="0" indent="0">
              <a:buNone/>
            </a:pPr>
            <a:r>
              <a:rPr lang="en-TN" sz="4000" b="1" dirty="0"/>
              <a:t>Thank you for  your time </a:t>
            </a:r>
          </a:p>
        </p:txBody>
      </p:sp>
      <p:sp>
        <p:nvSpPr>
          <p:cNvPr id="4" name="Slide Number Placeholder 3">
            <a:extLst>
              <a:ext uri="{FF2B5EF4-FFF2-40B4-BE49-F238E27FC236}">
                <a16:creationId xmlns:a16="http://schemas.microsoft.com/office/drawing/2014/main" id="{7E05D22F-AF4D-9846-B99F-E275798529E3}"/>
              </a:ext>
            </a:extLst>
          </p:cNvPr>
          <p:cNvSpPr>
            <a:spLocks noGrp="1"/>
          </p:cNvSpPr>
          <p:nvPr>
            <p:ph type="sldNum" sz="quarter" idx="12"/>
          </p:nvPr>
        </p:nvSpPr>
        <p:spPr/>
        <p:txBody>
          <a:bodyPr/>
          <a:lstStyle/>
          <a:p>
            <a:fld id="{6D22F896-40B5-4ADD-8801-0D06FADFA095}" type="slidenum">
              <a:rPr lang="en-US" smtClean="0"/>
              <a:pPr/>
              <a:t>4</a:t>
            </a:fld>
            <a:endParaRPr lang="en-US" dirty="0"/>
          </a:p>
        </p:txBody>
      </p:sp>
    </p:spTree>
    <p:extLst>
      <p:ext uri="{BB962C8B-B14F-4D97-AF65-F5344CB8AC3E}">
        <p14:creationId xmlns:p14="http://schemas.microsoft.com/office/powerpoint/2010/main" val="16041300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{068C050C-AF92-7244-A755-65AE5636F48B}tf10001079</Template>
  <TotalTime>105</TotalTime>
  <Words>221</Words>
  <Application>Microsoft Macintosh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Narrow</vt:lpstr>
      <vt:lpstr>Calibri</vt:lpstr>
      <vt:lpstr>Century Gothic</vt:lpstr>
      <vt:lpstr>Vapor Trail</vt:lpstr>
      <vt:lpstr>Web fundamentals  </vt:lpstr>
      <vt:lpstr>Not to be confused !!!!!!!!</vt:lpstr>
      <vt:lpstr>Web development</vt:lpstr>
      <vt:lpstr>Web developer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fundamentals  </dc:title>
  <dc:creator>Mohamed_Amine.Hmamdia@student.getusion.org</dc:creator>
  <cp:lastModifiedBy>Mohamed_Amine.Hmamdia@student.getusion.org</cp:lastModifiedBy>
  <cp:revision>9</cp:revision>
  <dcterms:created xsi:type="dcterms:W3CDTF">2020-12-22T13:15:48Z</dcterms:created>
  <dcterms:modified xsi:type="dcterms:W3CDTF">2020-12-22T15:01:08Z</dcterms:modified>
</cp:coreProperties>
</file>