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Lst>
  <p:sldSz cx="12192000" cy="6858000"/>
  <p:notesSz cx="6858000" cy="9144000"/>
  <p:custDataLst>
    <p:tags r:id="rId2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5031" autoAdjust="0"/>
  </p:normalViewPr>
  <p:slideViewPr>
    <p:cSldViewPr snapToGrid="0">
      <p:cViewPr varScale="1">
        <p:scale>
          <a:sx n="89" d="100"/>
          <a:sy n="89" d="100"/>
        </p:scale>
        <p:origin x="1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2018-10-15</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Tips! Granska en annan grupps kod.</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r>
              <a:rPr lang="sv-SE" dirty="0"/>
              <a:t>Rader kod för projektet resp. testerna för att kunna jämföra. Kan dela upp måtten inom gruppen.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 så ej så lämplig för programmet.</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a:p>
            <a:r>
              <a:rPr lang="sv-SE" dirty="0" err="1"/>
              <a:t>Slutredov</a:t>
            </a:r>
            <a:r>
              <a:rPr lang="sv-SE" dirty="0"/>
              <a:t> ca 45 min/</a:t>
            </a:r>
            <a:r>
              <a:rPr lang="sv-SE" dirty="0" err="1"/>
              <a:t>grp</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83717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2018-10-15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2018-10-15</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2018-10-15</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2018-10-15</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2018-10-15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2018-10-15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2018-10-15</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Beslutstabeller/beslutsträd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i </a:t>
            </a:r>
            <a:r>
              <a:rPr lang="sv-SE" dirty="0" err="1"/>
              <a:t>Maven</a:t>
            </a:r>
            <a:endParaRPr lang="sv-SE" dirty="0"/>
          </a:p>
          <a:p>
            <a:endParaRPr lang="sv-SE" dirty="0"/>
          </a:p>
          <a:p>
            <a:r>
              <a:rPr lang="sv-SE" dirty="0"/>
              <a:t>Testverktyg: </a:t>
            </a:r>
            <a:r>
              <a:rPr lang="sv-SE" dirty="0" err="1"/>
              <a:t>FindBugs</a:t>
            </a:r>
            <a:r>
              <a:rPr lang="sv-SE" dirty="0"/>
              <a:t>?</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1204</Words>
  <Application>Microsoft Macintosh PowerPoint</Application>
  <PresentationFormat>Widescreen</PresentationFormat>
  <Paragraphs>96</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Office-tema</vt:lpstr>
      <vt:lpstr>Grupp nr: 5</vt:lpstr>
      <vt:lpstr>Verktyg</vt:lpstr>
      <vt:lpstr>Slutlig design</vt:lpstr>
      <vt:lpstr>TDD-exempel: namn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Henriette Walker</cp:lastModifiedBy>
  <cp:revision>58</cp:revision>
  <dcterms:created xsi:type="dcterms:W3CDTF">2016-10-07T07:01:15Z</dcterms:created>
  <dcterms:modified xsi:type="dcterms:W3CDTF">2018-10-15T14:49:14Z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