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63" autoAdjust="0"/>
    <p:restoredTop sz="85045" autoAdjust="0"/>
  </p:normalViewPr>
  <p:slideViewPr>
    <p:cSldViewPr snapToGrid="0">
      <p:cViewPr varScale="1">
        <p:scale>
          <a:sx n="80" d="100"/>
          <a:sy n="80" d="100"/>
        </p:scale>
        <p:origin x="9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a:t>
            </a:r>
            <a:r>
              <a:rPr lang="sv-SE" dirty="0" err="1"/>
              <a:t>Maven</a:t>
            </a:r>
            <a:endParaRPr lang="sv-SE" dirty="0"/>
          </a:p>
          <a:p>
            <a:r>
              <a:rPr lang="sv-SE" dirty="0" err="1"/>
              <a:t>Coverage</a:t>
            </a:r>
            <a:r>
              <a:rPr lang="sv-SE" dirty="0"/>
              <a:t>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a:t>Profiler 			</a:t>
            </a:r>
            <a:r>
              <a:rPr lang="sv-SE" dirty="0" err="1"/>
              <a:t>NetBeans</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t>Otydliga beräkningar.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(81)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3382</Words>
  <Application>Microsoft Macintosh PowerPoint</Application>
  <PresentationFormat>Bredbild</PresentationFormat>
  <Paragraphs>374</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Joakim Hansen</cp:lastModifiedBy>
  <cp:revision>24</cp:revision>
  <dcterms:created xsi:type="dcterms:W3CDTF">2018-10-30T10:13:30Z</dcterms:created>
  <dcterms:modified xsi:type="dcterms:W3CDTF">2018-10-31T10:51:19Z</dcterms:modified>
</cp:coreProperties>
</file>