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306" r:id="rId15"/>
    <p:sldId id="288"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9" autoAdjust="0"/>
    <p:restoredTop sz="85066" autoAdjust="0"/>
  </p:normalViewPr>
  <p:slideViewPr>
    <p:cSldViewPr snapToGrid="0">
      <p:cViewPr varScale="1">
        <p:scale>
          <a:sx n="69" d="100"/>
          <a:sy n="69" d="100"/>
        </p:scale>
        <p:origin x="216" y="84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a:t>
            </a:r>
            <a:r>
              <a:rPr lang="sv-SE" dirty="0" err="1"/>
              <a:t>Maven</a:t>
            </a:r>
            <a:endParaRPr lang="sv-SE" dirty="0"/>
          </a:p>
          <a:p>
            <a:r>
              <a:rPr lang="sv-SE" dirty="0" err="1"/>
              <a:t>Coverage</a:t>
            </a:r>
            <a:r>
              <a:rPr lang="sv-SE" dirty="0"/>
              <a:t>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a:p>
            <a:r>
              <a:rPr lang="sv-SE" dirty="0"/>
              <a:t>Profiler 			</a:t>
            </a:r>
            <a:r>
              <a:rPr lang="sv-SE" dirty="0" err="1"/>
              <a:t>NetBeans</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Equipment variablerna på Hero</a:t>
            </a:r>
          </a:p>
          <a:p>
            <a:r>
              <a:rPr lang="sv-SE" dirty="0"/>
              <a:t>Vapen och </a:t>
            </a:r>
            <a:r>
              <a:rPr lang="sv-SE" dirty="0" err="1"/>
              <a:t>Armor</a:t>
            </a:r>
            <a:r>
              <a:rPr lang="sv-SE" dirty="0"/>
              <a:t> kan vara tilldelat eller </a:t>
            </a:r>
            <a:r>
              <a:rPr lang="sv-SE" dirty="0" err="1"/>
              <a:t>null</a:t>
            </a:r>
            <a:r>
              <a:rPr lang="sv-SE" dirty="0"/>
              <a:t>, skiljt från varandra, ger 4 olika tillstånd (nästkommande bild).</a:t>
            </a:r>
          </a:p>
          <a:p>
            <a:r>
              <a:rPr lang="sv-SE" dirty="0"/>
              <a:t> 12 bågar då olika beteenden finns när man plockar upp ett item som är svagare eller starkare.</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t>Otydliga beräkningar.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862322"/>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get-metoder i ”</a:t>
            </a:r>
            <a:r>
              <a:rPr lang="sv-SE" sz="2000" dirty="0" err="1"/>
              <a:t>mutable</a:t>
            </a:r>
            <a:r>
              <a:rPr lang="sv-SE" sz="2000" dirty="0"/>
              <a:t>” objekt</a:t>
            </a:r>
          </a:p>
          <a:p>
            <a:pPr marL="285750" indent="-285750">
              <a:buFont typeface="Arial" panose="020B0604020202020204" pitchFamily="34" charset="0"/>
              <a:buChar char="•"/>
            </a:pPr>
            <a:r>
              <a:rPr lang="sv-SE" sz="2000" dirty="0"/>
              <a:t>If-sats som inte gjorde något (TODO)</a:t>
            </a:r>
          </a:p>
          <a:p>
            <a:pPr marL="285750" indent="-285750">
              <a:buFont typeface="Arial" panose="020B0604020202020204" pitchFamily="34" charset="0"/>
              <a:buChar char="•"/>
            </a:pPr>
            <a:r>
              <a:rPr lang="sv-SE" sz="2000" dirty="0" err="1"/>
              <a:t>Override</a:t>
            </a:r>
            <a:r>
              <a:rPr lang="sv-SE" sz="2000" dirty="0"/>
              <a:t> av </a:t>
            </a:r>
            <a:r>
              <a:rPr lang="sv-SE" sz="2000" dirty="0" err="1"/>
              <a:t>equals</a:t>
            </a:r>
            <a:r>
              <a:rPr lang="sv-SE" sz="2000" dirty="0"/>
              <a:t>-metoder men inte </a:t>
            </a:r>
            <a:r>
              <a:rPr lang="sv-SE" sz="2000" dirty="0" err="1"/>
              <a:t>hashcode</a:t>
            </a:r>
            <a:r>
              <a:rPr lang="sv-SE" sz="2000" dirty="0"/>
              <a:t> </a:t>
            </a:r>
          </a:p>
          <a:p>
            <a:pPr marL="285750" indent="-285750">
              <a:buFont typeface="Arial" panose="020B0604020202020204" pitchFamily="34" charset="0"/>
              <a:buChar char="•"/>
            </a:pPr>
            <a:r>
              <a:rPr lang="sv-SE" sz="2000" dirty="0"/>
              <a:t>Variabler som inte användes</a:t>
            </a:r>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620</a:t>
            </a:r>
          </a:p>
          <a:p>
            <a:r>
              <a:rPr lang="sv-SE" sz="1800" dirty="0"/>
              <a:t>LOC för testerna	1 029</a:t>
            </a:r>
          </a:p>
        </p:txBody>
      </p:sp>
      <p:pic>
        <p:nvPicPr>
          <p:cNvPr id="7" name="Bildobjekt 6">
            <a:extLst>
              <a:ext uri="{FF2B5EF4-FFF2-40B4-BE49-F238E27FC236}">
                <a16:creationId xmlns:a16="http://schemas.microsoft.com/office/drawing/2014/main" id="{CC92F772-EF5E-744E-BF3A-E640C7288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843" y="559594"/>
            <a:ext cx="7366000" cy="58293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9573175"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(20)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kartan samt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3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(81)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pic>
        <p:nvPicPr>
          <p:cNvPr id="8" name="Platshållare för innehåll 7">
            <a:extLst>
              <a:ext uri="{FF2B5EF4-FFF2-40B4-BE49-F238E27FC236}">
                <a16:creationId xmlns:a16="http://schemas.microsoft.com/office/drawing/2014/main" id="{B2B3610F-C1F3-AE47-8C5E-568DF9B5D9A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72025" y="934464"/>
            <a:ext cx="6580187" cy="5314165"/>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536784"/>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600" dirty="0">
                <a:solidFill>
                  <a:schemeClr val="accent1">
                    <a:lumMod val="75000"/>
                  </a:schemeClr>
                </a:solidFill>
              </a:rPr>
              <a:t>@Test</a:t>
            </a:r>
          </a:p>
          <a:p>
            <a:pPr marL="0" indent="0">
              <a:buNone/>
            </a:pPr>
            <a:r>
              <a:rPr lang="en-US" sz="1600" dirty="0">
                <a:solidFill>
                  <a:schemeClr val="accent1">
                    <a:lumMod val="75000"/>
                  </a:schemeClr>
                </a:solidFill>
              </a:rPr>
              <a:t>public void setEquipment_addEquipment_strengthNotLowerThan1()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&lt; 1);</a:t>
            </a:r>
          </a:p>
          <a:p>
            <a:pPr marL="0" indent="0">
              <a:buNone/>
            </a:pP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endParaRPr lang="sv-SE" sz="1600" dirty="0">
              <a:solidFill>
                <a:schemeClr val="accent1">
                  <a:lumMod val="75000"/>
                </a:schemeClr>
              </a:solidFill>
            </a:endParaRPr>
          </a:p>
          <a:p>
            <a:pPr marL="0" indent="0">
              <a:buNone/>
            </a:pPr>
            <a:r>
              <a:rPr lang="en-US" sz="1600" dirty="0">
                <a:solidFill>
                  <a:schemeClr val="accent1">
                    <a:lumMod val="75000"/>
                  </a:schemeClr>
                </a:solidFill>
              </a:rPr>
              <a:t>@Test</a:t>
            </a:r>
            <a:endParaRPr lang="sv-SE" sz="1600" dirty="0">
              <a:solidFill>
                <a:schemeClr val="accent1">
                  <a:lumMod val="75000"/>
                </a:schemeClr>
              </a:solidFill>
            </a:endParaRPr>
          </a:p>
          <a:p>
            <a:pPr marL="0" indent="0">
              <a:buNone/>
            </a:pPr>
            <a:r>
              <a:rPr lang="en-US" sz="1600" dirty="0">
                <a:solidFill>
                  <a:schemeClr val="accent1">
                    <a:lumMod val="75000"/>
                  </a:schemeClr>
                </a:solidFill>
              </a:rPr>
              <a:t>public void setEquipment_addEquipment_strengthNotHigherThan100()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&gt; 100);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096000" y="1536784"/>
            <a:ext cx="5183188" cy="823912"/>
          </a:xfrm>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600" dirty="0">
                <a:solidFill>
                  <a:schemeClr val="accent1">
                    <a:lumMod val="75000"/>
                  </a:schemeClr>
                </a:solidFill>
              </a:rPr>
              <a:t>private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setEquipment</a:t>
            </a:r>
            <a:r>
              <a:rPr lang="sv-SE" sz="1600" dirty="0">
                <a:solidFill>
                  <a:schemeClr val="accent1">
                    <a:lumMod val="75000"/>
                  </a:schemeClr>
                </a:solidFill>
              </a:rPr>
              <a:t>() {</a:t>
            </a:r>
          </a:p>
          <a:p>
            <a:pPr marL="0" indent="0">
              <a:buNone/>
            </a:pPr>
            <a:r>
              <a:rPr lang="en-US" sz="1600" dirty="0">
                <a:solidFill>
                  <a:schemeClr val="accent1">
                    <a:lumMod val="75000"/>
                  </a:schemeClr>
                </a:solidFill>
              </a:rPr>
              <a:t>        </a:t>
            </a:r>
            <a:r>
              <a:rPr lang="en-US" sz="1600" dirty="0" err="1">
                <a:solidFill>
                  <a:schemeClr val="accent1">
                    <a:lumMod val="75000"/>
                  </a:schemeClr>
                </a:solidFill>
              </a:rPr>
              <a:t>int</a:t>
            </a:r>
            <a:r>
              <a:rPr lang="en-US" sz="1600" dirty="0">
                <a:solidFill>
                  <a:schemeClr val="accent1">
                    <a:lumMod val="75000"/>
                  </a:schemeClr>
                </a:solidFill>
              </a:rPr>
              <a:t> </a:t>
            </a:r>
            <a:r>
              <a:rPr lang="en-US" sz="1600" dirty="0" err="1">
                <a:solidFill>
                  <a:schemeClr val="accent1">
                    <a:lumMod val="75000"/>
                  </a:schemeClr>
                </a:solidFill>
              </a:rPr>
              <a:t>equipmentStrength</a:t>
            </a:r>
            <a:r>
              <a:rPr lang="en-US" sz="1600" dirty="0">
                <a:solidFill>
                  <a:schemeClr val="accent1">
                    <a:lumMod val="75000"/>
                  </a:schemeClr>
                </a:solidFill>
              </a:rPr>
              <a:t> = (</a:t>
            </a:r>
            <a:r>
              <a:rPr lang="en-US" sz="1600" dirty="0" err="1">
                <a:solidFill>
                  <a:schemeClr val="accent1">
                    <a:lumMod val="75000"/>
                  </a:schemeClr>
                </a:solidFill>
              </a:rPr>
              <a:t>int</a:t>
            </a:r>
            <a:r>
              <a:rPr lang="en-US" sz="1600" dirty="0">
                <a:solidFill>
                  <a:schemeClr val="accent1">
                    <a:lumMod val="75000"/>
                  </a:schemeClr>
                </a:solidFill>
              </a:rPr>
              <a:t>) ((100 * </a:t>
            </a:r>
            <a:r>
              <a:rPr lang="en-US" sz="1600" dirty="0" err="1">
                <a:solidFill>
                  <a:schemeClr val="accent1">
                    <a:lumMod val="75000"/>
                  </a:schemeClr>
                </a:solidFill>
              </a:rPr>
              <a:t>Math.random</a:t>
            </a:r>
            <a:r>
              <a:rPr lang="en-US" sz="1600" dirty="0">
                <a:solidFill>
                  <a:schemeClr val="accent1">
                    <a:lumMod val="75000"/>
                  </a:schemeClr>
                </a:solidFill>
              </a:rPr>
              <a:t>()) + 1);</a:t>
            </a:r>
            <a:endParaRPr lang="sv-SE" sz="1600" dirty="0">
              <a:solidFill>
                <a:schemeClr val="accent1">
                  <a:lumMod val="75000"/>
                </a:schemeClr>
              </a:solidFill>
            </a:endParaRPr>
          </a:p>
          <a:p>
            <a:pPr marL="0" indent="0">
              <a:buNone/>
            </a:pPr>
            <a:r>
              <a:rPr lang="en-US" sz="1600" dirty="0">
                <a:solidFill>
                  <a:schemeClr val="accent1">
                    <a:lumMod val="75000"/>
                  </a:schemeClr>
                </a:solidFill>
              </a:rPr>
              <a:t>        if (</a:t>
            </a:r>
            <a:r>
              <a:rPr lang="en-US" sz="1600" dirty="0" err="1">
                <a:solidFill>
                  <a:schemeClr val="accent1">
                    <a:lumMod val="75000"/>
                  </a:schemeClr>
                </a:solidFill>
              </a:rPr>
              <a:t>equipmentStrength</a:t>
            </a:r>
            <a:r>
              <a:rPr lang="en-US" sz="1600" dirty="0">
                <a:solidFill>
                  <a:schemeClr val="accent1">
                    <a:lumMod val="75000"/>
                  </a:schemeClr>
                </a:solidFill>
              </a:rPr>
              <a:t> % 2 != 0)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Weapon(</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p>
          <a:p>
            <a:pPr marL="0" indent="0">
              <a:buNone/>
            </a:pPr>
            <a:r>
              <a:rPr lang="en-US" sz="1600" dirty="0">
                <a:solidFill>
                  <a:schemeClr val="accent1">
                    <a:lumMod val="75000"/>
                  </a:schemeClr>
                </a:solidFill>
              </a:rPr>
              <a:t>        else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Armor(</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Autofit/>
          </a:bodyPr>
          <a:lstStyle/>
          <a:p>
            <a:pPr marL="0" indent="0">
              <a:lnSpc>
                <a:spcPct val="16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lnSpc>
                <a:spcPct val="160000"/>
              </a:lnSpc>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377532"/>
            <a:ext cx="5157787" cy="1325563"/>
          </a:xfrm>
        </p:spPr>
        <p:txBody>
          <a:bodyPr>
            <a:noAutofit/>
          </a:bodyPr>
          <a:lstStyle/>
          <a:p>
            <a:pPr marL="0" indent="0">
              <a:lnSpc>
                <a:spcPct val="15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a:xfrm>
            <a:off x="6172200" y="2377532"/>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681163"/>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54264"/>
            <a:ext cx="5157787" cy="4035399"/>
          </a:xfrm>
        </p:spPr>
        <p:txBody>
          <a:bodyPr>
            <a:normAutofit/>
          </a:bodyPr>
          <a:lstStyle/>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MapTest</a:t>
            </a:r>
            <a:r>
              <a:rPr lang="sv-SE" sz="1500" dirty="0">
                <a:solidFill>
                  <a:schemeClr val="accent1">
                    <a:lumMod val="75000"/>
                  </a:schemeClr>
                </a:solidFill>
              </a:rPr>
              <a:t> {</a:t>
            </a:r>
          </a:p>
          <a:p>
            <a:pPr marL="0" indent="0">
              <a:buNone/>
            </a:pPr>
            <a:r>
              <a:rPr lang="sv-SE" sz="1500" dirty="0">
                <a:solidFill>
                  <a:schemeClr val="accent1">
                    <a:lumMod val="75000"/>
                  </a:schemeClr>
                </a:solidFill>
              </a:rPr>
              <a:t>   private </a:t>
            </a:r>
            <a:r>
              <a:rPr lang="sv-SE" sz="1500" dirty="0" err="1">
                <a:solidFill>
                  <a:schemeClr val="accent1">
                    <a:lumMod val="75000"/>
                  </a:schemeClr>
                </a:solidFill>
              </a:rPr>
              <a:t>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Map</a:t>
            </a:r>
            <a:r>
              <a:rPr lang="sv-SE" sz="1500" dirty="0">
                <a:solidFill>
                  <a:schemeClr val="accent1">
                    <a:lumMod val="75000"/>
                  </a:schemeClr>
                </a:solidFill>
              </a:rPr>
              <a:t>(200, 100);</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createMap_width200_True(){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(200, </a:t>
            </a:r>
            <a:r>
              <a:rPr lang="sv-SE" sz="1500" dirty="0" err="1">
                <a:solidFill>
                  <a:schemeClr val="accent1">
                    <a:lumMod val="75000"/>
                  </a:schemeClr>
                </a:solidFill>
              </a:rPr>
              <a:t>map.getMap</a:t>
            </a:r>
            <a:r>
              <a:rPr lang="sv-SE" sz="1500" dirty="0">
                <a:solidFill>
                  <a:schemeClr val="accent1">
                    <a:lumMod val="75000"/>
                  </a:schemeClr>
                </a:solidFill>
              </a:rPr>
              <a:t>()[0].</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createMap_height100_True(){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(100, </a:t>
            </a:r>
            <a:r>
              <a:rPr lang="sv-SE" sz="1500" dirty="0" err="1">
                <a:solidFill>
                  <a:schemeClr val="accent1">
                    <a:lumMod val="75000"/>
                  </a:schemeClr>
                </a:solidFill>
              </a:rPr>
              <a:t>map.getMap</a:t>
            </a:r>
            <a:r>
              <a:rPr lang="sv-SE" sz="1500" dirty="0">
                <a:solidFill>
                  <a:schemeClr val="accent1">
                    <a:lumMod val="75000"/>
                  </a:schemeClr>
                </a:solidFill>
              </a:rPr>
              <a:t>().</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p:txBody>
      </p:sp>
      <p:sp>
        <p:nvSpPr>
          <p:cNvPr id="6" name="Platshållare för text 5"/>
          <p:cNvSpPr>
            <a:spLocks noGrp="1"/>
          </p:cNvSpPr>
          <p:nvPr>
            <p:ph type="body" sz="quarter" idx="3"/>
          </p:nvPr>
        </p:nvSpPr>
        <p:spPr>
          <a:xfrm>
            <a:off x="5780868" y="1681163"/>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80868" y="2154264"/>
            <a:ext cx="5574520" cy="4035399"/>
          </a:xfrm>
        </p:spPr>
        <p:txBody>
          <a:bodyPr>
            <a:noAutofit/>
          </a:bodyPr>
          <a:lstStyle/>
          <a:p>
            <a:pPr marL="0" indent="0">
              <a:lnSpc>
                <a:spcPct val="120000"/>
              </a:lnSpc>
              <a:spcBef>
                <a:spcPts val="0"/>
              </a:spcBef>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this.width</a:t>
            </a:r>
            <a:r>
              <a:rPr lang="sv-SE" sz="1500" dirty="0">
                <a:solidFill>
                  <a:schemeClr val="accent1">
                    <a:lumMod val="75000"/>
                  </a:schemeClr>
                </a:solidFill>
              </a:rPr>
              <a:t> =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getWidth</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getHeight</a:t>
            </a:r>
            <a:r>
              <a:rPr lang="sv-SE" sz="1500" dirty="0">
                <a:solidFill>
                  <a:schemeClr val="accent1">
                    <a:lumMod val="75000"/>
                  </a:schemeClr>
                </a:solidFill>
              </a:rPr>
              <a:t>() {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GameObject</a:t>
            </a:r>
            <a:r>
              <a:rPr lang="sv-SE" sz="1500" dirty="0">
                <a:solidFill>
                  <a:schemeClr val="accent1">
                    <a:lumMod val="75000"/>
                  </a:schemeClr>
                </a:solidFill>
              </a:rPr>
              <a:t>[</a:t>
            </a:r>
            <a:r>
              <a:rPr lang="sv-SE" sz="1500" dirty="0" err="1">
                <a:solidFill>
                  <a:schemeClr val="accent1">
                    <a:lumMod val="75000"/>
                  </a:schemeClr>
                </a:solidFill>
              </a:rPr>
              <a:t>height</a:t>
            </a:r>
            <a:r>
              <a:rPr lang="sv-SE" sz="1500" dirty="0">
                <a:solidFill>
                  <a:schemeClr val="accent1">
                    <a:lumMod val="75000"/>
                  </a:schemeClr>
                </a:solidFill>
              </a:rPr>
              <a:t>][</a:t>
            </a:r>
            <a:r>
              <a:rPr lang="sv-SE" sz="1500" dirty="0" err="1">
                <a:solidFill>
                  <a:schemeClr val="accent1">
                    <a:lumMod val="75000"/>
                  </a:schemeClr>
                </a:solidFill>
              </a:rPr>
              <a:t>width</a:t>
            </a:r>
            <a:r>
              <a:rPr lang="sv-SE" sz="1500" dirty="0">
                <a:solidFill>
                  <a:schemeClr val="accent1">
                    <a:lumMod val="75000"/>
                  </a:schemeClr>
                </a:solidFill>
              </a:rPr>
              <a:t>]; }</a:t>
            </a:r>
          </a:p>
          <a:p>
            <a:pPr marL="0" indent="0">
              <a:lnSpc>
                <a:spcPct val="120000"/>
              </a:lnSpc>
              <a:spcBef>
                <a:spcPts val="0"/>
              </a:spcBef>
              <a:buNone/>
            </a:pPr>
            <a:endParaRPr lang="sv-SE" sz="8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getMap</a:t>
            </a:r>
            <a:r>
              <a:rPr lang="sv-SE" sz="1500" dirty="0">
                <a:solidFill>
                  <a:schemeClr val="accent1">
                    <a:lumMod val="75000"/>
                  </a:schemeClr>
                </a:solidFill>
              </a:rPr>
              <a:t>(){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a:t>
            </a:r>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3347</Words>
  <Application>Microsoft Macintosh PowerPoint</Application>
  <PresentationFormat>Bredbild</PresentationFormat>
  <Paragraphs>376</Paragraphs>
  <Slides>40</Slides>
  <Notes>38</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PowerPoint-presentation</vt:lpstr>
      <vt:lpstr>PowerPoint-presentation</vt:lpstr>
      <vt:lpstr>PowerPoint-presentation</vt:lpstr>
      <vt:lpstr>PowerPoint-presentation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Hampus Idstam</cp:lastModifiedBy>
  <cp:revision>25</cp:revision>
  <dcterms:created xsi:type="dcterms:W3CDTF">2018-10-30T10:13:30Z</dcterms:created>
  <dcterms:modified xsi:type="dcterms:W3CDTF">2018-10-31T11:15:00Z</dcterms:modified>
</cp:coreProperties>
</file>