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295"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68" r:id="rId27"/>
    <p:sldId id="273" r:id="rId28"/>
    <p:sldId id="274" r:id="rId29"/>
    <p:sldId id="275" r:id="rId30"/>
    <p:sldId id="276" r:id="rId31"/>
    <p:sldId id="277" r:id="rId32"/>
    <p:sldId id="297" r:id="rId33"/>
    <p:sldId id="278" r:id="rId34"/>
    <p:sldId id="279" r:id="rId35"/>
    <p:sldId id="280" r:id="rId36"/>
    <p:sldId id="294" r:id="rId37"/>
  </p:sldIdLst>
  <p:sldSz cx="12192000" cy="6858000"/>
  <p:notesSz cx="6858000" cy="9144000"/>
  <p:custDataLst>
    <p:tags r:id="rId3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3"/>
    <p:restoredTop sz="85110" autoAdjust="0"/>
  </p:normalViewPr>
  <p:slideViewPr>
    <p:cSldViewPr snapToGrid="0">
      <p:cViewPr varScale="1">
        <p:scale>
          <a:sx n="80" d="100"/>
          <a:sy n="80" d="100"/>
        </p:scale>
        <p:origin x="148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a:xfrm>
            <a:off x="839788" y="1227348"/>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01893"/>
            <a:ext cx="5157787" cy="3684588"/>
          </a:xfrm>
        </p:spPr>
        <p:txBody>
          <a:bodyPr>
            <a:noAutofit/>
          </a:bodyPr>
          <a:lstStyle/>
          <a:p>
            <a:pPr marL="0" indent="0">
              <a:buNone/>
            </a:pPr>
            <a:r>
              <a:rPr lang="sv-SE" sz="1400" dirty="0">
                <a:solidFill>
                  <a:schemeClr val="accent1">
                    <a:lumMod val="75000"/>
                  </a:schemeClr>
                </a:solidFill>
              </a:rPr>
              <a:t>@Test </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moveCreatures_OneCreatureOnEmptyMap_CreatureHasMoved</a:t>
            </a:r>
            <a:r>
              <a:rPr lang="sv-SE" sz="1400" dirty="0">
                <a:solidFill>
                  <a:schemeClr val="accent1">
                    <a:lumMod val="75000"/>
                  </a:schemeClr>
                </a:solidFill>
              </a:rPr>
              <a:t>() { </a:t>
            </a:r>
            <a:br>
              <a:rPr lang="sv-SE" sz="1400" dirty="0">
                <a:solidFill>
                  <a:schemeClr val="accent1">
                    <a:lumMod val="75000"/>
                  </a:schemeClr>
                </a:solidFill>
              </a:rPr>
            </a:br>
            <a:r>
              <a:rPr lang="sv-SE" sz="1400" dirty="0">
                <a:solidFill>
                  <a:schemeClr val="accent1">
                    <a:lumMod val="75000"/>
                  </a:schemeClr>
                </a:solidFill>
              </a:rPr>
              <a:t>    Monster monster = new Monster(10, 1);</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(1,1, monster);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()[1][1]); </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69024" y="1227348"/>
            <a:ext cx="5183188" cy="823912"/>
          </a:xfrm>
        </p:spPr>
        <p:txBody>
          <a:bodyPr/>
          <a:lstStyle/>
          <a:p>
            <a:r>
              <a:rPr lang="sv-SE" dirty="0"/>
              <a:t>Koden som testas</a:t>
            </a:r>
          </a:p>
        </p:txBody>
      </p:sp>
      <p:sp>
        <p:nvSpPr>
          <p:cNvPr id="7" name="Platshållare för innehåll 6"/>
          <p:cNvSpPr>
            <a:spLocks noGrp="1"/>
          </p:cNvSpPr>
          <p:nvPr>
            <p:ph sz="quarter" idx="4"/>
          </p:nvPr>
        </p:nvSpPr>
        <p:spPr>
          <a:xfrm>
            <a:off x="6169024" y="2101893"/>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for (</a:t>
            </a:r>
            <a:r>
              <a:rPr lang="sv-SE" sz="1400" dirty="0" err="1">
                <a:solidFill>
                  <a:schemeClr val="accent1">
                    <a:lumMod val="75000"/>
                  </a:schemeClr>
                </a:solidFill>
              </a:rPr>
              <a:t>Creature</a:t>
            </a:r>
            <a:r>
              <a:rPr lang="sv-SE" sz="1400" dirty="0">
                <a:solidFill>
                  <a:schemeClr val="accent1">
                    <a:lumMod val="75000"/>
                  </a:schemeClr>
                </a:solidFill>
              </a:rPr>
              <a:t> c : </a:t>
            </a:r>
            <a:r>
              <a:rPr lang="sv-SE" sz="1400" dirty="0" err="1">
                <a:solidFill>
                  <a:schemeClr val="accent1">
                    <a:lumMod val="75000"/>
                  </a:schemeClr>
                </a:solidFill>
              </a:rPr>
              <a:t>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pos</a:t>
            </a:r>
            <a:r>
              <a:rPr lang="sv-SE" sz="1400" dirty="0">
                <a:solidFill>
                  <a:schemeClr val="accent1">
                    <a:lumMod val="75000"/>
                  </a:schemeClr>
                </a:solidFill>
              </a:rPr>
              <a:t>[] = </a:t>
            </a:r>
            <a:r>
              <a:rPr lang="sv-SE" sz="1400" dirty="0" err="1">
                <a:solidFill>
                  <a:schemeClr val="accent1">
                    <a:lumMod val="75000"/>
                  </a:schemeClr>
                </a:solidFill>
              </a:rPr>
              <a:t>c.moveCreature</a:t>
            </a:r>
            <a:r>
              <a:rPr lang="sv-SE" sz="1400" dirty="0">
                <a:solidFill>
                  <a:schemeClr val="accent1">
                    <a:lumMod val="75000"/>
                  </a:schemeClr>
                </a:solidFill>
              </a:rPr>
              <a:t>(</a:t>
            </a:r>
            <a:r>
              <a:rPr lang="sv-SE" sz="1400" dirty="0" err="1">
                <a:solidFill>
                  <a:schemeClr val="accent1">
                    <a:lumMod val="75000"/>
                  </a:schemeClr>
                </a:solidFill>
              </a:rPr>
              <a:t>ch</a:t>
            </a: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Stationary</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boolean</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false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(c </a:t>
            </a:r>
            <a:r>
              <a:rPr lang="sv-SE" sz="1400" dirty="0" err="1">
                <a:solidFill>
                  <a:schemeClr val="accent1">
                    <a:lumMod val="75000"/>
                  </a:schemeClr>
                </a:solidFill>
              </a:rPr>
              <a:t>instanceof</a:t>
            </a:r>
            <a:r>
              <a:rPr lang="sv-SE" sz="1400" dirty="0">
                <a:solidFill>
                  <a:schemeClr val="accent1">
                    <a:lumMod val="75000"/>
                  </a:schemeClr>
                </a:solidFill>
              </a:rPr>
              <a:t> Hero)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Item) {</a:t>
            </a:r>
            <a:br>
              <a:rPr lang="sv-SE" sz="1400" dirty="0">
                <a:solidFill>
                  <a:schemeClr val="accent1">
                    <a:lumMod val="75000"/>
                  </a:schemeClr>
                </a:solidFill>
              </a:rPr>
            </a:br>
            <a:r>
              <a:rPr lang="sv-SE" sz="1400" dirty="0">
                <a:solidFill>
                  <a:schemeClr val="accent1">
                    <a:lumMod val="75000"/>
                  </a:schemeClr>
                </a:solidFill>
              </a:rPr>
              <a:t>                    ((Hero) c).</a:t>
            </a:r>
            <a:r>
              <a:rPr lang="sv-SE" sz="1400" dirty="0" err="1">
                <a:solidFill>
                  <a:schemeClr val="accent1">
                    <a:lumMod val="75000"/>
                  </a:schemeClr>
                </a:solidFill>
              </a:rPr>
              <a:t>pickUpItem</a:t>
            </a:r>
            <a:r>
              <a:rPr lang="sv-SE" sz="1400" dirty="0">
                <a:solidFill>
                  <a:schemeClr val="accent1">
                    <a:lumMod val="75000"/>
                  </a:schemeClr>
                </a:solidFill>
              </a:rPr>
              <a:t>((Item)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 </a:t>
            </a:r>
            <a:r>
              <a:rPr lang="sv-SE" sz="1400" dirty="0" err="1">
                <a:solidFill>
                  <a:schemeClr val="accent1">
                    <a:lumMod val="75000"/>
                  </a:schemeClr>
                </a:solidFill>
              </a:rPr>
              <a:t>else</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a:t>
            </a:r>
            <a:r>
              <a:rPr lang="sv-SE" sz="1400" dirty="0" err="1">
                <a:solidFill>
                  <a:schemeClr val="accent1">
                    <a:lumMod val="75000"/>
                  </a:schemeClr>
                </a:solidFill>
              </a:rPr>
              <a:t>null</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[0]][</a:t>
            </a:r>
            <a:r>
              <a:rPr lang="sv-SE" sz="1400" dirty="0" err="1">
                <a:solidFill>
                  <a:schemeClr val="accent1">
                    <a:lumMod val="75000"/>
                  </a:schemeClr>
                </a:solidFill>
              </a:rPr>
              <a:t>pos</a:t>
            </a:r>
            <a:r>
              <a:rPr lang="sv-SE" sz="1400" dirty="0">
                <a:solidFill>
                  <a:schemeClr val="accent1">
                    <a:lumMod val="75000"/>
                  </a:schemeClr>
                </a:solidFill>
              </a:rPr>
              <a:t>[1]]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c;</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c.setPosition</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 </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14" name="Content Placeholder 13">
            <a:extLst>
              <a:ext uri="{FF2B5EF4-FFF2-40B4-BE49-F238E27FC236}">
                <a16:creationId xmlns:a16="http://schemas.microsoft.com/office/drawing/2014/main" id="{D4702EC6-E776-6745-A8FA-AFAB7070BCE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54539" y="1690688"/>
            <a:ext cx="4940300" cy="2540000"/>
          </a:xfr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82015" y="1825625"/>
            <a:ext cx="5627970" cy="4351338"/>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Hero plockar upp vapen med styrka 50.</a:t>
            </a:r>
          </a:p>
          <a:p>
            <a:pPr marL="0" indent="0">
              <a:buNone/>
            </a:pPr>
            <a:r>
              <a:rPr lang="sv-SE" dirty="0"/>
              <a:t>…vapen med styrka 15.</a:t>
            </a:r>
          </a:p>
          <a:p>
            <a:pPr marL="0" indent="0">
              <a:buNone/>
            </a:pPr>
            <a:r>
              <a:rPr lang="sv-SE" dirty="0"/>
              <a:t>…vapen med styrka 100.</a:t>
            </a:r>
          </a:p>
          <a:p>
            <a:pPr marL="0" indent="0">
              <a:buNone/>
            </a:pPr>
            <a:r>
              <a:rPr lang="sv-SE" dirty="0"/>
              <a:t>…</a:t>
            </a:r>
            <a:r>
              <a:rPr lang="sv-SE" dirty="0" err="1"/>
              <a:t>armor</a:t>
            </a:r>
            <a:r>
              <a:rPr lang="sv-SE" dirty="0"/>
              <a:t> med styrka 30.</a:t>
            </a:r>
          </a:p>
          <a:p>
            <a:pPr marL="0" indent="0">
              <a:buNone/>
            </a:pPr>
            <a:r>
              <a:rPr lang="sv-SE" dirty="0"/>
              <a:t>…</a:t>
            </a:r>
            <a:r>
              <a:rPr lang="sv-SE" dirty="0" err="1"/>
              <a:t>armor</a:t>
            </a:r>
            <a:r>
              <a:rPr lang="sv-SE" dirty="0"/>
              <a:t> med styrka 56.</a:t>
            </a:r>
          </a:p>
          <a:p>
            <a:pPr marL="0" indent="0">
              <a:buNone/>
            </a:pPr>
            <a:r>
              <a:rPr lang="sv-SE" dirty="0"/>
              <a:t>…vapen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Hero plockar upp </a:t>
            </a:r>
            <a:r>
              <a:rPr lang="sv-SE" dirty="0" err="1"/>
              <a:t>armor</a:t>
            </a:r>
            <a:r>
              <a:rPr lang="sv-SE" dirty="0"/>
              <a:t> med styrka 5.</a:t>
            </a:r>
          </a:p>
          <a:p>
            <a:pPr marL="0" indent="0">
              <a:buNone/>
            </a:pPr>
            <a:r>
              <a:rPr lang="sv-SE" dirty="0"/>
              <a:t>…</a:t>
            </a:r>
            <a:r>
              <a:rPr lang="sv-SE" dirty="0" err="1"/>
              <a:t>armor</a:t>
            </a:r>
            <a:r>
              <a:rPr lang="sv-SE" dirty="0"/>
              <a:t> med styrka 3.</a:t>
            </a:r>
          </a:p>
          <a:p>
            <a:pPr marL="0" indent="0">
              <a:buNone/>
            </a:pPr>
            <a:r>
              <a:rPr lang="sv-SE" dirty="0"/>
              <a:t>…</a:t>
            </a:r>
            <a:r>
              <a:rPr lang="sv-SE" dirty="0" err="1"/>
              <a:t>armor</a:t>
            </a:r>
            <a:r>
              <a:rPr lang="sv-SE" dirty="0"/>
              <a:t> med styrka 88.</a:t>
            </a:r>
          </a:p>
          <a:p>
            <a:pPr marL="0" indent="0">
              <a:buNone/>
            </a:pPr>
            <a:r>
              <a:rPr lang="sv-SE" dirty="0"/>
              <a:t>…vapen med styrka 75.</a:t>
            </a:r>
          </a:p>
          <a:p>
            <a:pPr marL="0" indent="0">
              <a:buNone/>
            </a:pPr>
            <a:r>
              <a:rPr lang="sv-SE" dirty="0"/>
              <a:t>…</a:t>
            </a:r>
            <a:r>
              <a:rPr lang="sv-SE" dirty="0" err="1"/>
              <a:t>armor</a:t>
            </a:r>
            <a:r>
              <a:rPr lang="sv-SE" dirty="0"/>
              <a:t> med styrka 50.</a:t>
            </a:r>
          </a:p>
          <a:p>
            <a:pPr marL="0" indent="0">
              <a:buNone/>
            </a:pPr>
            <a:r>
              <a:rPr lang="sv-SE" dirty="0"/>
              <a:t>…vapen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17009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FF0000"/>
                </a:solidFill>
              </a:rPr>
              <a:t>97</a:t>
            </a:r>
            <a:r>
              <a:rPr lang="sv-SE" sz="6000" dirty="0"/>
              <a:t> %</a:t>
            </a:r>
            <a:endParaRPr lang="sv-SE" sz="72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TotalTime>
  <Words>2863</Words>
  <Application>Microsoft Macintosh PowerPoint</Application>
  <PresentationFormat>Bredbild</PresentationFormat>
  <Paragraphs>300</Paragraphs>
  <Slides>36</Slides>
  <Notes>36</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36</vt:i4>
      </vt:variant>
    </vt:vector>
  </HeadingPairs>
  <TitlesOfParts>
    <vt:vector size="41"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Testmatris</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Joakim Hansen</cp:lastModifiedBy>
  <cp:revision>217</cp:revision>
  <dcterms:created xsi:type="dcterms:W3CDTF">2016-10-07T07:01:15Z</dcterms:created>
  <dcterms:modified xsi:type="dcterms:W3CDTF">2018-10-29T10:53:03Z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