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69" autoAdjust="0"/>
    <p:restoredTop sz="85086" autoAdjust="0"/>
  </p:normalViewPr>
  <p:slideViewPr>
    <p:cSldViewPr snapToGrid="0">
      <p:cViewPr varScale="1">
        <p:scale>
          <a:sx n="138" d="100"/>
          <a:sy n="138" d="100"/>
        </p:scale>
        <p:origin x="732" y="1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733040" y="483985"/>
            <a:ext cx="6725920" cy="584775"/>
          </a:xfrm>
          <a:prstGeom prst="rect">
            <a:avLst/>
          </a:prstGeom>
          <a:noFill/>
        </p:spPr>
        <p:txBody>
          <a:bodyPr wrap="square" rtlCol="0">
            <a:spAutoFit/>
          </a:bodyPr>
          <a:lstStyle/>
          <a:p>
            <a:r>
              <a:rPr lang="sv-SE" sz="3200" dirty="0"/>
              <a:t>En närmre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3264</Words>
  <Application>Microsoft Office PowerPoint</Application>
  <PresentationFormat>Bredbild</PresentationFormat>
  <Paragraphs>345</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Ruben Vilhelmsen</cp:lastModifiedBy>
  <cp:revision>12</cp:revision>
  <dcterms:created xsi:type="dcterms:W3CDTF">2018-10-30T10:13:30Z</dcterms:created>
  <dcterms:modified xsi:type="dcterms:W3CDTF">2018-10-30T20:23:01Z</dcterms:modified>
</cp:coreProperties>
</file>