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92" r:id="rId5"/>
    <p:sldId id="293" r:id="rId6"/>
    <p:sldId id="282" r:id="rId7"/>
    <p:sldId id="283" r:id="rId8"/>
    <p:sldId id="284" r:id="rId9"/>
    <p:sldId id="285" r:id="rId10"/>
    <p:sldId id="286" r:id="rId11"/>
    <p:sldId id="287" r:id="rId12"/>
    <p:sldId id="288" r:id="rId13"/>
    <p:sldId id="289" r:id="rId14"/>
    <p:sldId id="291" r:id="rId15"/>
    <p:sldId id="290" r:id="rId16"/>
    <p:sldId id="260" r:id="rId17"/>
    <p:sldId id="261" r:id="rId18"/>
    <p:sldId id="262" r:id="rId19"/>
    <p:sldId id="263" r:id="rId20"/>
    <p:sldId id="264" r:id="rId21"/>
    <p:sldId id="265" r:id="rId22"/>
    <p:sldId id="266" r:id="rId23"/>
    <p:sldId id="267" r:id="rId24"/>
    <p:sldId id="268" r:id="rId25"/>
    <p:sldId id="269" r:id="rId26"/>
    <p:sldId id="270" r:id="rId27"/>
    <p:sldId id="272" r:id="rId28"/>
    <p:sldId id="271" r:id="rId29"/>
    <p:sldId id="273" r:id="rId30"/>
    <p:sldId id="274" r:id="rId31"/>
    <p:sldId id="275" r:id="rId32"/>
    <p:sldId id="276" r:id="rId33"/>
    <p:sldId id="277" r:id="rId34"/>
    <p:sldId id="278" r:id="rId35"/>
    <p:sldId id="279" r:id="rId36"/>
    <p:sldId id="280" r:id="rId37"/>
    <p:sldId id="294" r:id="rId38"/>
    <p:sldId id="281" r:id="rId39"/>
  </p:sldIdLst>
  <p:sldSz cx="12192000" cy="6858000"/>
  <p:notesSz cx="6858000" cy="9144000"/>
  <p:custDataLst>
    <p:tags r:id="rId41"/>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8"/>
    <p:restoredTop sz="85031" autoAdjust="0"/>
  </p:normalViewPr>
  <p:slideViewPr>
    <p:cSldViewPr snapToGrid="0">
      <p:cViewPr varScale="1">
        <p:scale>
          <a:sx n="90" d="100"/>
          <a:sy n="90" d="100"/>
        </p:scale>
        <p:origin x="4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93501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r>
              <a:rPr lang="sv-SE" dirty="0"/>
              <a:t>Rader kod för projektet resp. testerna för att kunna jämföra. Kan dela upp måtten inom gruppen.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38</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089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50242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2018-10-24</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tags" Target="../tags/tag34.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35.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98477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(original)</a:t>
            </a:r>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(från början)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50000"/>
              </a:lnSpc>
            </a:pPr>
            <a:r>
              <a:rPr lang="sv-SE" dirty="0"/>
              <a:t>Kändes som ett omvänt arbetssätt i början</a:t>
            </a:r>
          </a:p>
          <a:p>
            <a:pPr>
              <a:lnSpc>
                <a:spcPct val="150000"/>
              </a:lnSpc>
            </a:pPr>
            <a:r>
              <a:rPr lang="sv-SE" dirty="0"/>
              <a:t>Bra metod för att dela upp metoder i hanterbara bitar</a:t>
            </a:r>
          </a:p>
          <a:p>
            <a:pPr>
              <a:lnSpc>
                <a:spcPct val="150000"/>
              </a:lnSpc>
            </a:pPr>
            <a:r>
              <a:rPr lang="sv-SE" dirty="0"/>
              <a:t>Kompileringsfel i test före att </a:t>
            </a:r>
            <a:r>
              <a:rPr lang="sv-SE" dirty="0" err="1"/>
              <a:t>konstruktorer</a:t>
            </a:r>
            <a:r>
              <a:rPr lang="sv-SE" dirty="0"/>
              <a:t> skrivits</a:t>
            </a:r>
          </a:p>
          <a:p>
            <a:pPr>
              <a:lnSpc>
                <a:spcPct val="150000"/>
              </a:lnSpc>
            </a:pPr>
            <a:r>
              <a:rPr lang="sv-SE" dirty="0"/>
              <a:t>Svårt namnge testfall</a:t>
            </a:r>
          </a:p>
          <a:p>
            <a:pPr>
              <a:lnSpc>
                <a:spcPct val="150000"/>
              </a:lnSpc>
            </a:pPr>
            <a:r>
              <a:rPr lang="sv-SE" dirty="0"/>
              <a:t>Många oordnade testfall, svårt hålla reda på vad som är testat</a:t>
            </a:r>
          </a:p>
          <a:p>
            <a:pPr lvl="1">
              <a:lnSpc>
                <a:spcPct val="150000"/>
              </a:lnSpc>
            </a:pPr>
            <a:r>
              <a:rPr lang="sv-SE" dirty="0"/>
              <a:t>Inga spårbarhetsmatriser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Class Hero</a:t>
            </a:r>
          </a:p>
        </p:txBody>
      </p:sp>
      <p:sp>
        <p:nvSpPr>
          <p:cNvPr id="3" name="Platshållare för innehåll 2"/>
          <p:cNvSpPr>
            <a:spLocks noGrp="1"/>
          </p:cNvSpPr>
          <p:nvPr>
            <p:ph idx="1"/>
          </p:nvPr>
        </p:nvSpPr>
        <p:spPr/>
        <p:txBody>
          <a:bodyPr/>
          <a:lstStyle/>
          <a:p>
            <a:r>
              <a:rPr lang="sv-SE" dirty="0"/>
              <a:t>Syfte: Testa </a:t>
            </a:r>
            <a:r>
              <a:rPr lang="sv-SE" dirty="0" err="1"/>
              <a:t>konstruktorn</a:t>
            </a:r>
            <a:r>
              <a:rPr lang="sv-SE" dirty="0"/>
              <a:t> och metoder för Hero</a:t>
            </a:r>
          </a:p>
          <a:p>
            <a:r>
              <a:rPr lang="sv-SE" dirty="0"/>
              <a:t>Testa indatadomänen</a:t>
            </a:r>
          </a:p>
          <a:p>
            <a:endParaRPr lang="sv-SE" dirty="0"/>
          </a:p>
          <a:p>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pic>
        <p:nvPicPr>
          <p:cNvPr id="4" name="Content Placeholder 13">
            <a:extLst>
              <a:ext uri="{FF2B5EF4-FFF2-40B4-BE49-F238E27FC236}">
                <a16:creationId xmlns:a16="http://schemas.microsoft.com/office/drawing/2014/main" id="{69506258-45E6-1242-B58F-A911AB3ABAC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96000" y="774196"/>
            <a:ext cx="3953694" cy="5309608"/>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Content Placeholder 2">
            <a:extLst>
              <a:ext uri="{FF2B5EF4-FFF2-40B4-BE49-F238E27FC236}">
                <a16:creationId xmlns:a16="http://schemas.microsoft.com/office/drawing/2014/main" id="{8CBAA128-A13E-6941-AEE7-3BEA82B89559}"/>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med </a:t>
            </a:r>
            <a:r>
              <a:rPr lang="sv-SE" dirty="0" err="1"/>
              <a:t>Maven</a:t>
            </a:r>
            <a:endParaRPr lang="sv-SE" dirty="0"/>
          </a:p>
          <a:p>
            <a:r>
              <a:rPr lang="sv-SE" dirty="0" err="1"/>
              <a:t>Coverage</a:t>
            </a:r>
            <a:r>
              <a:rPr lang="sv-SE" dirty="0"/>
              <a:t> med Emma, </a:t>
            </a:r>
            <a:r>
              <a:rPr lang="sv-SE" dirty="0" err="1"/>
              <a:t>JaCoCo</a:t>
            </a:r>
            <a:r>
              <a:rPr lang="sv-SE" dirty="0"/>
              <a:t> och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pic>
        <p:nvPicPr>
          <p:cNvPr id="7" name="Content Placeholder 6">
            <a:extLst>
              <a:ext uri="{FF2B5EF4-FFF2-40B4-BE49-F238E27FC236}">
                <a16:creationId xmlns:a16="http://schemas.microsoft.com/office/drawing/2014/main" id="{8FF3AB4D-8F59-0649-B99C-7CEBC25576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11665" y="1825624"/>
            <a:ext cx="7359670" cy="4351338"/>
          </a:xfrm>
        </p:spPr>
      </p:pic>
      <p:pic>
        <p:nvPicPr>
          <p:cNvPr id="8" name="Content Placeholder 13">
            <a:extLst>
              <a:ext uri="{FF2B5EF4-FFF2-40B4-BE49-F238E27FC236}">
                <a16:creationId xmlns:a16="http://schemas.microsoft.com/office/drawing/2014/main" id="{C4C2EFD9-565C-3947-9B69-2F4785C120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80" y="1540495"/>
            <a:ext cx="3664769" cy="4921597"/>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class</a:t>
            </a:r>
            <a:r>
              <a:rPr lang="sv-SE" dirty="0"/>
              <a:t> </a:t>
            </a:r>
            <a:r>
              <a:rPr lang="sv-SE" dirty="0" err="1"/>
              <a:t>Inventory</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Granskning av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1. </a:t>
            </a:r>
          </a:p>
          <a:p>
            <a:r>
              <a:rPr lang="sv-SE" dirty="0"/>
              <a:t>2. </a:t>
            </a:r>
          </a:p>
          <a:p>
            <a:r>
              <a:rPr lang="sv-SE" dirty="0"/>
              <a:t>3. </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a:t>
            </a:r>
          </a:p>
          <a:p>
            <a:r>
              <a:rPr lang="sv-SE" dirty="0"/>
              <a:t>…</a:t>
            </a:r>
          </a:p>
          <a:p>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1817688" y="2039937"/>
            <a:ext cx="7869238" cy="3179544"/>
          </a:xfr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4283075" y="609600"/>
            <a:ext cx="7651750" cy="5534025"/>
          </a:xfrm>
        </p:spPr>
      </p:pic>
      <p:sp>
        <p:nvSpPr>
          <p:cNvPr id="3" name="Platshållare för innehåll 2"/>
          <p:cNvSpPr>
            <a:spLocks noGrp="1"/>
          </p:cNvSpPr>
          <p:nvPr>
            <p:ph type="body" sz="half" idx="2"/>
          </p:nvPr>
        </p:nvSpPr>
        <p:spPr/>
        <p:txBody>
          <a:bodyPr/>
          <a:lstStyle/>
          <a:p>
            <a:endParaRPr lang="sv-SE" dirty="0"/>
          </a:p>
          <a:p>
            <a:r>
              <a:rPr lang="sv-SE" sz="1800" dirty="0">
                <a:solidFill>
                  <a:srgbClr val="FF0000"/>
                </a:solidFill>
              </a:rPr>
              <a:t>LOC projektet	…</a:t>
            </a:r>
          </a:p>
          <a:p>
            <a:r>
              <a:rPr lang="sv-SE" sz="1800" dirty="0">
                <a:solidFill>
                  <a:srgbClr val="FF0000"/>
                </a:solidFill>
              </a:rPr>
              <a:t>LOC för testerna	…</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7200" dirty="0"/>
              <a:t>97 %</a:t>
            </a: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t>&lt;?</a:t>
            </a:r>
            <a:r>
              <a:rPr lang="sv-SE" sz="1200" dirty="0" err="1"/>
              <a:t>xml</a:t>
            </a:r>
            <a:r>
              <a:rPr lang="sv-SE" sz="1200" dirty="0"/>
              <a:t> version="1.0" </a:t>
            </a:r>
            <a:r>
              <a:rPr lang="sv-SE" sz="1200" dirty="0" err="1"/>
              <a:t>encoding</a:t>
            </a:r>
            <a:r>
              <a:rPr lang="sv-SE" sz="1200" dirty="0"/>
              <a:t>="UTF-8"?&gt;</a:t>
            </a:r>
            <a:br>
              <a:rPr lang="sv-SE" sz="1200" dirty="0"/>
            </a:br>
            <a:br>
              <a:rPr lang="sv-SE" sz="1200" dirty="0"/>
            </a:br>
            <a:r>
              <a:rPr lang="sv-SE" sz="1200" dirty="0"/>
              <a:t>&lt;</a:t>
            </a:r>
            <a:r>
              <a:rPr lang="sv-SE" sz="1200" dirty="0" err="1"/>
              <a:t>project</a:t>
            </a:r>
            <a:r>
              <a:rPr lang="sv-SE" sz="1200" dirty="0"/>
              <a:t> </a:t>
            </a:r>
            <a:r>
              <a:rPr lang="sv-SE" sz="1200" dirty="0" err="1"/>
              <a:t>xmlns</a:t>
            </a:r>
            <a:r>
              <a:rPr lang="sv-SE" sz="1200" dirty="0"/>
              <a:t>="http://</a:t>
            </a:r>
            <a:r>
              <a:rPr lang="sv-SE" sz="1200" dirty="0" err="1"/>
              <a:t>maven.apache.org</a:t>
            </a:r>
            <a:r>
              <a:rPr lang="sv-SE" sz="1200" dirty="0"/>
              <a:t>/POM/4.0.0" </a:t>
            </a:r>
            <a:r>
              <a:rPr lang="sv-SE" sz="1200" dirty="0" err="1"/>
              <a:t>xmlns:xsi</a:t>
            </a:r>
            <a:r>
              <a:rPr lang="sv-SE" sz="1200" dirty="0"/>
              <a:t>="http://www.w3.org/2001/</a:t>
            </a:r>
            <a:r>
              <a:rPr lang="sv-SE" sz="1200" dirty="0" err="1"/>
              <a:t>XMLSchema-instance</a:t>
            </a:r>
            <a:r>
              <a:rPr lang="sv-SE" sz="1200" dirty="0"/>
              <a:t>"</a:t>
            </a:r>
            <a:br>
              <a:rPr lang="sv-SE" sz="1200" dirty="0"/>
            </a:br>
            <a:r>
              <a:rPr lang="sv-SE" sz="1200" dirty="0"/>
              <a:t>  </a:t>
            </a:r>
            <a:r>
              <a:rPr lang="sv-SE" sz="1200" dirty="0" err="1"/>
              <a:t>xsi:schemaLocation</a:t>
            </a:r>
            <a:r>
              <a:rPr lang="sv-SE" sz="1200" dirty="0"/>
              <a:t>="http://</a:t>
            </a:r>
            <a:r>
              <a:rPr lang="sv-SE" sz="1200" dirty="0" err="1"/>
              <a:t>maven.apache.org</a:t>
            </a:r>
            <a:r>
              <a:rPr lang="sv-SE" sz="1200" dirty="0"/>
              <a:t>/POM/4.0.0 http://</a:t>
            </a:r>
            <a:r>
              <a:rPr lang="sv-SE" sz="1200" dirty="0" err="1"/>
              <a:t>maven.apache.org</a:t>
            </a:r>
            <a:r>
              <a:rPr lang="sv-SE" sz="1200" dirty="0"/>
              <a:t>/</a:t>
            </a:r>
            <a:r>
              <a:rPr lang="sv-SE" sz="1200" dirty="0" err="1"/>
              <a:t>xsd</a:t>
            </a:r>
            <a:r>
              <a:rPr lang="sv-SE" sz="1200" dirty="0"/>
              <a:t>/maven-4.0.0.xsd"&gt;</a:t>
            </a:r>
            <a:br>
              <a:rPr lang="sv-SE" sz="1200" dirty="0"/>
            </a:br>
            <a:r>
              <a:rPr lang="sv-SE" sz="1200" dirty="0"/>
              <a:t>  &lt;</a:t>
            </a:r>
            <a:r>
              <a:rPr lang="sv-SE" sz="1200" dirty="0" err="1"/>
              <a:t>modelVersion</a:t>
            </a:r>
            <a:r>
              <a:rPr lang="sv-SE" sz="1200" dirty="0"/>
              <a:t>&gt;4.0.0&lt;/</a:t>
            </a:r>
            <a:r>
              <a:rPr lang="sv-SE" sz="1200" dirty="0" err="1"/>
              <a:t>modelVersion</a:t>
            </a:r>
            <a:r>
              <a:rPr lang="sv-SE" sz="1200" dirty="0"/>
              <a:t>&gt;</a:t>
            </a:r>
            <a:br>
              <a:rPr lang="sv-SE" sz="1200" dirty="0"/>
            </a:br>
            <a:br>
              <a:rPr lang="sv-SE" sz="1200" dirty="0"/>
            </a:br>
            <a:r>
              <a:rPr lang="sv-SE" sz="1200" dirty="0"/>
              <a:t>  &lt;</a:t>
            </a:r>
            <a:r>
              <a:rPr lang="sv-SE" sz="1200" dirty="0" err="1"/>
              <a:t>groupId</a:t>
            </a:r>
            <a:r>
              <a:rPr lang="sv-SE" sz="1200" dirty="0"/>
              <a:t>&gt;se.inte.group5&lt;/</a:t>
            </a:r>
            <a:r>
              <a:rPr lang="sv-SE" sz="1200" dirty="0" err="1"/>
              <a:t>groupId</a:t>
            </a:r>
            <a:r>
              <a:rPr lang="sv-SE" sz="1200" dirty="0"/>
              <a:t>&gt;</a:t>
            </a:r>
            <a:br>
              <a:rPr lang="sv-SE" sz="1200" dirty="0"/>
            </a:br>
            <a:r>
              <a:rPr lang="sv-SE" sz="1200" dirty="0"/>
              <a:t>  &lt;</a:t>
            </a:r>
            <a:r>
              <a:rPr lang="sv-SE" sz="1200" dirty="0" err="1"/>
              <a:t>artifactId</a:t>
            </a:r>
            <a:r>
              <a:rPr lang="sv-SE" sz="1200" dirty="0"/>
              <a:t>&gt;</a:t>
            </a:r>
            <a:r>
              <a:rPr lang="sv-SE" sz="1200" dirty="0" err="1"/>
              <a:t>InteGame</a:t>
            </a:r>
            <a:r>
              <a:rPr lang="sv-SE" sz="1200" dirty="0"/>
              <a:t>&lt;/</a:t>
            </a:r>
            <a:r>
              <a:rPr lang="sv-SE" sz="1200" dirty="0" err="1"/>
              <a:t>artifactId</a:t>
            </a:r>
            <a:r>
              <a:rPr lang="sv-SE" sz="1200" dirty="0"/>
              <a:t>&gt;</a:t>
            </a:r>
            <a:br>
              <a:rPr lang="sv-SE" sz="1200" dirty="0"/>
            </a:br>
            <a:r>
              <a:rPr lang="sv-SE" sz="1200" dirty="0"/>
              <a:t>  &lt;version&gt;1.0-SNAPSHOT&lt;/version&gt;</a:t>
            </a:r>
            <a:br>
              <a:rPr lang="sv-SE" sz="1200" dirty="0"/>
            </a:br>
            <a:br>
              <a:rPr lang="sv-SE" sz="1200" dirty="0"/>
            </a:br>
            <a:r>
              <a:rPr lang="sv-SE" sz="1200" dirty="0"/>
              <a:t>  &lt;</a:t>
            </a:r>
            <a:r>
              <a:rPr lang="sv-SE" sz="1200" dirty="0" err="1"/>
              <a:t>name</a:t>
            </a:r>
            <a:r>
              <a:rPr lang="sv-SE" sz="1200" dirty="0"/>
              <a:t>&gt;</a:t>
            </a:r>
            <a:r>
              <a:rPr lang="sv-SE" sz="1200" dirty="0" err="1"/>
              <a:t>InteGame</a:t>
            </a:r>
            <a:r>
              <a:rPr lang="sv-SE" sz="1200" dirty="0"/>
              <a:t>&lt;/</a:t>
            </a:r>
            <a:r>
              <a:rPr lang="sv-SE" sz="1200" dirty="0" err="1"/>
              <a:t>name</a:t>
            </a:r>
            <a:r>
              <a:rPr lang="sv-SE" sz="1200" dirty="0"/>
              <a:t>&gt;</a:t>
            </a:r>
            <a:br>
              <a:rPr lang="sv-SE" sz="1200" dirty="0"/>
            </a:br>
            <a:r>
              <a:rPr lang="sv-SE" sz="1200" dirty="0"/>
              <a:t>  &lt;!-- </a:t>
            </a:r>
            <a:r>
              <a:rPr lang="sv-SE" sz="1200" i="1" dirty="0"/>
              <a:t>FIXME </a:t>
            </a:r>
            <a:r>
              <a:rPr lang="sv-SE" sz="1200" i="1" dirty="0" err="1"/>
              <a:t>change</a:t>
            </a:r>
            <a:r>
              <a:rPr lang="sv-SE" sz="1200" i="1" dirty="0"/>
              <a:t> it to the </a:t>
            </a:r>
            <a:r>
              <a:rPr lang="sv-SE" sz="1200" i="1" dirty="0" err="1"/>
              <a:t>project's</a:t>
            </a:r>
            <a:r>
              <a:rPr lang="sv-SE" sz="1200" i="1" dirty="0"/>
              <a:t> </a:t>
            </a:r>
            <a:r>
              <a:rPr lang="sv-SE" sz="1200" i="1" dirty="0" err="1"/>
              <a:t>website</a:t>
            </a:r>
            <a:r>
              <a:rPr lang="sv-SE" sz="1200" i="1" dirty="0"/>
              <a:t> </a:t>
            </a:r>
            <a:r>
              <a:rPr lang="sv-SE" sz="1200" dirty="0"/>
              <a:t>--&gt;</a:t>
            </a:r>
            <a:br>
              <a:rPr lang="sv-SE" sz="1200" dirty="0"/>
            </a:br>
            <a:r>
              <a:rPr lang="sv-SE" sz="1200" dirty="0"/>
              <a:t>  &lt;</a:t>
            </a:r>
            <a:r>
              <a:rPr lang="sv-SE" sz="1200" dirty="0" err="1"/>
              <a:t>url</a:t>
            </a:r>
            <a:r>
              <a:rPr lang="sv-SE" sz="1200" dirty="0"/>
              <a:t>&gt;http://</a:t>
            </a:r>
            <a:r>
              <a:rPr lang="sv-SE" sz="1200" dirty="0" err="1"/>
              <a:t>www.example.com</a:t>
            </a:r>
            <a:r>
              <a:rPr lang="sv-SE" sz="1200" dirty="0"/>
              <a:t>&lt;/</a:t>
            </a:r>
            <a:r>
              <a:rPr lang="sv-SE" sz="1200" dirty="0" err="1"/>
              <a:t>url</a:t>
            </a:r>
            <a:r>
              <a:rPr lang="sv-SE" sz="1200" dirty="0"/>
              <a:t>&gt;</a:t>
            </a:r>
            <a:br>
              <a:rPr lang="sv-SE" sz="1200" dirty="0"/>
            </a:br>
            <a:br>
              <a:rPr lang="sv-SE" sz="1200" dirty="0"/>
            </a:br>
            <a:r>
              <a:rPr lang="sv-SE" sz="1200" dirty="0"/>
              <a:t>  &lt;</a:t>
            </a:r>
            <a:r>
              <a:rPr lang="sv-SE" sz="1200" dirty="0" err="1"/>
              <a:t>properties</a:t>
            </a:r>
            <a:r>
              <a:rPr lang="sv-SE" sz="1200" dirty="0"/>
              <a:t>&gt;</a:t>
            </a:r>
            <a:br>
              <a:rPr lang="sv-SE" sz="1200" dirty="0"/>
            </a:br>
            <a:r>
              <a:rPr lang="sv-SE" sz="1200" dirty="0"/>
              <a:t>    &lt;</a:t>
            </a:r>
            <a:r>
              <a:rPr lang="sv-SE" sz="1200" dirty="0" err="1"/>
              <a:t>project.build.sourceEncoding</a:t>
            </a:r>
            <a:r>
              <a:rPr lang="sv-SE" sz="1200" dirty="0"/>
              <a:t>&gt;UTF-8&lt;/</a:t>
            </a:r>
            <a:r>
              <a:rPr lang="sv-SE" sz="1200" dirty="0" err="1"/>
              <a:t>project.build.sourceEncoding</a:t>
            </a:r>
            <a:r>
              <a:rPr lang="sv-SE" sz="1200" dirty="0"/>
              <a:t>&gt;</a:t>
            </a:r>
            <a:br>
              <a:rPr lang="sv-SE" sz="1200" dirty="0"/>
            </a:br>
            <a:r>
              <a:rPr lang="sv-SE" sz="1200" dirty="0"/>
              <a:t>    &lt;</a:t>
            </a:r>
            <a:r>
              <a:rPr lang="sv-SE" sz="1200" dirty="0" err="1"/>
              <a:t>maven.compiler.source</a:t>
            </a:r>
            <a:r>
              <a:rPr lang="sv-SE" sz="1200" dirty="0"/>
              <a:t>&gt;1.7&lt;/</a:t>
            </a:r>
            <a:r>
              <a:rPr lang="sv-SE" sz="1200" dirty="0" err="1"/>
              <a:t>maven.compiler.source</a:t>
            </a:r>
            <a:r>
              <a:rPr lang="sv-SE" sz="1200" dirty="0"/>
              <a:t>&gt;</a:t>
            </a:r>
            <a:br>
              <a:rPr lang="sv-SE" sz="1200" dirty="0"/>
            </a:br>
            <a:r>
              <a:rPr lang="sv-SE" sz="1200" dirty="0"/>
              <a:t>    &lt;</a:t>
            </a:r>
            <a:r>
              <a:rPr lang="sv-SE" sz="1200" dirty="0" err="1"/>
              <a:t>maven.compiler.target</a:t>
            </a:r>
            <a:r>
              <a:rPr lang="sv-SE" sz="1200" dirty="0"/>
              <a:t>&gt;1.7&lt;/</a:t>
            </a:r>
            <a:r>
              <a:rPr lang="sv-SE" sz="1200" dirty="0" err="1"/>
              <a:t>maven.compiler.target</a:t>
            </a:r>
            <a:r>
              <a:rPr lang="sv-SE" sz="1200" dirty="0"/>
              <a:t>&gt;</a:t>
            </a:r>
            <a:br>
              <a:rPr lang="sv-SE" sz="1200" dirty="0"/>
            </a:br>
            <a:r>
              <a:rPr lang="sv-SE" sz="1200" dirty="0"/>
              <a:t>  &lt;/</a:t>
            </a:r>
            <a:r>
              <a:rPr lang="sv-SE" sz="1200" dirty="0" err="1"/>
              <a:t>properties</a:t>
            </a:r>
            <a:r>
              <a:rPr lang="sv-SE" sz="1200" dirty="0"/>
              <a:t>&gt;</a:t>
            </a:r>
            <a:br>
              <a:rPr lang="sv-SE" sz="1200" dirty="0"/>
            </a:br>
            <a:br>
              <a:rPr lang="sv-SE" sz="1200" dirty="0"/>
            </a:br>
            <a:r>
              <a:rPr lang="sv-SE" sz="1200" dirty="0"/>
              <a:t>  &lt;</a:t>
            </a:r>
            <a:r>
              <a:rPr lang="sv-SE" sz="1200" dirty="0" err="1"/>
              <a:t>dependencies</a:t>
            </a:r>
            <a:r>
              <a:rPr lang="sv-SE" sz="1200" dirty="0"/>
              <a:t>&gt;</a:t>
            </a:r>
            <a:br>
              <a:rPr lang="sv-SE" sz="1200" dirty="0"/>
            </a:br>
            <a:r>
              <a:rPr lang="sv-SE" sz="1200" dirty="0"/>
              <a:t>    &lt;</a:t>
            </a:r>
            <a:r>
              <a:rPr lang="sv-SE" sz="1200" dirty="0" err="1"/>
              <a:t>dependency</a:t>
            </a:r>
            <a:r>
              <a:rPr lang="sv-SE" sz="1200" dirty="0"/>
              <a:t>&gt;</a:t>
            </a:r>
            <a:br>
              <a:rPr lang="sv-SE" sz="1200" dirty="0"/>
            </a:br>
            <a:r>
              <a:rPr lang="sv-SE" sz="1200" dirty="0"/>
              <a:t>      &lt;</a:t>
            </a:r>
            <a:r>
              <a:rPr lang="sv-SE" sz="1200" dirty="0" err="1"/>
              <a:t>groupId</a:t>
            </a:r>
            <a:r>
              <a:rPr lang="sv-SE" sz="1200" dirty="0"/>
              <a:t>&gt;</a:t>
            </a:r>
            <a:r>
              <a:rPr lang="sv-SE" sz="1200" dirty="0" err="1"/>
              <a:t>junit</a:t>
            </a:r>
            <a:r>
              <a:rPr lang="sv-SE" sz="1200" dirty="0"/>
              <a:t>&lt;/</a:t>
            </a:r>
            <a:r>
              <a:rPr lang="sv-SE" sz="1200" dirty="0" err="1"/>
              <a:t>groupId</a:t>
            </a:r>
            <a:r>
              <a:rPr lang="sv-SE" sz="1200" dirty="0"/>
              <a:t>&gt;</a:t>
            </a:r>
            <a:br>
              <a:rPr lang="sv-SE" sz="1200" dirty="0"/>
            </a:br>
            <a:r>
              <a:rPr lang="sv-SE" sz="1200" dirty="0"/>
              <a:t>      &lt;</a:t>
            </a:r>
            <a:r>
              <a:rPr lang="sv-SE" sz="1200" dirty="0" err="1"/>
              <a:t>artifactId</a:t>
            </a:r>
            <a:r>
              <a:rPr lang="sv-SE" sz="1200" dirty="0"/>
              <a:t>&gt;</a:t>
            </a:r>
            <a:r>
              <a:rPr lang="sv-SE" sz="1200" dirty="0" err="1"/>
              <a:t>junit</a:t>
            </a:r>
            <a:r>
              <a:rPr lang="sv-SE" sz="1200" dirty="0"/>
              <a:t>&lt;/</a:t>
            </a:r>
            <a:r>
              <a:rPr lang="sv-SE" sz="1200" dirty="0" err="1"/>
              <a:t>artifactId</a:t>
            </a:r>
            <a:r>
              <a:rPr lang="sv-SE" sz="1200" dirty="0"/>
              <a:t>&gt;</a:t>
            </a:r>
            <a:br>
              <a:rPr lang="sv-SE" sz="1200" dirty="0"/>
            </a:br>
            <a:r>
              <a:rPr lang="sv-SE" sz="1200" dirty="0"/>
              <a:t>      &lt;version&gt;4.11&lt;/version&gt;</a:t>
            </a:r>
            <a:br>
              <a:rPr lang="sv-SE" sz="1200" dirty="0"/>
            </a:br>
            <a:r>
              <a:rPr lang="sv-SE" sz="1200" dirty="0"/>
              <a:t>      &lt;</a:t>
            </a:r>
            <a:r>
              <a:rPr lang="sv-SE" sz="1200" dirty="0" err="1"/>
              <a:t>scope</a:t>
            </a:r>
            <a:r>
              <a:rPr lang="sv-SE" sz="1200" dirty="0"/>
              <a:t>&gt;test&lt;/</a:t>
            </a:r>
            <a:r>
              <a:rPr lang="sv-SE" sz="1200" dirty="0" err="1"/>
              <a:t>scope</a:t>
            </a:r>
            <a:r>
              <a:rPr lang="sv-SE" sz="1200" dirty="0"/>
              <a:t>&gt;</a:t>
            </a:r>
            <a:br>
              <a:rPr lang="sv-SE" sz="1200" dirty="0"/>
            </a:br>
            <a:r>
              <a:rPr lang="sv-SE" sz="1200" dirty="0"/>
              <a:t>    &lt;/</a:t>
            </a:r>
            <a:r>
              <a:rPr lang="sv-SE" sz="1200" dirty="0" err="1"/>
              <a:t>dependency</a:t>
            </a:r>
            <a:r>
              <a:rPr lang="sv-SE" sz="1200" dirty="0"/>
              <a:t>&gt;</a:t>
            </a:r>
            <a:br>
              <a:rPr lang="sv-SE" sz="1200" dirty="0"/>
            </a:br>
            <a:r>
              <a:rPr lang="sv-SE" sz="1200" dirty="0"/>
              <a:t>  &lt;/</a:t>
            </a:r>
            <a:r>
              <a:rPr lang="sv-SE" sz="1200" dirty="0" err="1"/>
              <a:t>dependencies</a:t>
            </a:r>
            <a:r>
              <a:rPr lang="sv-SE" sz="1200" dirty="0"/>
              <a:t>&gt;</a:t>
            </a:r>
            <a:br>
              <a:rPr lang="sv-SE" sz="1300" dirty="0"/>
            </a:br>
            <a:endParaRPr lang="sv-SE" sz="1300" dirty="0"/>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t>  &lt;</a:t>
            </a:r>
            <a:r>
              <a:rPr lang="sv-SE" sz="1200" dirty="0" err="1"/>
              <a:t>build</a:t>
            </a:r>
            <a:r>
              <a:rPr lang="sv-SE" sz="1200" dirty="0"/>
              <a:t>&gt;</a:t>
            </a:r>
            <a:br>
              <a:rPr lang="sv-SE" sz="1200" dirty="0"/>
            </a:br>
            <a:r>
              <a:rPr lang="sv-SE" sz="1200" dirty="0"/>
              <a:t>    &lt;</a:t>
            </a:r>
            <a:r>
              <a:rPr lang="sv-SE" sz="1200" dirty="0" err="1"/>
              <a:t>pluginManagement</a:t>
            </a:r>
            <a:r>
              <a:rPr lang="sv-SE" sz="1200" dirty="0"/>
              <a:t>&gt;&lt;!-- lock down </a:t>
            </a:r>
            <a:r>
              <a:rPr lang="sv-SE" sz="1200" dirty="0" err="1"/>
              <a:t>plugins</a:t>
            </a:r>
            <a:r>
              <a:rPr lang="sv-SE" sz="1200" dirty="0"/>
              <a:t> versions to </a:t>
            </a:r>
            <a:r>
              <a:rPr lang="sv-SE" sz="1200" dirty="0" err="1"/>
              <a:t>avoid</a:t>
            </a:r>
            <a:r>
              <a:rPr lang="sv-SE" sz="1200" dirty="0"/>
              <a:t> </a:t>
            </a:r>
            <a:r>
              <a:rPr lang="sv-SE" sz="1200" dirty="0" err="1"/>
              <a:t>using</a:t>
            </a:r>
            <a:r>
              <a:rPr lang="sv-SE" sz="1200" dirty="0"/>
              <a:t> </a:t>
            </a:r>
            <a:r>
              <a:rPr lang="sv-SE" sz="1200" dirty="0" err="1"/>
              <a:t>Maven</a:t>
            </a:r>
            <a:r>
              <a:rPr lang="sv-SE" sz="1200" dirty="0"/>
              <a:t> </a:t>
            </a:r>
            <a:r>
              <a:rPr lang="sv-SE" sz="1200" dirty="0" err="1"/>
              <a:t>defaults</a:t>
            </a:r>
            <a:r>
              <a:rPr lang="sv-SE" sz="1200" dirty="0"/>
              <a:t> (</a:t>
            </a:r>
            <a:r>
              <a:rPr lang="sv-SE" sz="1200" dirty="0" err="1"/>
              <a:t>may</a:t>
            </a:r>
            <a:r>
              <a:rPr lang="sv-SE" sz="1200" dirty="0"/>
              <a:t> be </a:t>
            </a:r>
            <a:r>
              <a:rPr lang="sv-SE" sz="1200" dirty="0" err="1"/>
              <a:t>moved</a:t>
            </a:r>
            <a:r>
              <a:rPr lang="sv-SE" sz="1200" dirty="0"/>
              <a:t> to </a:t>
            </a:r>
            <a:r>
              <a:rPr lang="sv-SE" sz="1200" dirty="0" err="1"/>
              <a:t>parent</a:t>
            </a:r>
            <a:r>
              <a:rPr lang="sv-SE" sz="1200" dirty="0"/>
              <a:t> </a:t>
            </a:r>
            <a:r>
              <a:rPr lang="sv-SE" sz="1200" dirty="0" err="1"/>
              <a:t>pom</a:t>
            </a:r>
            <a:r>
              <a:rPr lang="sv-SE" sz="1200" dirty="0"/>
              <a:t>) --&gt;</a:t>
            </a:r>
            <a:br>
              <a:rPr lang="sv-SE" sz="1200" dirty="0"/>
            </a:br>
            <a:r>
              <a:rPr lang="sv-SE" sz="1200" dirty="0"/>
              <a:t>      &lt;</a:t>
            </a:r>
            <a:r>
              <a:rPr lang="sv-SE" sz="1200" dirty="0" err="1"/>
              <a:t>plugins</a:t>
            </a:r>
            <a:r>
              <a:rPr lang="sv-SE" sz="1200" dirty="0"/>
              <a:t>&gt;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clean</a:t>
            </a:r>
            <a:r>
              <a:rPr lang="sv-SE" sz="1200" dirty="0"/>
              <a:t>-plugin&lt;/</a:t>
            </a:r>
            <a:r>
              <a:rPr lang="sv-SE" sz="1200" dirty="0" err="1"/>
              <a:t>artifactId</a:t>
            </a:r>
            <a:r>
              <a:rPr lang="sv-SE" sz="1200" dirty="0"/>
              <a:t>&gt;</a:t>
            </a:r>
            <a:br>
              <a:rPr lang="sv-SE" sz="1200" dirty="0"/>
            </a:br>
            <a:r>
              <a:rPr lang="sv-SE" sz="1200" dirty="0"/>
              <a:t>          &lt;version&gt;3.0.0&lt;/version&gt;</a:t>
            </a:r>
            <a:br>
              <a:rPr lang="sv-SE" sz="1200" dirty="0"/>
            </a:br>
            <a:r>
              <a:rPr lang="sv-SE" sz="1200" dirty="0"/>
              <a:t>        &lt;/plugin&gt;</a:t>
            </a:r>
            <a:br>
              <a:rPr lang="sv-SE" sz="1200" dirty="0"/>
            </a:br>
            <a:r>
              <a:rPr lang="sv-SE" sz="1200" dirty="0"/>
              <a:t>        &lt;!-- </a:t>
            </a:r>
            <a:r>
              <a:rPr lang="sv-SE" sz="1200" dirty="0" err="1"/>
              <a:t>see</a:t>
            </a:r>
            <a:r>
              <a:rPr lang="sv-SE" sz="1200" dirty="0"/>
              <a:t> http://</a:t>
            </a:r>
            <a:r>
              <a:rPr lang="sv-SE" sz="1200" dirty="0" err="1"/>
              <a:t>maven.apache.org</a:t>
            </a:r>
            <a:r>
              <a:rPr lang="sv-SE" sz="1200" dirty="0"/>
              <a:t>/ref/</a:t>
            </a:r>
            <a:r>
              <a:rPr lang="sv-SE" sz="1200" dirty="0" err="1"/>
              <a:t>current</a:t>
            </a:r>
            <a:r>
              <a:rPr lang="sv-SE" sz="1200" dirty="0"/>
              <a:t>/</a:t>
            </a:r>
            <a:r>
              <a:rPr lang="sv-SE" sz="1200" dirty="0" err="1"/>
              <a:t>maven-core</a:t>
            </a:r>
            <a:r>
              <a:rPr lang="sv-SE" sz="1200" dirty="0"/>
              <a:t>/</a:t>
            </a:r>
            <a:r>
              <a:rPr lang="sv-SE" sz="1200" dirty="0" err="1"/>
              <a:t>default-bindings.html#Plugin_bindings_for_jar_packaging</a:t>
            </a:r>
            <a:r>
              <a:rPr lang="sv-SE" sz="1200" dirty="0"/>
              <a:t> --&gt;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resources</a:t>
            </a:r>
            <a:r>
              <a:rPr lang="sv-SE" sz="1200" dirty="0"/>
              <a:t>-plugin&lt;/</a:t>
            </a:r>
            <a:r>
              <a:rPr lang="sv-SE" sz="1200" dirty="0" err="1"/>
              <a:t>artifactId</a:t>
            </a:r>
            <a:r>
              <a:rPr lang="sv-SE" sz="1200" dirty="0"/>
              <a:t>&gt;</a:t>
            </a:r>
            <a:br>
              <a:rPr lang="sv-SE" sz="1200" dirty="0"/>
            </a:br>
            <a:r>
              <a:rPr lang="sv-SE" sz="1200" dirty="0"/>
              <a:t>          &lt;version&gt;3.0.2&lt;/version&gt;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compiler</a:t>
            </a:r>
            <a:r>
              <a:rPr lang="sv-SE" sz="1200" dirty="0"/>
              <a:t>-plugin&lt;/</a:t>
            </a:r>
            <a:r>
              <a:rPr lang="sv-SE" sz="1200" dirty="0" err="1"/>
              <a:t>artifactId</a:t>
            </a:r>
            <a:r>
              <a:rPr lang="sv-SE" sz="1200" dirty="0"/>
              <a:t>&gt;</a:t>
            </a:r>
            <a:br>
              <a:rPr lang="sv-SE" sz="1200" dirty="0"/>
            </a:br>
            <a:r>
              <a:rPr lang="sv-SE" sz="1200" dirty="0"/>
              <a:t>          &lt;version&gt;3.7.0&lt;/version&gt;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surefire</a:t>
            </a:r>
            <a:r>
              <a:rPr lang="sv-SE" sz="1200" dirty="0"/>
              <a:t>-plugin&lt;/</a:t>
            </a:r>
            <a:r>
              <a:rPr lang="sv-SE" sz="1200" dirty="0" err="1"/>
              <a:t>artifactId</a:t>
            </a:r>
            <a:r>
              <a:rPr lang="sv-SE" sz="1200" dirty="0"/>
              <a:t>&gt;</a:t>
            </a:r>
            <a:br>
              <a:rPr lang="sv-SE" sz="1200" dirty="0"/>
            </a:br>
            <a:r>
              <a:rPr lang="sv-SE" sz="1200" dirty="0"/>
              <a:t>          &lt;version&gt;2.20.1&lt;/version&gt;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jar</a:t>
            </a:r>
            <a:r>
              <a:rPr lang="sv-SE" sz="1200" dirty="0"/>
              <a:t>-plugin&lt;/</a:t>
            </a:r>
            <a:r>
              <a:rPr lang="sv-SE" sz="1200" dirty="0" err="1"/>
              <a:t>artifactId</a:t>
            </a:r>
            <a:r>
              <a:rPr lang="sv-SE" sz="1200" dirty="0"/>
              <a:t>&gt;</a:t>
            </a:r>
            <a:br>
              <a:rPr lang="sv-SE" sz="1200" dirty="0"/>
            </a:br>
            <a:r>
              <a:rPr lang="sv-SE" sz="1200" dirty="0"/>
              <a:t>          &lt;version&gt;3.0.2&lt;/version&gt;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install</a:t>
            </a:r>
            <a:r>
              <a:rPr lang="sv-SE" sz="1200" dirty="0"/>
              <a:t>-plugin&lt;/</a:t>
            </a:r>
            <a:r>
              <a:rPr lang="sv-SE" sz="1200" dirty="0" err="1"/>
              <a:t>artifactId</a:t>
            </a:r>
            <a:r>
              <a:rPr lang="sv-SE" sz="1200" dirty="0"/>
              <a:t>&gt;</a:t>
            </a:r>
            <a:br>
              <a:rPr lang="sv-SE" sz="1200" dirty="0"/>
            </a:br>
            <a:r>
              <a:rPr lang="sv-SE" sz="1200" dirty="0"/>
              <a:t>          &lt;version&gt;2.5.2&lt;/version&gt;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deploy</a:t>
            </a:r>
            <a:r>
              <a:rPr lang="sv-SE" sz="1200" dirty="0"/>
              <a:t>-plugin&lt;/</a:t>
            </a:r>
            <a:r>
              <a:rPr lang="sv-SE" sz="1200" dirty="0" err="1"/>
              <a:t>artifactId</a:t>
            </a:r>
            <a:r>
              <a:rPr lang="sv-SE" sz="1200" dirty="0"/>
              <a:t>&gt;</a:t>
            </a:r>
            <a:br>
              <a:rPr lang="sv-SE" sz="1200" dirty="0"/>
            </a:br>
            <a:r>
              <a:rPr lang="sv-SE" sz="1200" dirty="0"/>
              <a:t>          &lt;version&gt;2.8.2&lt;/version&gt;</a:t>
            </a:r>
            <a:br>
              <a:rPr lang="sv-SE" sz="1200" dirty="0"/>
            </a:br>
            <a:r>
              <a:rPr lang="sv-SE" sz="1200" dirty="0"/>
              <a:t>        &lt;/plugin&gt;</a:t>
            </a:r>
            <a:br>
              <a:rPr lang="sv-SE" sz="1200" dirty="0"/>
            </a:br>
            <a:r>
              <a:rPr lang="sv-SE" sz="1200" dirty="0"/>
              <a:t>      &lt;/</a:t>
            </a:r>
            <a:r>
              <a:rPr lang="sv-SE" sz="1200" dirty="0" err="1"/>
              <a:t>plugins</a:t>
            </a:r>
            <a:r>
              <a:rPr lang="sv-SE" sz="1200" dirty="0"/>
              <a:t>&gt;</a:t>
            </a:r>
            <a:br>
              <a:rPr lang="sv-SE" sz="1200" dirty="0"/>
            </a:br>
            <a:r>
              <a:rPr lang="sv-SE" sz="1200" dirty="0"/>
              <a:t>    &lt;/</a:t>
            </a:r>
            <a:r>
              <a:rPr lang="sv-SE" sz="1200" dirty="0" err="1"/>
              <a:t>pluginManagement</a:t>
            </a:r>
            <a:r>
              <a:rPr lang="sv-SE" sz="1200" dirty="0"/>
              <a:t>&gt;</a:t>
            </a:r>
            <a:br>
              <a:rPr lang="sv-SE" sz="1200" dirty="0"/>
            </a:br>
            <a:r>
              <a:rPr lang="sv-SE" sz="1200" dirty="0"/>
              <a:t>  &lt;/</a:t>
            </a:r>
            <a:r>
              <a:rPr lang="sv-SE" sz="1200" dirty="0" err="1"/>
              <a:t>build</a:t>
            </a:r>
            <a:r>
              <a:rPr lang="sv-SE" sz="1200" dirty="0"/>
              <a:t>&gt;</a:t>
            </a:r>
            <a:br>
              <a:rPr lang="sv-SE" sz="1200" dirty="0"/>
            </a:br>
            <a:r>
              <a:rPr lang="sv-SE" sz="1200" dirty="0"/>
              <a:t>&lt;/</a:t>
            </a:r>
            <a:r>
              <a:rPr lang="sv-SE" sz="1200" dirty="0" err="1"/>
              <a:t>project</a:t>
            </a:r>
            <a:r>
              <a:rPr lang="sv-SE" sz="1200" dirty="0"/>
              <a:t>&gt;</a:t>
            </a:r>
            <a:br>
              <a:rPr lang="sv-SE" sz="1200" dirty="0"/>
            </a:br>
            <a:endParaRPr lang="sv-SE" sz="1200" dirty="0"/>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t>&lt;?</a:t>
            </a:r>
            <a:r>
              <a:rPr lang="sv-SE" sz="4300" dirty="0" err="1"/>
              <a:t>xml</a:t>
            </a:r>
            <a:r>
              <a:rPr lang="sv-SE" sz="4300" dirty="0"/>
              <a:t> version="1.0" </a:t>
            </a:r>
            <a:r>
              <a:rPr lang="sv-SE" sz="4300" dirty="0" err="1"/>
              <a:t>encoding</a:t>
            </a:r>
            <a:r>
              <a:rPr lang="sv-SE" sz="4300" dirty="0"/>
              <a:t>="UTF-8"?&gt;</a:t>
            </a:r>
            <a:br>
              <a:rPr lang="sv-SE" sz="4300" dirty="0"/>
            </a:br>
            <a:br>
              <a:rPr lang="sv-SE" sz="4300" dirty="0"/>
            </a:br>
            <a:r>
              <a:rPr lang="sv-SE" sz="4300" dirty="0"/>
              <a:t>&lt;</a:t>
            </a:r>
            <a:r>
              <a:rPr lang="sv-SE" sz="4300" dirty="0" err="1"/>
              <a:t>project</a:t>
            </a:r>
            <a:r>
              <a:rPr lang="sv-SE" sz="4300" dirty="0"/>
              <a:t> </a:t>
            </a:r>
            <a:r>
              <a:rPr lang="sv-SE" sz="4300" dirty="0" err="1"/>
              <a:t>xmlns</a:t>
            </a:r>
            <a:r>
              <a:rPr lang="sv-SE" sz="4300" dirty="0"/>
              <a:t>="http://</a:t>
            </a:r>
            <a:r>
              <a:rPr lang="sv-SE" sz="4300" dirty="0" err="1"/>
              <a:t>maven.apache.org</a:t>
            </a:r>
            <a:r>
              <a:rPr lang="sv-SE" sz="4300" dirty="0"/>
              <a:t>/POM/4.0.0" </a:t>
            </a:r>
            <a:r>
              <a:rPr lang="sv-SE" sz="4300" dirty="0" err="1"/>
              <a:t>xmlns:xsi</a:t>
            </a:r>
            <a:r>
              <a:rPr lang="sv-SE" sz="4300" dirty="0"/>
              <a:t>="http://www.w3.org/2001/</a:t>
            </a:r>
            <a:r>
              <a:rPr lang="sv-SE" sz="4300" dirty="0" err="1"/>
              <a:t>XMLSchema-instance</a:t>
            </a:r>
            <a:r>
              <a:rPr lang="sv-SE" sz="4300" dirty="0"/>
              <a:t>"</a:t>
            </a:r>
            <a:br>
              <a:rPr lang="sv-SE" sz="4300" dirty="0"/>
            </a:br>
            <a:r>
              <a:rPr lang="sv-SE" sz="4300" dirty="0"/>
              <a:t>  </a:t>
            </a:r>
            <a:r>
              <a:rPr lang="sv-SE" sz="4300" dirty="0" err="1"/>
              <a:t>xsi:schemaLocation</a:t>
            </a:r>
            <a:r>
              <a:rPr lang="sv-SE" sz="4300" dirty="0"/>
              <a:t>="http://</a:t>
            </a:r>
            <a:r>
              <a:rPr lang="sv-SE" sz="4300" dirty="0" err="1"/>
              <a:t>maven.apache.org</a:t>
            </a:r>
            <a:r>
              <a:rPr lang="sv-SE" sz="4300" dirty="0"/>
              <a:t>/POM/4.0.0 http://</a:t>
            </a:r>
            <a:r>
              <a:rPr lang="sv-SE" sz="4300" dirty="0" err="1"/>
              <a:t>maven.apache.org</a:t>
            </a:r>
            <a:r>
              <a:rPr lang="sv-SE" sz="4300" dirty="0"/>
              <a:t>/</a:t>
            </a:r>
            <a:r>
              <a:rPr lang="sv-SE" sz="4300" dirty="0" err="1"/>
              <a:t>xsd</a:t>
            </a:r>
            <a:r>
              <a:rPr lang="sv-SE" sz="4300" dirty="0"/>
              <a:t>/maven-4.0.0.xsd"&gt;</a:t>
            </a:r>
            <a:br>
              <a:rPr lang="sv-SE" sz="4300" dirty="0"/>
            </a:br>
            <a:r>
              <a:rPr lang="sv-SE" sz="4300" dirty="0"/>
              <a:t>  &lt;</a:t>
            </a:r>
            <a:r>
              <a:rPr lang="sv-SE" sz="4300" dirty="0" err="1"/>
              <a:t>modelVersion</a:t>
            </a:r>
            <a:r>
              <a:rPr lang="sv-SE" sz="4300" dirty="0"/>
              <a:t>&gt;4.0.0&lt;/</a:t>
            </a:r>
            <a:r>
              <a:rPr lang="sv-SE" sz="4300" dirty="0" err="1"/>
              <a:t>modelVersion</a:t>
            </a:r>
            <a:r>
              <a:rPr lang="sv-SE" sz="4300" dirty="0"/>
              <a:t>&gt;</a:t>
            </a:r>
            <a:br>
              <a:rPr lang="sv-SE" sz="4300" dirty="0"/>
            </a:br>
            <a:br>
              <a:rPr lang="sv-SE" sz="4300" dirty="0"/>
            </a:br>
            <a:r>
              <a:rPr lang="sv-SE" sz="4300" dirty="0"/>
              <a:t>  &lt;</a:t>
            </a:r>
            <a:r>
              <a:rPr lang="sv-SE" sz="4300" dirty="0" err="1"/>
              <a:t>groupId</a:t>
            </a:r>
            <a:r>
              <a:rPr lang="sv-SE" sz="4300" dirty="0"/>
              <a:t>&gt;se.inte.group5&lt;/</a:t>
            </a:r>
            <a:r>
              <a:rPr lang="sv-SE" sz="4300" dirty="0" err="1"/>
              <a:t>groupId</a:t>
            </a:r>
            <a:r>
              <a:rPr lang="sv-SE" sz="4300" dirty="0"/>
              <a:t>&gt;</a:t>
            </a:r>
            <a:br>
              <a:rPr lang="sv-SE" sz="4300" dirty="0"/>
            </a:br>
            <a:r>
              <a:rPr lang="sv-SE" sz="4300" dirty="0"/>
              <a:t>  &lt;</a:t>
            </a:r>
            <a:r>
              <a:rPr lang="sv-SE" sz="4300" dirty="0" err="1"/>
              <a:t>artifactId</a:t>
            </a:r>
            <a:r>
              <a:rPr lang="sv-SE" sz="4300" dirty="0"/>
              <a:t>&gt;</a:t>
            </a:r>
            <a:r>
              <a:rPr lang="sv-SE" sz="4300" dirty="0" err="1"/>
              <a:t>InteGame</a:t>
            </a:r>
            <a:r>
              <a:rPr lang="sv-SE" sz="4300" dirty="0"/>
              <a:t>&lt;/</a:t>
            </a:r>
            <a:r>
              <a:rPr lang="sv-SE" sz="4300" dirty="0" err="1"/>
              <a:t>artifactId</a:t>
            </a:r>
            <a:r>
              <a:rPr lang="sv-SE" sz="4300" dirty="0"/>
              <a:t>&gt;</a:t>
            </a:r>
            <a:br>
              <a:rPr lang="sv-SE" sz="4300" dirty="0"/>
            </a:br>
            <a:r>
              <a:rPr lang="sv-SE" sz="4300" dirty="0"/>
              <a:t>  &lt;version&gt;1.0-SNAPSHOT&lt;/version&gt;</a:t>
            </a:r>
            <a:br>
              <a:rPr lang="sv-SE" sz="4300" dirty="0"/>
            </a:br>
            <a:br>
              <a:rPr lang="sv-SE" sz="4300" dirty="0"/>
            </a:br>
            <a:r>
              <a:rPr lang="sv-SE" sz="4300" dirty="0"/>
              <a:t>  &lt;</a:t>
            </a:r>
            <a:r>
              <a:rPr lang="sv-SE" sz="4300" dirty="0" err="1"/>
              <a:t>name</a:t>
            </a:r>
            <a:r>
              <a:rPr lang="sv-SE" sz="4300" dirty="0"/>
              <a:t>&gt;</a:t>
            </a:r>
            <a:r>
              <a:rPr lang="sv-SE" sz="4300" dirty="0" err="1"/>
              <a:t>InteGame</a:t>
            </a:r>
            <a:r>
              <a:rPr lang="sv-SE" sz="4300" dirty="0"/>
              <a:t>&lt;/</a:t>
            </a:r>
            <a:r>
              <a:rPr lang="sv-SE" sz="4300" dirty="0" err="1"/>
              <a:t>name</a:t>
            </a:r>
            <a:r>
              <a:rPr lang="sv-SE" sz="4300" dirty="0"/>
              <a:t>&gt;</a:t>
            </a:r>
            <a:br>
              <a:rPr lang="sv-SE" sz="4300" dirty="0"/>
            </a:br>
            <a:br>
              <a:rPr lang="sv-SE" sz="4300" dirty="0"/>
            </a:br>
            <a:r>
              <a:rPr lang="sv-SE" sz="4300" dirty="0"/>
              <a:t>  &lt;</a:t>
            </a:r>
            <a:r>
              <a:rPr lang="sv-SE" sz="4300" dirty="0" err="1"/>
              <a:t>properties</a:t>
            </a:r>
            <a:r>
              <a:rPr lang="sv-SE" sz="4300" dirty="0"/>
              <a:t>&gt;</a:t>
            </a:r>
            <a:br>
              <a:rPr lang="sv-SE" sz="4300" dirty="0"/>
            </a:br>
            <a:r>
              <a:rPr lang="sv-SE" sz="4300" dirty="0"/>
              <a:t>    &lt;</a:t>
            </a:r>
            <a:r>
              <a:rPr lang="sv-SE" sz="4300" dirty="0" err="1"/>
              <a:t>project.build.sourceEncoding</a:t>
            </a:r>
            <a:r>
              <a:rPr lang="sv-SE" sz="4300" dirty="0"/>
              <a:t>&gt;UTF-8&lt;/</a:t>
            </a:r>
            <a:r>
              <a:rPr lang="sv-SE" sz="4300" dirty="0" err="1"/>
              <a:t>project.build.sourceEncoding</a:t>
            </a:r>
            <a:r>
              <a:rPr lang="sv-SE" sz="4300" dirty="0"/>
              <a:t>&gt;</a:t>
            </a:r>
            <a:br>
              <a:rPr lang="sv-SE" sz="4300" dirty="0"/>
            </a:br>
            <a:r>
              <a:rPr lang="sv-SE" sz="4300" dirty="0"/>
              <a:t>    &lt;</a:t>
            </a:r>
            <a:r>
              <a:rPr lang="sv-SE" sz="4300" dirty="0" err="1"/>
              <a:t>maven.compiler.source</a:t>
            </a:r>
            <a:r>
              <a:rPr lang="sv-SE" sz="4300" dirty="0"/>
              <a:t>&gt;1.7&lt;/</a:t>
            </a:r>
            <a:r>
              <a:rPr lang="sv-SE" sz="4300" dirty="0" err="1"/>
              <a:t>maven.compiler.source</a:t>
            </a:r>
            <a:r>
              <a:rPr lang="sv-SE" sz="4300" dirty="0"/>
              <a:t>&gt;</a:t>
            </a:r>
            <a:br>
              <a:rPr lang="sv-SE" sz="4300" dirty="0"/>
            </a:br>
            <a:r>
              <a:rPr lang="sv-SE" sz="4300" dirty="0"/>
              <a:t>    &lt;</a:t>
            </a:r>
            <a:r>
              <a:rPr lang="sv-SE" sz="4300" dirty="0" err="1"/>
              <a:t>maven.compiler.target</a:t>
            </a:r>
            <a:r>
              <a:rPr lang="sv-SE" sz="4300" dirty="0"/>
              <a:t>&gt;1.7&lt;/</a:t>
            </a:r>
            <a:r>
              <a:rPr lang="sv-SE" sz="4300" dirty="0" err="1"/>
              <a:t>maven.compiler.target</a:t>
            </a:r>
            <a:r>
              <a:rPr lang="sv-SE" sz="4300" dirty="0"/>
              <a:t>&gt;</a:t>
            </a:r>
            <a:br>
              <a:rPr lang="sv-SE" sz="4300" dirty="0"/>
            </a:br>
            <a:r>
              <a:rPr lang="sv-SE" sz="4300" dirty="0"/>
              <a:t>  &lt;/</a:t>
            </a:r>
            <a:r>
              <a:rPr lang="sv-SE" sz="4300" dirty="0" err="1"/>
              <a:t>properties</a:t>
            </a:r>
            <a:r>
              <a:rPr lang="sv-SE" sz="4300" dirty="0"/>
              <a:t>&gt;</a:t>
            </a:r>
            <a:br>
              <a:rPr lang="sv-SE" sz="4300" dirty="0"/>
            </a:br>
            <a:br>
              <a:rPr lang="sv-SE" sz="4300" dirty="0"/>
            </a:br>
            <a:r>
              <a:rPr lang="sv-SE" sz="4300" dirty="0"/>
              <a:t>  &lt;</a:t>
            </a:r>
            <a:r>
              <a:rPr lang="sv-SE" sz="4300" dirty="0" err="1"/>
              <a:t>dependencies</a:t>
            </a:r>
            <a:r>
              <a:rPr lang="sv-SE" sz="4300" dirty="0"/>
              <a:t>&gt;</a:t>
            </a:r>
            <a:br>
              <a:rPr lang="sv-SE" sz="4300" dirty="0"/>
            </a:br>
            <a:r>
              <a:rPr lang="sv-SE" sz="4300" dirty="0"/>
              <a:t>    &lt;</a:t>
            </a:r>
            <a:r>
              <a:rPr lang="sv-SE" sz="4300" dirty="0" err="1"/>
              <a:t>dependency</a:t>
            </a:r>
            <a:r>
              <a:rPr lang="sv-SE" sz="4300" dirty="0"/>
              <a:t>&gt;</a:t>
            </a:r>
            <a:br>
              <a:rPr lang="sv-SE" sz="4300" dirty="0"/>
            </a:br>
            <a:r>
              <a:rPr lang="sv-SE" sz="4300" dirty="0"/>
              <a:t>      &lt;</a:t>
            </a:r>
            <a:r>
              <a:rPr lang="sv-SE" sz="4300" dirty="0" err="1"/>
              <a:t>groupId</a:t>
            </a:r>
            <a:r>
              <a:rPr lang="sv-SE" sz="4300" dirty="0"/>
              <a:t>&gt;</a:t>
            </a:r>
            <a:r>
              <a:rPr lang="sv-SE" sz="4300" dirty="0" err="1"/>
              <a:t>junit</a:t>
            </a:r>
            <a:r>
              <a:rPr lang="sv-SE" sz="4300" dirty="0"/>
              <a:t>&lt;/</a:t>
            </a:r>
            <a:r>
              <a:rPr lang="sv-SE" sz="4300" dirty="0" err="1"/>
              <a:t>groupId</a:t>
            </a:r>
            <a:r>
              <a:rPr lang="sv-SE" sz="4300" dirty="0"/>
              <a:t>&gt;</a:t>
            </a:r>
            <a:br>
              <a:rPr lang="sv-SE" sz="4300" dirty="0"/>
            </a:br>
            <a:r>
              <a:rPr lang="sv-SE" sz="4300" dirty="0"/>
              <a:t>      &lt;</a:t>
            </a:r>
            <a:r>
              <a:rPr lang="sv-SE" sz="4300" dirty="0" err="1"/>
              <a:t>artifactId</a:t>
            </a:r>
            <a:r>
              <a:rPr lang="sv-SE" sz="4300" dirty="0"/>
              <a:t>&gt;</a:t>
            </a:r>
            <a:r>
              <a:rPr lang="sv-SE" sz="4300" dirty="0" err="1"/>
              <a:t>junit</a:t>
            </a:r>
            <a:r>
              <a:rPr lang="sv-SE" sz="4300" dirty="0"/>
              <a:t>&lt;/</a:t>
            </a:r>
            <a:r>
              <a:rPr lang="sv-SE" sz="4300" dirty="0" err="1"/>
              <a:t>artifactId</a:t>
            </a:r>
            <a:r>
              <a:rPr lang="sv-SE" sz="4300" dirty="0"/>
              <a:t>&gt;</a:t>
            </a:r>
            <a:br>
              <a:rPr lang="sv-SE" sz="4300" dirty="0"/>
            </a:br>
            <a:r>
              <a:rPr lang="sv-SE" sz="4300" dirty="0"/>
              <a:t>      &lt;version&gt;4.11&lt;/version&gt;</a:t>
            </a:r>
            <a:br>
              <a:rPr lang="sv-SE" sz="4300" dirty="0"/>
            </a:br>
            <a:r>
              <a:rPr lang="sv-SE" sz="4300" dirty="0"/>
              <a:t>      &lt;</a:t>
            </a:r>
            <a:r>
              <a:rPr lang="sv-SE" sz="4300" dirty="0" err="1"/>
              <a:t>scope</a:t>
            </a:r>
            <a:r>
              <a:rPr lang="sv-SE" sz="4300" dirty="0"/>
              <a:t>&gt;test&lt;/</a:t>
            </a:r>
            <a:r>
              <a:rPr lang="sv-SE" sz="4300" dirty="0" err="1"/>
              <a:t>scope</a:t>
            </a:r>
            <a:r>
              <a:rPr lang="sv-SE" sz="4300" dirty="0"/>
              <a:t>&gt;</a:t>
            </a:r>
            <a:br>
              <a:rPr lang="sv-SE" sz="4300" dirty="0"/>
            </a:br>
            <a:r>
              <a:rPr lang="sv-SE" sz="4300" dirty="0"/>
              <a:t>    &lt;/</a:t>
            </a:r>
            <a:r>
              <a:rPr lang="sv-SE" sz="4300" dirty="0" err="1"/>
              <a:t>dependency</a:t>
            </a:r>
            <a:r>
              <a:rPr lang="sv-SE" sz="4300" dirty="0"/>
              <a:t>&gt;</a:t>
            </a:r>
            <a:br>
              <a:rPr lang="sv-SE" sz="4300" dirty="0"/>
            </a:br>
            <a:r>
              <a:rPr lang="sv-SE" sz="4300" dirty="0"/>
              <a:t>  &lt;/</a:t>
            </a:r>
            <a:r>
              <a:rPr lang="sv-SE" sz="4300" dirty="0" err="1"/>
              <a:t>dependencies</a:t>
            </a:r>
            <a:r>
              <a:rPr lang="sv-SE" sz="4300" dirty="0"/>
              <a:t>&gt;</a:t>
            </a:r>
            <a:br>
              <a:rPr lang="sv-SE" sz="4300" dirty="0"/>
            </a:br>
            <a:br>
              <a:rPr lang="sv-SE" sz="4300" dirty="0"/>
            </a:br>
            <a:r>
              <a:rPr lang="sv-SE" sz="4300" dirty="0"/>
              <a:t>&lt;/</a:t>
            </a:r>
            <a:r>
              <a:rPr lang="sv-SE" sz="4300" dirty="0" err="1"/>
              <a:t>project</a:t>
            </a:r>
            <a:r>
              <a:rPr lang="sv-SE" sz="4300" dirty="0"/>
              <a:t>&gt;</a:t>
            </a:r>
            <a:endParaRPr lang="sv-SE" dirty="0"/>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Content Placeholder 8">
            <a:extLst>
              <a:ext uri="{FF2B5EF4-FFF2-40B4-BE49-F238E27FC236}">
                <a16:creationId xmlns:a16="http://schemas.microsoft.com/office/drawing/2014/main" id="{78850CEF-FEB9-6142-9DB6-D69D09AB3DA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268678"/>
            <a:ext cx="10515600" cy="3465231"/>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4" name="Content Placeholder 3">
            <a:extLst>
              <a:ext uri="{FF2B5EF4-FFF2-40B4-BE49-F238E27FC236}">
                <a16:creationId xmlns:a16="http://schemas.microsoft.com/office/drawing/2014/main" id="{A5659726-8AC7-BD49-9D66-87D2B9C28CB7}"/>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2386</Words>
  <Application>Microsoft Macintosh PowerPoint</Application>
  <PresentationFormat>Widescreen</PresentationFormat>
  <Paragraphs>183</Paragraphs>
  <Slides>38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Office-tema</vt:lpstr>
      <vt:lpstr>Grupp nr: 5</vt:lpstr>
      <vt:lpstr>Verktyg</vt:lpstr>
      <vt:lpstr>Slutlig design – översikt</vt:lpstr>
      <vt:lpstr>Slutlig design</vt:lpstr>
      <vt:lpstr>Slutlig design</vt:lpstr>
      <vt:lpstr>TDD-exempel: Joakim</vt:lpstr>
      <vt:lpstr>TDD-exempel: Joakim</vt:lpstr>
      <vt:lpstr>TDD-exempel: Lovisa</vt:lpstr>
      <vt:lpstr>TDD-exempel: Lovisa</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class Inventory</vt:lpstr>
      <vt:lpstr>Tillståndsmaskin</vt:lpstr>
      <vt:lpstr>Testfall</vt:lpstr>
      <vt:lpstr>Testmatris</vt:lpstr>
      <vt:lpstr>Beslutstabell</vt:lpstr>
      <vt:lpstr>Beslutstabell</vt:lpstr>
      <vt:lpstr>Beslutsträd</vt:lpstr>
      <vt:lpstr>Testfall</vt:lpstr>
      <vt:lpstr>Granskning</vt:lpstr>
      <vt:lpstr>Granskningsrapport</vt:lpstr>
      <vt:lpstr>Erfarenheter av granskning</vt:lpstr>
      <vt:lpstr>Kodkritiksystem: FindBugs IDEA</vt:lpstr>
      <vt:lpstr>Statiska mått</vt:lpstr>
      <vt:lpstr>Täckningsgrad</vt:lpstr>
      <vt:lpstr>Profiler</vt:lpstr>
      <vt:lpstr>Byggscript 1</vt:lpstr>
      <vt:lpstr>Byggscript 2</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Henriette Walker</cp:lastModifiedBy>
  <cp:revision>110</cp:revision>
  <dcterms:created xsi:type="dcterms:W3CDTF">2016-10-07T07:01:15Z</dcterms:created>
  <dcterms:modified xsi:type="dcterms:W3CDTF">2018-10-24T14:51:14Z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