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295"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277" r:id="rId31"/>
    <p:sldId id="297" r:id="rId32"/>
    <p:sldId id="278" r:id="rId33"/>
    <p:sldId id="279" r:id="rId34"/>
    <p:sldId id="280" r:id="rId35"/>
    <p:sldId id="294"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6"/>
    <p:restoredTop sz="85045" autoAdjust="0"/>
  </p:normalViewPr>
  <p:slideViewPr>
    <p:cSldViewPr snapToGrid="0">
      <p:cViewPr varScale="1">
        <p:scale>
          <a:sx n="80" d="100"/>
          <a:sy n="80" d="100"/>
        </p:scale>
        <p:origin x="148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839788" y="1227348"/>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01893"/>
            <a:ext cx="5157787"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r>
              <a:rPr lang="sv-SE" sz="1400" dirty="0" err="1">
                <a:solidFill>
                  <a:schemeClr val="accent1">
                    <a:lumMod val="75000"/>
                  </a:schemeClr>
                </a:solidFill>
              </a:rPr>
              <a:t>ch</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81642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 get-metoder som returnerade direkta referenser istället för kopior av referensen, vilket gör att objekten kan förändras. </a:t>
            </a:r>
          </a:p>
          <a:p>
            <a:pPr marL="285750" indent="-285750">
              <a:buFont typeface="Arial" panose="020B0604020202020204" pitchFamily="34" charset="0"/>
              <a:buChar char="•"/>
            </a:pPr>
            <a:r>
              <a:rPr lang="sv-SE" dirty="0"/>
              <a:t>- </a:t>
            </a: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 Variabler som inte användes </a:t>
            </a:r>
          </a:p>
          <a:p>
            <a:pPr marL="285750" indent="-285750">
              <a:buFont typeface="Arial" panose="020B0604020202020204" pitchFamily="34" charset="0"/>
              <a:buChar char="•"/>
            </a:pPr>
            <a:r>
              <a:rPr lang="sv-SE" dirty="0"/>
              <a:t>- Anmärkte på metoder som inte gjorde något (TODO)</a:t>
            </a: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2883</Words>
  <Application>Microsoft Macintosh PowerPoint</Application>
  <PresentationFormat>Bredbild</PresentationFormat>
  <Paragraphs>295</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221</cp:revision>
  <dcterms:created xsi:type="dcterms:W3CDTF">2016-10-07T07:01:15Z</dcterms:created>
  <dcterms:modified xsi:type="dcterms:W3CDTF">2018-10-29T11:50:14Z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