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92" r:id="rId5"/>
    <p:sldId id="293" r:id="rId6"/>
    <p:sldId id="282" r:id="rId7"/>
    <p:sldId id="283" r:id="rId8"/>
    <p:sldId id="284" r:id="rId9"/>
    <p:sldId id="285" r:id="rId10"/>
    <p:sldId id="286" r:id="rId11"/>
    <p:sldId id="287" r:id="rId12"/>
    <p:sldId id="288" r:id="rId13"/>
    <p:sldId id="289" r:id="rId14"/>
    <p:sldId id="291" r:id="rId15"/>
    <p:sldId id="290" r:id="rId16"/>
    <p:sldId id="260" r:id="rId17"/>
    <p:sldId id="261" r:id="rId18"/>
    <p:sldId id="262" r:id="rId19"/>
    <p:sldId id="263" r:id="rId20"/>
    <p:sldId id="264" r:id="rId21"/>
    <p:sldId id="265" r:id="rId22"/>
    <p:sldId id="266" r:id="rId23"/>
    <p:sldId id="267" r:id="rId24"/>
    <p:sldId id="268" r:id="rId25"/>
    <p:sldId id="269" r:id="rId26"/>
    <p:sldId id="270" r:id="rId27"/>
    <p:sldId id="272" r:id="rId28"/>
    <p:sldId id="271" r:id="rId29"/>
    <p:sldId id="273" r:id="rId30"/>
    <p:sldId id="274" r:id="rId31"/>
    <p:sldId id="275" r:id="rId32"/>
    <p:sldId id="276" r:id="rId33"/>
    <p:sldId id="277" r:id="rId34"/>
    <p:sldId id="278" r:id="rId35"/>
    <p:sldId id="279" r:id="rId36"/>
    <p:sldId id="280" r:id="rId37"/>
    <p:sldId id="281" r:id="rId38"/>
  </p:sldIdLst>
  <p:sldSz cx="12192000" cy="6858000"/>
  <p:notesSz cx="6858000" cy="9144000"/>
  <p:custDataLst>
    <p:tags r:id="rId40"/>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67"/>
    <p:restoredTop sz="85031" autoAdjust="0"/>
  </p:normalViewPr>
  <p:slideViewPr>
    <p:cSldViewPr snapToGrid="0">
      <p:cViewPr>
        <p:scale>
          <a:sx n="100" d="100"/>
          <a:sy n="100" d="100"/>
        </p:scale>
        <p:origin x="-8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2018-10-24</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3636853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1935011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3918203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3050129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790181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895309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beslutstabeller. Ni ska kort motivera valet, och ge tillräckligt med information för att det ska gå att bedöma er. Detta avsnitt och de följande ska finnas för samtliga delar ni tillämpat beslutstabeller på. Om ni inte tillämpat beslutstabeller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5047642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beslutstabellen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26467509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Beslutsträdet om ni gjort ett sådant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1910272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beslutstabellen.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5863872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r>
              <a:rPr lang="sv-SE" dirty="0"/>
              <a:t>Rader kod för projektet resp. testerna för att kunna jämföra. Kan dela upp måtten inom gruppen.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 så ej så lämplig för programmet.</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36</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37</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08793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280568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0004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41209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30891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1502428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2018-10-24</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2018-10-24</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2018-10-24</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2018-10-24</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5" Type="http://schemas.openxmlformats.org/officeDocument/2006/relationships/image" Target="../media/image3.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xml"/><Relationship Id="rId1" Type="http://schemas.openxmlformats.org/officeDocument/2006/relationships/tags" Target="../tags/tag3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9.xml"/><Relationship Id="rId1" Type="http://schemas.openxmlformats.org/officeDocument/2006/relationships/tags" Target="../tags/tag34.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8.xml"/><Relationship Id="rId1" Type="http://schemas.openxmlformats.org/officeDocument/2006/relationships/tags" Target="../tags/tag35.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06486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984775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buNone/>
            </a:pP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addItem_Empty5SlotInventory_true() {</a:t>
            </a:r>
            <a:br>
              <a:rPr lang="sv-SE" sz="1500" dirty="0">
                <a:solidFill>
                  <a:srgbClr val="0070C0"/>
                </a:solidFill>
              </a:rPr>
            </a:br>
            <a:r>
              <a:rPr lang="sv-SE" sz="1500" dirty="0">
                <a:solidFill>
                  <a:srgbClr val="0070C0"/>
                </a:solidFill>
              </a:rPr>
              <a:t>    </a:t>
            </a:r>
            <a:r>
              <a:rPr lang="sv-SE" sz="1500" i="1" dirty="0" err="1">
                <a:solidFill>
                  <a:srgbClr val="0070C0"/>
                </a:solidFill>
              </a:rPr>
              <a:t>assertTrue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(20)));</a:t>
            </a:r>
            <a:br>
              <a:rPr lang="sv-SE" sz="1500" dirty="0">
                <a:solidFill>
                  <a:srgbClr val="0070C0"/>
                </a:solidFill>
              </a:rPr>
            </a:b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addItem_Full5SlotInventory_false()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inventory.getInventoryArray</a:t>
            </a:r>
            <a:r>
              <a:rPr lang="sv-SE" sz="1500" dirty="0">
                <a:solidFill>
                  <a:srgbClr val="0070C0"/>
                </a:solidFill>
              </a:rPr>
              <a:t>().</a:t>
            </a:r>
            <a:r>
              <a:rPr lang="sv-SE" sz="1500" dirty="0" err="1">
                <a:solidFill>
                  <a:srgbClr val="0070C0"/>
                </a:solidFill>
              </a:rPr>
              <a:t>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(1));</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assertFalse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Weapon</a:t>
            </a:r>
            <a:r>
              <a:rPr lang="sv-SE" sz="1500" dirty="0">
                <a:solidFill>
                  <a:srgbClr val="0070C0"/>
                </a:solidFill>
              </a:rPr>
              <a:t>(10)));</a:t>
            </a:r>
            <a:br>
              <a:rPr lang="sv-SE" sz="1500" dirty="0">
                <a:solidFill>
                  <a:srgbClr val="0070C0"/>
                </a:solidFill>
              </a:rPr>
            </a:b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a:solidFill>
                  <a:srgbClr val="0070C0"/>
                </a:solidFill>
              </a:rPr>
              <a:t>public </a:t>
            </a:r>
            <a:r>
              <a:rPr lang="sv-SE" sz="1500" dirty="0" err="1">
                <a:solidFill>
                  <a:srgbClr val="0070C0"/>
                </a:solidFill>
              </a:rPr>
              <a:t>boolean</a:t>
            </a:r>
            <a:r>
              <a:rPr lang="sv-SE" sz="1500" dirty="0">
                <a:solidFill>
                  <a:srgbClr val="0070C0"/>
                </a:solidFill>
              </a:rPr>
              <a:t> </a:t>
            </a:r>
            <a:r>
              <a:rPr lang="sv-SE" sz="1500" dirty="0" err="1">
                <a:solidFill>
                  <a:srgbClr val="0070C0"/>
                </a:solidFill>
              </a:rPr>
              <a:t>addItem</a:t>
            </a:r>
            <a:r>
              <a:rPr lang="sv-SE" sz="1500" dirty="0">
                <a:solidFill>
                  <a:srgbClr val="0070C0"/>
                </a:solidFill>
              </a:rPr>
              <a:t>(Equipment item)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inventoryArray.length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if</a:t>
            </a:r>
            <a:r>
              <a:rPr lang="sv-SE" sz="1500" dirty="0">
                <a:solidFill>
                  <a:srgbClr val="0070C0"/>
                </a:solidFill>
              </a:rPr>
              <a:t> (</a:t>
            </a:r>
            <a:r>
              <a:rPr lang="sv-SE" sz="1500" dirty="0" err="1">
                <a:solidFill>
                  <a:srgbClr val="0070C0"/>
                </a:solidFill>
              </a:rPr>
              <a:t>inventoryArray</a:t>
            </a:r>
            <a:r>
              <a:rPr lang="sv-SE" sz="1500" dirty="0">
                <a:solidFill>
                  <a:srgbClr val="0070C0"/>
                </a:solidFill>
              </a:rPr>
              <a:t>[i] == </a:t>
            </a:r>
            <a:r>
              <a:rPr lang="sv-SE" sz="1500" dirty="0" err="1">
                <a:solidFill>
                  <a:srgbClr val="0070C0"/>
                </a:solidFill>
              </a:rPr>
              <a:t>null</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inventoryArray</a:t>
            </a:r>
            <a:r>
              <a:rPr lang="sv-SE" sz="1500" dirty="0">
                <a:solidFill>
                  <a:srgbClr val="0070C0"/>
                </a:solidFill>
              </a:rPr>
              <a:t>[i] = item;</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true</a:t>
            </a:r>
            <a:r>
              <a:rPr lang="sv-SE" sz="1500" dirty="0">
                <a:solidFill>
                  <a:srgbClr val="0070C0"/>
                </a:solidFill>
              </a:rPr>
              <a:t>;</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false</a:t>
            </a:r>
            <a:r>
              <a:rPr lang="sv-SE" sz="1500" dirty="0">
                <a:solidFill>
                  <a:srgbClr val="0070C0"/>
                </a:solidFill>
              </a:rPr>
              <a:t>;</a:t>
            </a:r>
            <a:br>
              <a:rPr lang="sv-SE" sz="1500" dirty="0">
                <a:solidFill>
                  <a:srgbClr val="0070C0"/>
                </a:solidFill>
              </a:rPr>
            </a:br>
            <a:r>
              <a:rPr lang="sv-SE" sz="1500" dirty="0">
                <a:solidFill>
                  <a:srgbClr val="0070C0"/>
                </a:solidFill>
              </a:rPr>
              <a:t>}</a:t>
            </a:r>
          </a:p>
        </p:txBody>
      </p:sp>
    </p:spTree>
    <p:custDataLst>
      <p:tags r:id="rId1"/>
    </p:custDataLst>
    <p:extLst>
      <p:ext uri="{BB962C8B-B14F-4D97-AF65-F5344CB8AC3E}">
        <p14:creationId xmlns:p14="http://schemas.microsoft.com/office/powerpoint/2010/main" val="1013014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93016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(original)</a:t>
            </a:r>
          </a:p>
        </p:txBody>
      </p:sp>
      <p:sp>
        <p:nvSpPr>
          <p:cNvPr id="5" name="Platshållare för innehåll 4"/>
          <p:cNvSpPr>
            <a:spLocks noGrp="1"/>
          </p:cNvSpPr>
          <p:nvPr>
            <p:ph sz="half" idx="2"/>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a:t>
            </a:r>
            <a:r>
              <a:rPr lang="sv-SE" dirty="0" err="1">
                <a:solidFill>
                  <a:srgbClr val="0070C0"/>
                </a:solidFill>
              </a:rPr>
              <a:t>PlantTest</a:t>
            </a:r>
            <a:r>
              <a:rPr lang="sv-SE" dirty="0">
                <a:solidFill>
                  <a:srgbClr val="0070C0"/>
                </a:solidFill>
              </a:rPr>
              <a:t>:</a:t>
            </a:r>
            <a:br>
              <a:rPr lang="sv-SE" dirty="0">
                <a:solidFill>
                  <a:srgbClr val="0070C0"/>
                </a:solidFill>
              </a:rPr>
            </a:br>
            <a:br>
              <a:rPr lang="sv-SE" dirty="0">
                <a:solidFill>
                  <a:srgbClr val="0070C0"/>
                </a:solidFill>
              </a:rPr>
            </a:br>
            <a:r>
              <a:rPr lang="sv-SE" dirty="0">
                <a:solidFill>
                  <a:srgbClr val="0070C0"/>
                </a:solidFill>
              </a:rPr>
              <a:t>    private Plant p;</a:t>
            </a:r>
            <a:br>
              <a:rPr lang="sv-SE" dirty="0">
                <a:solidFill>
                  <a:srgbClr val="0070C0"/>
                </a:solidFill>
              </a:rPr>
            </a:br>
            <a:br>
              <a:rPr lang="sv-SE" dirty="0">
                <a:solidFill>
                  <a:srgbClr val="0070C0"/>
                </a:solidFill>
              </a:rPr>
            </a:br>
            <a:r>
              <a:rPr lang="sv-SE" dirty="0">
                <a:solidFill>
                  <a:srgbClr val="0070C0"/>
                </a:solidFill>
              </a:rPr>
              <a:t>    @Before</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createPlant</a:t>
            </a:r>
            <a:r>
              <a:rPr lang="sv-SE" dirty="0">
                <a:solidFill>
                  <a:srgbClr val="0070C0"/>
                </a:solidFill>
              </a:rPr>
              <a:t>() {</a:t>
            </a:r>
            <a:br>
              <a:rPr lang="sv-SE" dirty="0">
                <a:solidFill>
                  <a:srgbClr val="0070C0"/>
                </a:solidFill>
              </a:rPr>
            </a:br>
            <a:r>
              <a:rPr lang="sv-SE" dirty="0">
                <a:solidFill>
                  <a:srgbClr val="0070C0"/>
                </a:solidFill>
              </a:rPr>
              <a:t>        p = new Plant(10, </a:t>
            </a:r>
            <a:r>
              <a:rPr lang="sv-SE" dirty="0" err="1">
                <a:solidFill>
                  <a:srgbClr val="0070C0"/>
                </a:solidFill>
              </a:rPr>
              <a:t>Color.</a:t>
            </a:r>
            <a:r>
              <a:rPr lang="sv-SE" i="1" dirty="0" err="1">
                <a:solidFill>
                  <a:srgbClr val="0070C0"/>
                </a:solidFill>
              </a:rPr>
              <a:t>RED</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getHealthPoints_hpIs10_true() {</a:t>
            </a:r>
            <a:br>
              <a:rPr lang="sv-SE" dirty="0">
                <a:solidFill>
                  <a:srgbClr val="0070C0"/>
                </a:solidFill>
              </a:rPr>
            </a:br>
            <a:r>
              <a:rPr lang="sv-SE" dirty="0">
                <a:solidFill>
                  <a:srgbClr val="0070C0"/>
                </a:solidFill>
              </a:rPr>
              <a:t>        </a:t>
            </a:r>
            <a:r>
              <a:rPr lang="sv-SE" i="1" dirty="0" err="1">
                <a:solidFill>
                  <a:srgbClr val="0070C0"/>
                </a:solidFill>
              </a:rPr>
              <a:t>assertEquals</a:t>
            </a:r>
            <a:r>
              <a:rPr lang="sv-SE" dirty="0">
                <a:solidFill>
                  <a:srgbClr val="0070C0"/>
                </a:solidFill>
              </a:rPr>
              <a:t>(10, </a:t>
            </a:r>
            <a:r>
              <a:rPr lang="sv-SE" dirty="0" err="1">
                <a:solidFill>
                  <a:srgbClr val="0070C0"/>
                </a:solidFill>
              </a:rPr>
              <a:t>p.getHealthPoints</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getColor_colorIsBlue_false</a:t>
            </a:r>
            <a:r>
              <a:rPr lang="sv-SE" dirty="0">
                <a:solidFill>
                  <a:srgbClr val="0070C0"/>
                </a:solidFill>
              </a:rPr>
              <a:t>() {</a:t>
            </a:r>
            <a:br>
              <a:rPr lang="sv-SE" dirty="0">
                <a:solidFill>
                  <a:srgbClr val="0070C0"/>
                </a:solidFill>
              </a:rPr>
            </a:br>
            <a:r>
              <a:rPr lang="sv-SE" dirty="0">
                <a:solidFill>
                  <a:srgbClr val="0070C0"/>
                </a:solidFill>
              </a:rPr>
              <a:t>        </a:t>
            </a:r>
            <a:r>
              <a:rPr lang="sv-SE" i="1" dirty="0" err="1">
                <a:solidFill>
                  <a:srgbClr val="0070C0"/>
                </a:solidFill>
              </a:rPr>
              <a:t>assertNotEquals</a:t>
            </a:r>
            <a:r>
              <a:rPr lang="sv-SE" dirty="0">
                <a:solidFill>
                  <a:srgbClr val="0070C0"/>
                </a:solidFill>
              </a:rPr>
              <a:t>(</a:t>
            </a:r>
            <a:r>
              <a:rPr lang="sv-SE" dirty="0" err="1">
                <a:solidFill>
                  <a:srgbClr val="0070C0"/>
                </a:solidFill>
              </a:rPr>
              <a:t>Color.</a:t>
            </a:r>
            <a:r>
              <a:rPr lang="sv-SE" i="1" dirty="0" err="1">
                <a:solidFill>
                  <a:srgbClr val="0070C0"/>
                </a:solidFill>
              </a:rPr>
              <a:t>BLUE</a:t>
            </a:r>
            <a:r>
              <a:rPr lang="sv-SE" dirty="0">
                <a:solidFill>
                  <a:srgbClr val="0070C0"/>
                </a:solidFill>
              </a:rPr>
              <a:t>, </a:t>
            </a:r>
            <a:r>
              <a:rPr lang="sv-SE" dirty="0" err="1">
                <a:solidFill>
                  <a:srgbClr val="0070C0"/>
                </a:solidFill>
              </a:rPr>
              <a:t>p.getColor</a:t>
            </a:r>
            <a:r>
              <a:rPr lang="sv-SE" dirty="0">
                <a:solidFill>
                  <a:srgbClr val="0070C0"/>
                </a:solidFill>
              </a:rPr>
              <a:t>()); }</a:t>
            </a:r>
          </a:p>
        </p:txBody>
      </p:sp>
      <p:sp>
        <p:nvSpPr>
          <p:cNvPr id="6" name="Platshållare för text 5"/>
          <p:cNvSpPr>
            <a:spLocks noGrp="1"/>
          </p:cNvSpPr>
          <p:nvPr>
            <p:ph type="body" sz="quarter" idx="3"/>
          </p:nvPr>
        </p:nvSpPr>
        <p:spPr/>
        <p:txBody>
          <a:bodyPr/>
          <a:lstStyle/>
          <a:p>
            <a:r>
              <a:rPr lang="sv-SE" dirty="0"/>
              <a:t>Koden som testades (från början)</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Plant </a:t>
            </a:r>
            <a:r>
              <a:rPr lang="sv-SE" dirty="0" err="1">
                <a:solidFill>
                  <a:srgbClr val="0070C0"/>
                </a:solidFill>
              </a:rPr>
              <a:t>extends</a:t>
            </a:r>
            <a:r>
              <a:rPr lang="sv-SE" dirty="0">
                <a:solidFill>
                  <a:srgbClr val="0070C0"/>
                </a:solidFill>
              </a:rPr>
              <a:t> </a:t>
            </a:r>
            <a:r>
              <a:rPr lang="sv-SE" dirty="0" err="1">
                <a:solidFill>
                  <a:srgbClr val="0070C0"/>
                </a:solidFill>
              </a:rPr>
              <a:t>Consumable</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private Color color;</a:t>
            </a:r>
            <a:br>
              <a:rPr lang="sv-SE" dirty="0">
                <a:solidFill>
                  <a:srgbClr val="0070C0"/>
                </a:solidFill>
              </a:rPr>
            </a:br>
            <a:br>
              <a:rPr lang="sv-SE" dirty="0">
                <a:solidFill>
                  <a:srgbClr val="0070C0"/>
                </a:solidFill>
              </a:rPr>
            </a:br>
            <a:r>
              <a:rPr lang="sv-SE" dirty="0">
                <a:solidFill>
                  <a:srgbClr val="0070C0"/>
                </a:solidFill>
              </a:rPr>
              <a:t>    public Plant(</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 Color color) {</a:t>
            </a:r>
            <a:br>
              <a:rPr lang="sv-SE" dirty="0">
                <a:solidFill>
                  <a:srgbClr val="0070C0"/>
                </a:solidFill>
              </a:rPr>
            </a:br>
            <a:r>
              <a:rPr lang="sv-SE" dirty="0">
                <a:solidFill>
                  <a:srgbClr val="0070C0"/>
                </a:solidFill>
              </a:rPr>
              <a:t>        super();</a:t>
            </a:r>
            <a:br>
              <a:rPr lang="sv-SE" dirty="0">
                <a:solidFill>
                  <a:srgbClr val="0070C0"/>
                </a:solidFill>
              </a:rPr>
            </a:br>
            <a:r>
              <a:rPr lang="sv-SE" dirty="0">
                <a:solidFill>
                  <a:srgbClr val="0070C0"/>
                </a:solidFill>
              </a:rPr>
              <a:t>        </a:t>
            </a:r>
            <a:r>
              <a:rPr lang="sv-SE" dirty="0" err="1">
                <a:solidFill>
                  <a:srgbClr val="0070C0"/>
                </a:solidFill>
              </a:rPr>
              <a:t>this.hp</a:t>
            </a:r>
            <a:r>
              <a:rPr lang="sv-SE" dirty="0">
                <a:solidFill>
                  <a:srgbClr val="0070C0"/>
                </a:solidFill>
              </a:rPr>
              <a:t> =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r>
              <a:rPr lang="sv-SE" dirty="0" err="1">
                <a:solidFill>
                  <a:srgbClr val="0070C0"/>
                </a:solidFill>
              </a:rPr>
              <a:t>this.color</a:t>
            </a:r>
            <a:r>
              <a:rPr lang="sv-SE" dirty="0">
                <a:solidFill>
                  <a:srgbClr val="0070C0"/>
                </a:solidFill>
              </a:rPr>
              <a:t> =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a:t>
            </a:r>
            <a:r>
              <a:rPr lang="sv-SE" dirty="0" err="1">
                <a:solidFill>
                  <a:srgbClr val="0070C0"/>
                </a:solidFill>
              </a:rPr>
              <a:t>int</a:t>
            </a:r>
            <a:r>
              <a:rPr lang="sv-SE" dirty="0">
                <a:solidFill>
                  <a:srgbClr val="0070C0"/>
                </a:solidFill>
              </a:rPr>
              <a:t> </a:t>
            </a:r>
            <a:r>
              <a:rPr lang="sv-SE" dirty="0" err="1">
                <a:solidFill>
                  <a:srgbClr val="0070C0"/>
                </a:solidFill>
              </a:rPr>
              <a:t>getHealthPoints</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Color </a:t>
            </a:r>
            <a:r>
              <a:rPr lang="sv-SE" dirty="0" err="1">
                <a:solidFill>
                  <a:srgbClr val="0070C0"/>
                </a:solidFill>
              </a:rPr>
              <a:t>getColor</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color;</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Tree>
    <p:custDataLst>
      <p:tags r:id="rId1"/>
    </p:custDataLst>
    <p:extLst>
      <p:ext uri="{BB962C8B-B14F-4D97-AF65-F5344CB8AC3E}">
        <p14:creationId xmlns:p14="http://schemas.microsoft.com/office/powerpoint/2010/main" val="3235265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500" dirty="0">
                <a:solidFill>
                  <a:srgbClr val="0070C0"/>
                </a:solidFill>
              </a:rPr>
              <a:t>public </a:t>
            </a:r>
            <a:r>
              <a:rPr lang="sv-SE" sz="1500" dirty="0" err="1">
                <a:solidFill>
                  <a:srgbClr val="0070C0"/>
                </a:solidFill>
              </a:rPr>
              <a:t>class</a:t>
            </a:r>
            <a:r>
              <a:rPr lang="sv-SE" sz="1500" dirty="0">
                <a:solidFill>
                  <a:srgbClr val="0070C0"/>
                </a:solidFill>
              </a:rPr>
              <a:t> </a:t>
            </a:r>
            <a:r>
              <a:rPr lang="sv-SE" sz="1500" dirty="0" err="1">
                <a:solidFill>
                  <a:srgbClr val="0070C0"/>
                </a:solidFill>
              </a:rPr>
              <a:t>PlantTest</a:t>
            </a: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getEnergy_plantEnergyIs10_true()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(10,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getEnergy_plantEnergyIs10_false()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(13,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getColor_colorIsRed_true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RED</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getColor_colorIsBlue_false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BLUE</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endParaRPr lang="sv-SE" sz="1500" dirty="0">
              <a:solidFill>
                <a:srgbClr val="0070C0"/>
              </a:solidFill>
            </a:endParaRP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Consumable</a:t>
            </a:r>
            <a:r>
              <a:rPr lang="sv-SE" sz="1500" dirty="0">
                <a:solidFill>
                  <a:srgbClr val="0070C0"/>
                </a:solidFill>
              </a:rPr>
              <a:t> </a:t>
            </a:r>
            <a:r>
              <a:rPr lang="sv-SE" sz="1500" dirty="0" err="1">
                <a:solidFill>
                  <a:srgbClr val="0070C0"/>
                </a:solidFill>
              </a:rPr>
              <a:t>extends</a:t>
            </a:r>
            <a:r>
              <a:rPr lang="sv-SE" sz="1500" dirty="0">
                <a:solidFill>
                  <a:srgbClr val="0070C0"/>
                </a:solidFill>
              </a:rPr>
              <a:t> Item:</a:t>
            </a:r>
          </a:p>
          <a:p>
            <a:pPr marL="0" indent="0">
              <a:buNone/>
            </a:pPr>
            <a:r>
              <a:rPr lang="sv-SE" sz="1500" dirty="0">
                <a:solidFill>
                  <a:srgbClr val="0070C0"/>
                </a:solidFill>
              </a:rPr>
              <a:t>public </a:t>
            </a:r>
            <a:r>
              <a:rPr lang="sv-SE" sz="1500" dirty="0" err="1">
                <a:solidFill>
                  <a:srgbClr val="0070C0"/>
                </a:solidFill>
              </a:rPr>
              <a:t>int</a:t>
            </a:r>
            <a:r>
              <a:rPr lang="sv-SE" sz="1500" dirty="0">
                <a:solidFill>
                  <a:srgbClr val="0070C0"/>
                </a:solidFill>
              </a:rPr>
              <a:t> </a:t>
            </a:r>
            <a:r>
              <a:rPr lang="sv-SE" sz="1500" dirty="0" err="1">
                <a:solidFill>
                  <a:srgbClr val="0070C0"/>
                </a:solidFill>
              </a:rPr>
              <a:t>getEnergy</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energy</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500" dirty="0">
              <a:solidFill>
                <a:srgbClr val="0070C0"/>
              </a:solidFill>
            </a:endParaRPr>
          </a:p>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GameObject</a:t>
            </a:r>
            <a:r>
              <a:rPr lang="sv-SE" sz="1500" dirty="0">
                <a:solidFill>
                  <a:srgbClr val="0070C0"/>
                </a:solidFill>
              </a:rPr>
              <a:t>:</a:t>
            </a:r>
          </a:p>
          <a:p>
            <a:pPr marL="0" indent="0">
              <a:buNone/>
            </a:pPr>
            <a:r>
              <a:rPr lang="sv-SE" sz="1500" dirty="0">
                <a:solidFill>
                  <a:srgbClr val="0070C0"/>
                </a:solidFill>
              </a:rPr>
              <a:t>public Color </a:t>
            </a:r>
            <a:r>
              <a:rPr lang="sv-SE" sz="1500" dirty="0" err="1">
                <a:solidFill>
                  <a:srgbClr val="0070C0"/>
                </a:solidFill>
              </a:rPr>
              <a:t>getColor</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this.color</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900" dirty="0">
              <a:solidFill>
                <a:srgbClr val="0070C0"/>
              </a:solidFill>
            </a:endParaRPr>
          </a:p>
          <a:p>
            <a:pPr marL="0" indent="0">
              <a:buNone/>
            </a:pPr>
            <a:endParaRPr lang="sv-SE" sz="1500" dirty="0">
              <a:solidFill>
                <a:srgbClr val="0070C0"/>
              </a:solidFill>
            </a:endParaRPr>
          </a:p>
        </p:txBody>
      </p:sp>
    </p:spTree>
    <p:custDataLst>
      <p:tags r:id="rId1"/>
    </p:custDataLst>
    <p:extLst>
      <p:ext uri="{BB962C8B-B14F-4D97-AF65-F5344CB8AC3E}">
        <p14:creationId xmlns:p14="http://schemas.microsoft.com/office/powerpoint/2010/main" val="3124719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normAutofit lnSpcReduction="10000"/>
          </a:bodyPr>
          <a:lstStyle/>
          <a:p>
            <a:pPr>
              <a:lnSpc>
                <a:spcPct val="150000"/>
              </a:lnSpc>
            </a:pPr>
            <a:r>
              <a:rPr lang="sv-SE" dirty="0"/>
              <a:t>Kändes som ett omvänt arbetssätt i början</a:t>
            </a:r>
          </a:p>
          <a:p>
            <a:pPr>
              <a:lnSpc>
                <a:spcPct val="150000"/>
              </a:lnSpc>
            </a:pPr>
            <a:r>
              <a:rPr lang="sv-SE" dirty="0"/>
              <a:t>Bra metod för att dela upp metoder i hanterbara bitar</a:t>
            </a:r>
          </a:p>
          <a:p>
            <a:pPr>
              <a:lnSpc>
                <a:spcPct val="150000"/>
              </a:lnSpc>
            </a:pPr>
            <a:r>
              <a:rPr lang="sv-SE" dirty="0"/>
              <a:t>Fick kompileringsfel i test före att </a:t>
            </a:r>
            <a:r>
              <a:rPr lang="sv-SE" dirty="0" err="1"/>
              <a:t>konstruktorer</a:t>
            </a:r>
            <a:r>
              <a:rPr lang="sv-SE" dirty="0"/>
              <a:t> skrivits</a:t>
            </a:r>
          </a:p>
          <a:p>
            <a:pPr>
              <a:lnSpc>
                <a:spcPct val="150000"/>
              </a:lnSpc>
            </a:pPr>
            <a:r>
              <a:rPr lang="sv-SE" dirty="0"/>
              <a:t>Svårt namnge testfall</a:t>
            </a:r>
          </a:p>
          <a:p>
            <a:pPr>
              <a:lnSpc>
                <a:spcPct val="150000"/>
              </a:lnSpc>
            </a:pPr>
            <a:r>
              <a:rPr lang="sv-SE" dirty="0"/>
              <a:t>Många oordnade testfall, svårt hålla reda på vad som är testat</a:t>
            </a:r>
          </a:p>
          <a:p>
            <a:pPr lvl="1">
              <a:lnSpc>
                <a:spcPct val="150000"/>
              </a:lnSpc>
            </a:pPr>
            <a:r>
              <a:rPr lang="sv-SE" dirty="0"/>
              <a:t>Inga spårbarhetsmatriser</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 Class Hero</a:t>
            </a:r>
          </a:p>
        </p:txBody>
      </p:sp>
      <p:sp>
        <p:nvSpPr>
          <p:cNvPr id="3" name="Platshållare för innehåll 2"/>
          <p:cNvSpPr>
            <a:spLocks noGrp="1"/>
          </p:cNvSpPr>
          <p:nvPr>
            <p:ph idx="1"/>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pic>
        <p:nvPicPr>
          <p:cNvPr id="14" name="Content Placeholder 13">
            <a:extLst>
              <a:ext uri="{FF2B5EF4-FFF2-40B4-BE49-F238E27FC236}">
                <a16:creationId xmlns:a16="http://schemas.microsoft.com/office/drawing/2014/main" id="{702366A0-AB4E-B240-A8A6-87717022F6D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475931" y="1255366"/>
            <a:ext cx="3664769" cy="4921597"/>
          </a:xfrm>
        </p:spPr>
      </p:pic>
    </p:spTree>
    <p:custDataLst>
      <p:tags r:id="rId1"/>
    </p:custDataLst>
    <p:extLst>
      <p:ext uri="{BB962C8B-B14F-4D97-AF65-F5344CB8AC3E}">
        <p14:creationId xmlns:p14="http://schemas.microsoft.com/office/powerpoint/2010/main" val="3595241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endParaRPr lang="sv-SE" dirty="0"/>
          </a:p>
          <a:p>
            <a:r>
              <a:rPr lang="sv-SE" dirty="0"/>
              <a:t>Byggscript med </a:t>
            </a:r>
            <a:r>
              <a:rPr lang="sv-SE" dirty="0" err="1"/>
              <a:t>Maven</a:t>
            </a:r>
            <a:endParaRPr lang="sv-SE" dirty="0"/>
          </a:p>
          <a:p>
            <a:r>
              <a:rPr lang="sv-SE" dirty="0" err="1"/>
              <a:t>Coverage</a:t>
            </a:r>
            <a:r>
              <a:rPr lang="sv-SE" dirty="0"/>
              <a:t> med Emma, </a:t>
            </a:r>
            <a:r>
              <a:rPr lang="sv-SE" dirty="0" err="1"/>
              <a:t>JaCoCo</a:t>
            </a:r>
            <a:r>
              <a:rPr lang="sv-SE" dirty="0"/>
              <a:t> och </a:t>
            </a:r>
            <a:r>
              <a:rPr lang="sv-SE" dirty="0" err="1"/>
              <a:t>IntelliJ</a:t>
            </a:r>
            <a:r>
              <a:rPr lang="sv-SE" dirty="0"/>
              <a:t> IDEA</a:t>
            </a:r>
          </a:p>
          <a:p>
            <a:r>
              <a:rPr lang="sv-SE" dirty="0"/>
              <a:t>Testverktyg </a:t>
            </a:r>
            <a:r>
              <a:rPr lang="sv-SE" dirty="0" err="1"/>
              <a:t>FindBugs</a:t>
            </a:r>
            <a:r>
              <a:rPr lang="sv-SE" dirty="0"/>
              <a:t>-IDEA för </a:t>
            </a:r>
            <a:r>
              <a:rPr lang="sv-SE" dirty="0" err="1"/>
              <a:t>IntelliJ</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pic>
        <p:nvPicPr>
          <p:cNvPr id="7" name="Content Placeholder 6">
            <a:extLst>
              <a:ext uri="{FF2B5EF4-FFF2-40B4-BE49-F238E27FC236}">
                <a16:creationId xmlns:a16="http://schemas.microsoft.com/office/drawing/2014/main" id="{8FF3AB4D-8F59-0649-B99C-7CEBC25576D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11665" y="1825624"/>
            <a:ext cx="7359670" cy="4351338"/>
          </a:xfrm>
        </p:spPr>
      </p:pic>
      <p:pic>
        <p:nvPicPr>
          <p:cNvPr id="8" name="Content Placeholder 13">
            <a:extLst>
              <a:ext uri="{FF2B5EF4-FFF2-40B4-BE49-F238E27FC236}">
                <a16:creationId xmlns:a16="http://schemas.microsoft.com/office/drawing/2014/main" id="{C4C2EFD9-565C-3947-9B69-2F4785C120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480" y="1540495"/>
            <a:ext cx="3664769" cy="4921597"/>
          </a:xfrm>
          <a:prstGeom prst="rect">
            <a:avLst/>
          </a:prstGeom>
        </p:spPr>
      </p:pic>
    </p:spTree>
    <p:custDataLst>
      <p:tags r:id="rId1"/>
    </p:custDataLst>
    <p:extLst>
      <p:ext uri="{BB962C8B-B14F-4D97-AF65-F5344CB8AC3E}">
        <p14:creationId xmlns:p14="http://schemas.microsoft.com/office/powerpoint/2010/main" val="1900409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726864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04679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Beslutsträd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386033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644214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r>
              <a:rPr lang="sv-SE" dirty="0"/>
              <a:t>Granskning av grupp 3</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översikt</a:t>
            </a:r>
          </a:p>
        </p:txBody>
      </p:sp>
      <p:pic>
        <p:nvPicPr>
          <p:cNvPr id="7" name="Content Placeholder 6">
            <a:extLst>
              <a:ext uri="{FF2B5EF4-FFF2-40B4-BE49-F238E27FC236}">
                <a16:creationId xmlns:a16="http://schemas.microsoft.com/office/drawing/2014/main" id="{816B6572-5E01-7742-AE96-14D64F2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127757"/>
            <a:ext cx="10515600" cy="3747074"/>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r>
              <a:rPr lang="sv-SE" dirty="0"/>
              <a:t>1. </a:t>
            </a:r>
          </a:p>
          <a:p>
            <a:r>
              <a:rPr lang="sv-SE" dirty="0"/>
              <a:t>2. </a:t>
            </a:r>
          </a:p>
          <a:p>
            <a:r>
              <a:rPr lang="sv-SE" dirty="0"/>
              <a:t>3. </a:t>
            </a:r>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a:t>
            </a:r>
          </a:p>
          <a:p>
            <a:r>
              <a:rPr lang="sv-SE" dirty="0"/>
              <a:t>…</a:t>
            </a:r>
          </a:p>
          <a:p>
            <a:r>
              <a:rPr lang="sv-SE" dirty="0"/>
              <a:t>…</a:t>
            </a:r>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938463"/>
          </a:xfrm>
        </p:spPr>
        <p:txBody>
          <a:bodyPr/>
          <a:lstStyle/>
          <a:p>
            <a:r>
              <a:rPr lang="sv-SE" dirty="0"/>
              <a:t>Kodkritiksystem</a:t>
            </a:r>
          </a:p>
        </p:txBody>
      </p:sp>
      <p:pic>
        <p:nvPicPr>
          <p:cNvPr id="13" name="Platshållare för bild 12">
            <a:extLst>
              <a:ext uri="{FF2B5EF4-FFF2-40B4-BE49-F238E27FC236}">
                <a16:creationId xmlns:a16="http://schemas.microsoft.com/office/drawing/2014/main" id="{916DB166-5CF7-1044-A24D-D093AD43B49C}"/>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821" r="1821"/>
          <a:stretch>
            <a:fillRect/>
          </a:stretch>
        </p:blipFill>
        <p:spPr>
          <a:xfrm>
            <a:off x="1389062" y="2597150"/>
            <a:ext cx="9413875" cy="3803650"/>
          </a:xfrm>
        </p:spPr>
      </p:pic>
      <p:sp>
        <p:nvSpPr>
          <p:cNvPr id="3" name="Platshållare för innehåll 2"/>
          <p:cNvSpPr>
            <a:spLocks noGrp="1"/>
          </p:cNvSpPr>
          <p:nvPr>
            <p:ph type="body" sz="half" idx="2"/>
          </p:nvPr>
        </p:nvSpPr>
        <p:spPr>
          <a:xfrm>
            <a:off x="839788" y="1523206"/>
            <a:ext cx="3932237" cy="3811588"/>
          </a:xfrm>
        </p:spPr>
        <p:txBody>
          <a:bodyPr/>
          <a:lstStyle/>
          <a:p>
            <a:r>
              <a:rPr lang="sv-SE" dirty="0" err="1"/>
              <a:t>FindBugs</a:t>
            </a:r>
            <a:endParaRPr lang="sv-SE" dirty="0"/>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pic>
        <p:nvPicPr>
          <p:cNvPr id="16" name="Platshållare för bild 15">
            <a:extLst>
              <a:ext uri="{FF2B5EF4-FFF2-40B4-BE49-F238E27FC236}">
                <a16:creationId xmlns:a16="http://schemas.microsoft.com/office/drawing/2014/main" id="{58E507C6-BF8C-B742-A48E-A712F6EA3E3D}"/>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526" r="526"/>
          <a:stretch>
            <a:fillRect/>
          </a:stretch>
        </p:blipFill>
        <p:spPr>
          <a:xfrm>
            <a:off x="4283075" y="609600"/>
            <a:ext cx="7651750" cy="5534025"/>
          </a:xfrm>
        </p:spPr>
      </p:pic>
      <p:sp>
        <p:nvSpPr>
          <p:cNvPr id="3" name="Platshållare för innehåll 2"/>
          <p:cNvSpPr>
            <a:spLocks noGrp="1"/>
          </p:cNvSpPr>
          <p:nvPr>
            <p:ph type="body" sz="half" idx="2"/>
          </p:nvPr>
        </p:nvSpPr>
        <p:spPr/>
        <p:txBody>
          <a:bodyPr/>
          <a:lstStyle/>
          <a:p>
            <a:endParaRPr lang="sv-SE" dirty="0"/>
          </a:p>
          <a:p>
            <a:r>
              <a:rPr lang="sv-SE" dirty="0"/>
              <a:t>LOC projektet: </a:t>
            </a:r>
          </a:p>
          <a:p>
            <a:r>
              <a:rPr lang="sv-SE" dirty="0"/>
              <a:t>LOC för testerna: </a:t>
            </a:r>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pic>
        <p:nvPicPr>
          <p:cNvPr id="6" name="Platshållare för innehåll 5">
            <a:extLst>
              <a:ext uri="{FF2B5EF4-FFF2-40B4-BE49-F238E27FC236}">
                <a16:creationId xmlns:a16="http://schemas.microsoft.com/office/drawing/2014/main" id="{1F6F0BB9-8496-E24B-94A9-345870B68AB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83188" y="1141448"/>
            <a:ext cx="6172200" cy="4565578"/>
          </a:xfrm>
        </p:spPr>
      </p:pic>
      <p:sp>
        <p:nvSpPr>
          <p:cNvPr id="4" name="Platshållare för text 3">
            <a:extLst>
              <a:ext uri="{FF2B5EF4-FFF2-40B4-BE49-F238E27FC236}">
                <a16:creationId xmlns:a16="http://schemas.microsoft.com/office/drawing/2014/main" id="{41E3E60D-F153-4446-9CF2-DD42DF5E1709}"/>
              </a:ext>
            </a:extLst>
          </p:cNvPr>
          <p:cNvSpPr>
            <a:spLocks noGrp="1"/>
          </p:cNvSpPr>
          <p:nvPr>
            <p:ph type="body" sz="half" idx="2"/>
          </p:nvPr>
        </p:nvSpPr>
        <p:spPr/>
        <p:txBody>
          <a:bodyPr>
            <a:normAutofit/>
          </a:bodyPr>
          <a:lstStyle/>
          <a:p>
            <a:pPr algn="ctr"/>
            <a:r>
              <a:rPr lang="sv-SE" sz="9600" dirty="0"/>
              <a:t>97%</a:t>
            </a:r>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sp>
        <p:nvSpPr>
          <p:cNvPr id="3" name="Platshållare för innehåll 2"/>
          <p:cNvSpPr>
            <a:spLocks noGrp="1"/>
          </p:cNvSpPr>
          <p:nvPr>
            <p:ph idx="1"/>
          </p:nvPr>
        </p:nvSpPr>
        <p:spPr>
          <a:xfrm>
            <a:off x="838201" y="1690688"/>
            <a:ext cx="4775200" cy="4067175"/>
          </a:xfrm>
        </p:spPr>
        <p:txBody>
          <a:bodyPr>
            <a:normAutofit fontScale="25000" lnSpcReduction="20000"/>
          </a:bodyPr>
          <a:lstStyle/>
          <a:p>
            <a:pPr marL="0" indent="0">
              <a:buNone/>
            </a:pPr>
            <a:r>
              <a:rPr lang="sv-SE" dirty="0"/>
              <a:t>&lt;?</a:t>
            </a:r>
            <a:r>
              <a:rPr lang="sv-SE" dirty="0" err="1"/>
              <a:t>xml</a:t>
            </a:r>
            <a:r>
              <a:rPr lang="sv-SE" dirty="0"/>
              <a:t> version="1.0" </a:t>
            </a:r>
            <a:r>
              <a:rPr lang="sv-SE" dirty="0" err="1"/>
              <a:t>encoding</a:t>
            </a:r>
            <a:r>
              <a:rPr lang="sv-SE" dirty="0"/>
              <a:t>="UTF-8"?&gt;</a:t>
            </a:r>
            <a:br>
              <a:rPr lang="sv-SE" dirty="0"/>
            </a:br>
            <a:br>
              <a:rPr lang="sv-SE" dirty="0"/>
            </a:br>
            <a:r>
              <a:rPr lang="sv-SE" dirty="0"/>
              <a:t>&lt;</a:t>
            </a:r>
            <a:r>
              <a:rPr lang="sv-SE" dirty="0" err="1"/>
              <a:t>project</a:t>
            </a:r>
            <a:r>
              <a:rPr lang="sv-SE" dirty="0"/>
              <a:t> </a:t>
            </a:r>
            <a:r>
              <a:rPr lang="sv-SE" dirty="0" err="1"/>
              <a:t>xmlns</a:t>
            </a:r>
            <a:r>
              <a:rPr lang="sv-SE" dirty="0"/>
              <a:t>="http://</a:t>
            </a:r>
            <a:r>
              <a:rPr lang="sv-SE" dirty="0" err="1"/>
              <a:t>maven.apache.org</a:t>
            </a:r>
            <a:r>
              <a:rPr lang="sv-SE" dirty="0"/>
              <a:t>/POM/4.0.0" </a:t>
            </a:r>
            <a:r>
              <a:rPr lang="sv-SE" dirty="0" err="1"/>
              <a:t>xmlns:xsi</a:t>
            </a:r>
            <a:r>
              <a:rPr lang="sv-SE" dirty="0"/>
              <a:t>="http://www.w3.org/2001/</a:t>
            </a:r>
            <a:r>
              <a:rPr lang="sv-SE" dirty="0" err="1"/>
              <a:t>XMLSchema-instance</a:t>
            </a:r>
            <a:r>
              <a:rPr lang="sv-SE" dirty="0"/>
              <a:t>"</a:t>
            </a:r>
            <a:br>
              <a:rPr lang="sv-SE" dirty="0"/>
            </a:br>
            <a:r>
              <a:rPr lang="sv-SE" dirty="0"/>
              <a:t>  </a:t>
            </a:r>
            <a:r>
              <a:rPr lang="sv-SE" dirty="0" err="1"/>
              <a:t>xsi:schemaLocation</a:t>
            </a:r>
            <a:r>
              <a:rPr lang="sv-SE" dirty="0"/>
              <a:t>="http://</a:t>
            </a:r>
            <a:r>
              <a:rPr lang="sv-SE" dirty="0" err="1"/>
              <a:t>maven.apache.org</a:t>
            </a:r>
            <a:r>
              <a:rPr lang="sv-SE" dirty="0"/>
              <a:t>/POM/4.0.0 http://</a:t>
            </a:r>
            <a:r>
              <a:rPr lang="sv-SE" dirty="0" err="1"/>
              <a:t>maven.apache.org</a:t>
            </a:r>
            <a:r>
              <a:rPr lang="sv-SE" dirty="0"/>
              <a:t>/</a:t>
            </a:r>
            <a:r>
              <a:rPr lang="sv-SE" dirty="0" err="1"/>
              <a:t>xsd</a:t>
            </a:r>
            <a:r>
              <a:rPr lang="sv-SE" dirty="0"/>
              <a:t>/maven-4.0.0.xsd"&gt;</a:t>
            </a:r>
            <a:br>
              <a:rPr lang="sv-SE" dirty="0"/>
            </a:br>
            <a:r>
              <a:rPr lang="sv-SE" dirty="0"/>
              <a:t>  &lt;</a:t>
            </a:r>
            <a:r>
              <a:rPr lang="sv-SE" dirty="0" err="1"/>
              <a:t>modelVersion</a:t>
            </a:r>
            <a:r>
              <a:rPr lang="sv-SE" dirty="0"/>
              <a:t>&gt;4.0.0&lt;/</a:t>
            </a:r>
            <a:r>
              <a:rPr lang="sv-SE" dirty="0" err="1"/>
              <a:t>modelVersion</a:t>
            </a:r>
            <a:r>
              <a:rPr lang="sv-SE" dirty="0"/>
              <a:t>&gt;</a:t>
            </a:r>
            <a:br>
              <a:rPr lang="sv-SE" dirty="0"/>
            </a:br>
            <a:br>
              <a:rPr lang="sv-SE" dirty="0"/>
            </a:br>
            <a:r>
              <a:rPr lang="sv-SE" dirty="0"/>
              <a:t>  &lt;</a:t>
            </a:r>
            <a:r>
              <a:rPr lang="sv-SE" dirty="0" err="1"/>
              <a:t>groupId</a:t>
            </a:r>
            <a:r>
              <a:rPr lang="sv-SE" dirty="0"/>
              <a:t>&gt;se.inte.group5&lt;/</a:t>
            </a:r>
            <a:r>
              <a:rPr lang="sv-SE" dirty="0" err="1"/>
              <a:t>groupId</a:t>
            </a:r>
            <a:r>
              <a:rPr lang="sv-SE" dirty="0"/>
              <a:t>&gt;</a:t>
            </a:r>
            <a:br>
              <a:rPr lang="sv-SE" dirty="0"/>
            </a:br>
            <a:r>
              <a:rPr lang="sv-SE" dirty="0"/>
              <a:t>  &lt;</a:t>
            </a:r>
            <a:r>
              <a:rPr lang="sv-SE" dirty="0" err="1"/>
              <a:t>artifactId</a:t>
            </a:r>
            <a:r>
              <a:rPr lang="sv-SE" dirty="0"/>
              <a:t>&gt;</a:t>
            </a:r>
            <a:r>
              <a:rPr lang="sv-SE" dirty="0" err="1"/>
              <a:t>InteGame</a:t>
            </a:r>
            <a:r>
              <a:rPr lang="sv-SE" dirty="0"/>
              <a:t>&lt;/</a:t>
            </a:r>
            <a:r>
              <a:rPr lang="sv-SE" dirty="0" err="1"/>
              <a:t>artifactId</a:t>
            </a:r>
            <a:r>
              <a:rPr lang="sv-SE" dirty="0"/>
              <a:t>&gt;</a:t>
            </a:r>
            <a:br>
              <a:rPr lang="sv-SE" dirty="0"/>
            </a:br>
            <a:r>
              <a:rPr lang="sv-SE" dirty="0"/>
              <a:t>  &lt;version&gt;1.0-SNAPSHOT&lt;/version&gt;</a:t>
            </a:r>
            <a:br>
              <a:rPr lang="sv-SE" dirty="0"/>
            </a:br>
            <a:br>
              <a:rPr lang="sv-SE" dirty="0"/>
            </a:br>
            <a:r>
              <a:rPr lang="sv-SE" dirty="0"/>
              <a:t>  &lt;</a:t>
            </a:r>
            <a:r>
              <a:rPr lang="sv-SE" dirty="0" err="1"/>
              <a:t>name</a:t>
            </a:r>
            <a:r>
              <a:rPr lang="sv-SE" dirty="0"/>
              <a:t>&gt;</a:t>
            </a:r>
            <a:r>
              <a:rPr lang="sv-SE" dirty="0" err="1"/>
              <a:t>InteGame</a:t>
            </a:r>
            <a:r>
              <a:rPr lang="sv-SE" dirty="0"/>
              <a:t>&lt;/</a:t>
            </a:r>
            <a:r>
              <a:rPr lang="sv-SE" dirty="0" err="1"/>
              <a:t>name</a:t>
            </a:r>
            <a:r>
              <a:rPr lang="sv-SE" dirty="0"/>
              <a:t>&gt;</a:t>
            </a:r>
            <a:br>
              <a:rPr lang="sv-SE" dirty="0"/>
            </a:br>
            <a:r>
              <a:rPr lang="sv-SE" dirty="0"/>
              <a:t>  &lt;!-- </a:t>
            </a:r>
            <a:r>
              <a:rPr lang="sv-SE" i="1" dirty="0"/>
              <a:t>FIXME </a:t>
            </a:r>
            <a:r>
              <a:rPr lang="sv-SE" i="1" dirty="0" err="1"/>
              <a:t>change</a:t>
            </a:r>
            <a:r>
              <a:rPr lang="sv-SE" i="1" dirty="0"/>
              <a:t> it to the </a:t>
            </a:r>
            <a:r>
              <a:rPr lang="sv-SE" i="1" dirty="0" err="1"/>
              <a:t>project's</a:t>
            </a:r>
            <a:r>
              <a:rPr lang="sv-SE" i="1" dirty="0"/>
              <a:t> </a:t>
            </a:r>
            <a:r>
              <a:rPr lang="sv-SE" i="1" dirty="0" err="1"/>
              <a:t>website</a:t>
            </a:r>
            <a:r>
              <a:rPr lang="sv-SE" i="1" dirty="0"/>
              <a:t> </a:t>
            </a:r>
            <a:r>
              <a:rPr lang="sv-SE" dirty="0"/>
              <a:t>--&gt;</a:t>
            </a:r>
            <a:br>
              <a:rPr lang="sv-SE" dirty="0"/>
            </a:br>
            <a:r>
              <a:rPr lang="sv-SE" dirty="0"/>
              <a:t>  &lt;</a:t>
            </a:r>
            <a:r>
              <a:rPr lang="sv-SE" dirty="0" err="1"/>
              <a:t>url</a:t>
            </a:r>
            <a:r>
              <a:rPr lang="sv-SE" dirty="0"/>
              <a:t>&gt;http://</a:t>
            </a:r>
            <a:r>
              <a:rPr lang="sv-SE" dirty="0" err="1"/>
              <a:t>www.example.com</a:t>
            </a:r>
            <a:r>
              <a:rPr lang="sv-SE" dirty="0"/>
              <a:t>&lt;/</a:t>
            </a:r>
            <a:r>
              <a:rPr lang="sv-SE" dirty="0" err="1"/>
              <a:t>url</a:t>
            </a:r>
            <a:r>
              <a:rPr lang="sv-SE" dirty="0"/>
              <a:t>&gt;</a:t>
            </a:r>
            <a:br>
              <a:rPr lang="sv-SE" dirty="0"/>
            </a:br>
            <a:br>
              <a:rPr lang="sv-SE" dirty="0"/>
            </a:br>
            <a:r>
              <a:rPr lang="sv-SE" dirty="0"/>
              <a:t>  &lt;</a:t>
            </a:r>
            <a:r>
              <a:rPr lang="sv-SE" dirty="0" err="1"/>
              <a:t>properties</a:t>
            </a:r>
            <a:r>
              <a:rPr lang="sv-SE" dirty="0"/>
              <a:t>&gt;</a:t>
            </a:r>
            <a:br>
              <a:rPr lang="sv-SE" dirty="0"/>
            </a:br>
            <a:r>
              <a:rPr lang="sv-SE" dirty="0"/>
              <a:t>    &lt;</a:t>
            </a:r>
            <a:r>
              <a:rPr lang="sv-SE" dirty="0" err="1"/>
              <a:t>project.build.sourceEncoding</a:t>
            </a:r>
            <a:r>
              <a:rPr lang="sv-SE" dirty="0"/>
              <a:t>&gt;UTF-8&lt;/</a:t>
            </a:r>
            <a:r>
              <a:rPr lang="sv-SE" dirty="0" err="1"/>
              <a:t>project.build.sourceEncoding</a:t>
            </a:r>
            <a:r>
              <a:rPr lang="sv-SE" dirty="0"/>
              <a:t>&gt;</a:t>
            </a:r>
            <a:br>
              <a:rPr lang="sv-SE" dirty="0"/>
            </a:br>
            <a:r>
              <a:rPr lang="sv-SE" dirty="0"/>
              <a:t>    &lt;</a:t>
            </a:r>
            <a:r>
              <a:rPr lang="sv-SE" dirty="0" err="1"/>
              <a:t>maven.compiler.source</a:t>
            </a:r>
            <a:r>
              <a:rPr lang="sv-SE" dirty="0"/>
              <a:t>&gt;1.7&lt;/</a:t>
            </a:r>
            <a:r>
              <a:rPr lang="sv-SE" dirty="0" err="1"/>
              <a:t>maven.compiler.source</a:t>
            </a:r>
            <a:r>
              <a:rPr lang="sv-SE" dirty="0"/>
              <a:t>&gt;</a:t>
            </a:r>
            <a:br>
              <a:rPr lang="sv-SE" dirty="0"/>
            </a:br>
            <a:r>
              <a:rPr lang="sv-SE" dirty="0"/>
              <a:t>    &lt;</a:t>
            </a:r>
            <a:r>
              <a:rPr lang="sv-SE" dirty="0" err="1"/>
              <a:t>maven.compiler.target</a:t>
            </a:r>
            <a:r>
              <a:rPr lang="sv-SE" dirty="0"/>
              <a:t>&gt;1.7&lt;/</a:t>
            </a:r>
            <a:r>
              <a:rPr lang="sv-SE" dirty="0" err="1"/>
              <a:t>maven.compiler.target</a:t>
            </a:r>
            <a:r>
              <a:rPr lang="sv-SE" dirty="0"/>
              <a:t>&gt;</a:t>
            </a:r>
            <a:br>
              <a:rPr lang="sv-SE" dirty="0"/>
            </a:br>
            <a:r>
              <a:rPr lang="sv-SE" dirty="0"/>
              <a:t>  &lt;/</a:t>
            </a:r>
            <a:r>
              <a:rPr lang="sv-SE" dirty="0" err="1"/>
              <a:t>properties</a:t>
            </a:r>
            <a:r>
              <a:rPr lang="sv-SE" dirty="0"/>
              <a:t>&gt;</a:t>
            </a:r>
            <a:br>
              <a:rPr lang="sv-SE" dirty="0"/>
            </a:br>
            <a:br>
              <a:rPr lang="sv-SE" dirty="0"/>
            </a:br>
            <a:r>
              <a:rPr lang="sv-SE" dirty="0"/>
              <a:t>  &lt;</a:t>
            </a:r>
            <a:r>
              <a:rPr lang="sv-SE" dirty="0" err="1"/>
              <a:t>dependencies</a:t>
            </a:r>
            <a:r>
              <a:rPr lang="sv-SE" dirty="0"/>
              <a:t>&gt;</a:t>
            </a:r>
            <a:br>
              <a:rPr lang="sv-SE" dirty="0"/>
            </a:br>
            <a:r>
              <a:rPr lang="sv-SE" dirty="0"/>
              <a:t>    &lt;</a:t>
            </a:r>
            <a:r>
              <a:rPr lang="sv-SE" dirty="0" err="1"/>
              <a:t>dependency</a:t>
            </a:r>
            <a:r>
              <a:rPr lang="sv-SE" dirty="0"/>
              <a:t>&gt;</a:t>
            </a:r>
            <a:br>
              <a:rPr lang="sv-SE" dirty="0"/>
            </a:br>
            <a:r>
              <a:rPr lang="sv-SE" dirty="0"/>
              <a:t>      &lt;</a:t>
            </a:r>
            <a:r>
              <a:rPr lang="sv-SE" dirty="0" err="1"/>
              <a:t>groupId</a:t>
            </a:r>
            <a:r>
              <a:rPr lang="sv-SE" dirty="0"/>
              <a:t>&gt;</a:t>
            </a:r>
            <a:r>
              <a:rPr lang="sv-SE" dirty="0" err="1"/>
              <a:t>junit</a:t>
            </a:r>
            <a:r>
              <a:rPr lang="sv-SE" dirty="0"/>
              <a:t>&lt;/</a:t>
            </a:r>
            <a:r>
              <a:rPr lang="sv-SE" dirty="0" err="1"/>
              <a:t>groupId</a:t>
            </a:r>
            <a:r>
              <a:rPr lang="sv-SE" dirty="0"/>
              <a:t>&gt;</a:t>
            </a:r>
            <a:br>
              <a:rPr lang="sv-SE" dirty="0"/>
            </a:br>
            <a:r>
              <a:rPr lang="sv-SE" dirty="0"/>
              <a:t>      &lt;</a:t>
            </a:r>
            <a:r>
              <a:rPr lang="sv-SE" dirty="0" err="1"/>
              <a:t>artifactId</a:t>
            </a:r>
            <a:r>
              <a:rPr lang="sv-SE" dirty="0"/>
              <a:t>&gt;</a:t>
            </a:r>
            <a:r>
              <a:rPr lang="sv-SE" dirty="0" err="1"/>
              <a:t>junit</a:t>
            </a:r>
            <a:r>
              <a:rPr lang="sv-SE" dirty="0"/>
              <a:t>&lt;/</a:t>
            </a:r>
            <a:r>
              <a:rPr lang="sv-SE" dirty="0" err="1"/>
              <a:t>artifactId</a:t>
            </a:r>
            <a:r>
              <a:rPr lang="sv-SE" dirty="0"/>
              <a:t>&gt;</a:t>
            </a:r>
            <a:br>
              <a:rPr lang="sv-SE" dirty="0"/>
            </a:br>
            <a:r>
              <a:rPr lang="sv-SE" dirty="0"/>
              <a:t>      &lt;version&gt;4.11&lt;/version&gt;</a:t>
            </a:r>
            <a:br>
              <a:rPr lang="sv-SE" dirty="0"/>
            </a:br>
            <a:r>
              <a:rPr lang="sv-SE" dirty="0"/>
              <a:t>      &lt;</a:t>
            </a:r>
            <a:r>
              <a:rPr lang="sv-SE" dirty="0" err="1"/>
              <a:t>scope</a:t>
            </a:r>
            <a:r>
              <a:rPr lang="sv-SE" dirty="0"/>
              <a:t>&gt;test&lt;/</a:t>
            </a:r>
            <a:r>
              <a:rPr lang="sv-SE" dirty="0" err="1"/>
              <a:t>scope</a:t>
            </a:r>
            <a:r>
              <a:rPr lang="sv-SE" dirty="0"/>
              <a:t>&gt;</a:t>
            </a:r>
            <a:br>
              <a:rPr lang="sv-SE" dirty="0"/>
            </a:br>
            <a:r>
              <a:rPr lang="sv-SE" dirty="0"/>
              <a:t>    &lt;/</a:t>
            </a:r>
            <a:r>
              <a:rPr lang="sv-SE" dirty="0" err="1"/>
              <a:t>dependency</a:t>
            </a:r>
            <a:r>
              <a:rPr lang="sv-SE" dirty="0"/>
              <a:t>&gt;</a:t>
            </a:r>
            <a:br>
              <a:rPr lang="sv-SE" dirty="0"/>
            </a:br>
            <a:r>
              <a:rPr lang="sv-SE" dirty="0"/>
              <a:t>  &lt;/</a:t>
            </a:r>
            <a:r>
              <a:rPr lang="sv-SE" dirty="0" err="1"/>
              <a:t>dependencies</a:t>
            </a:r>
            <a:r>
              <a:rPr lang="sv-SE" dirty="0"/>
              <a:t>&gt;</a:t>
            </a:r>
            <a:br>
              <a:rPr lang="sv-SE" dirty="0"/>
            </a:br>
            <a:br>
              <a:rPr lang="sv-SE" dirty="0"/>
            </a:br>
            <a:r>
              <a:rPr lang="sv-SE" dirty="0"/>
              <a:t>  &lt;</a:t>
            </a:r>
            <a:r>
              <a:rPr lang="sv-SE" dirty="0" err="1"/>
              <a:t>build</a:t>
            </a:r>
            <a:r>
              <a:rPr lang="sv-SE" dirty="0"/>
              <a:t>&gt;</a:t>
            </a:r>
            <a:br>
              <a:rPr lang="sv-SE" dirty="0"/>
            </a:br>
            <a:r>
              <a:rPr lang="sv-SE" dirty="0"/>
              <a:t>    &lt;</a:t>
            </a:r>
            <a:r>
              <a:rPr lang="sv-SE" dirty="0" err="1"/>
              <a:t>pluginManagement</a:t>
            </a:r>
            <a:r>
              <a:rPr lang="sv-SE" dirty="0"/>
              <a:t>&gt;&lt;!-- lock down </a:t>
            </a:r>
            <a:r>
              <a:rPr lang="sv-SE" dirty="0" err="1"/>
              <a:t>plugins</a:t>
            </a:r>
            <a:r>
              <a:rPr lang="sv-SE" dirty="0"/>
              <a:t> versions to </a:t>
            </a:r>
            <a:r>
              <a:rPr lang="sv-SE" dirty="0" err="1"/>
              <a:t>avoid</a:t>
            </a:r>
            <a:r>
              <a:rPr lang="sv-SE" dirty="0"/>
              <a:t> </a:t>
            </a:r>
            <a:r>
              <a:rPr lang="sv-SE" dirty="0" err="1"/>
              <a:t>using</a:t>
            </a:r>
            <a:r>
              <a:rPr lang="sv-SE" dirty="0"/>
              <a:t> </a:t>
            </a:r>
            <a:r>
              <a:rPr lang="sv-SE" dirty="0" err="1"/>
              <a:t>Maven</a:t>
            </a:r>
            <a:r>
              <a:rPr lang="sv-SE" dirty="0"/>
              <a:t> </a:t>
            </a:r>
            <a:r>
              <a:rPr lang="sv-SE" dirty="0" err="1"/>
              <a:t>defaults</a:t>
            </a:r>
            <a:r>
              <a:rPr lang="sv-SE" dirty="0"/>
              <a:t> (</a:t>
            </a:r>
            <a:r>
              <a:rPr lang="sv-SE" dirty="0" err="1"/>
              <a:t>may</a:t>
            </a:r>
            <a:r>
              <a:rPr lang="sv-SE" dirty="0"/>
              <a:t> be </a:t>
            </a:r>
            <a:r>
              <a:rPr lang="sv-SE" dirty="0" err="1"/>
              <a:t>moved</a:t>
            </a:r>
            <a:r>
              <a:rPr lang="sv-SE" dirty="0"/>
              <a:t> to </a:t>
            </a:r>
            <a:r>
              <a:rPr lang="sv-SE" dirty="0" err="1"/>
              <a:t>parent</a:t>
            </a:r>
            <a:r>
              <a:rPr lang="sv-SE" dirty="0"/>
              <a:t> </a:t>
            </a:r>
            <a:r>
              <a:rPr lang="sv-SE" dirty="0" err="1"/>
              <a:t>pom</a:t>
            </a:r>
            <a:r>
              <a:rPr lang="sv-SE" dirty="0"/>
              <a:t>) --&gt;</a:t>
            </a:r>
            <a:br>
              <a:rPr lang="sv-SE" dirty="0"/>
            </a:br>
            <a:r>
              <a:rPr lang="sv-SE" dirty="0"/>
              <a:t>      &lt;</a:t>
            </a:r>
            <a:r>
              <a:rPr lang="sv-SE" dirty="0" err="1"/>
              <a:t>plugins</a:t>
            </a:r>
            <a:r>
              <a:rPr lang="sv-SE" dirty="0"/>
              <a:t>&gt;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clean</a:t>
            </a:r>
            <a:r>
              <a:rPr lang="sv-SE" dirty="0"/>
              <a:t>-plugin&lt;/</a:t>
            </a:r>
            <a:r>
              <a:rPr lang="sv-SE" dirty="0" err="1"/>
              <a:t>artifactId</a:t>
            </a:r>
            <a:r>
              <a:rPr lang="sv-SE" dirty="0"/>
              <a:t>&gt;</a:t>
            </a:r>
            <a:br>
              <a:rPr lang="sv-SE" dirty="0"/>
            </a:br>
            <a:r>
              <a:rPr lang="sv-SE" dirty="0"/>
              <a:t>          &lt;version&gt;3.0.0&lt;/version&gt;</a:t>
            </a:r>
            <a:br>
              <a:rPr lang="sv-SE" dirty="0"/>
            </a:br>
            <a:r>
              <a:rPr lang="sv-SE" dirty="0"/>
              <a:t>        &lt;/plugin&gt;</a:t>
            </a:r>
            <a:br>
              <a:rPr lang="sv-SE" dirty="0"/>
            </a:br>
            <a:r>
              <a:rPr lang="sv-SE" dirty="0"/>
              <a:t>        &lt;!-- </a:t>
            </a:r>
            <a:r>
              <a:rPr lang="sv-SE" dirty="0" err="1"/>
              <a:t>see</a:t>
            </a:r>
            <a:r>
              <a:rPr lang="sv-SE" dirty="0"/>
              <a:t> http://</a:t>
            </a:r>
            <a:r>
              <a:rPr lang="sv-SE" dirty="0" err="1"/>
              <a:t>maven.apache.org</a:t>
            </a:r>
            <a:r>
              <a:rPr lang="sv-SE" dirty="0"/>
              <a:t>/ref/</a:t>
            </a:r>
            <a:r>
              <a:rPr lang="sv-SE" dirty="0" err="1"/>
              <a:t>current</a:t>
            </a:r>
            <a:r>
              <a:rPr lang="sv-SE" dirty="0"/>
              <a:t>/</a:t>
            </a:r>
            <a:r>
              <a:rPr lang="sv-SE" dirty="0" err="1"/>
              <a:t>maven-core</a:t>
            </a:r>
            <a:r>
              <a:rPr lang="sv-SE" dirty="0"/>
              <a:t>/</a:t>
            </a:r>
            <a:r>
              <a:rPr lang="sv-SE" dirty="0" err="1"/>
              <a:t>default-bindings.html#Plugin_bindings_for_jar_packaging</a:t>
            </a:r>
            <a:r>
              <a:rPr lang="sv-SE" dirty="0"/>
              <a:t> --&gt;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resources</a:t>
            </a:r>
            <a:r>
              <a:rPr lang="sv-SE" dirty="0"/>
              <a:t>-plugin&lt;/</a:t>
            </a:r>
            <a:r>
              <a:rPr lang="sv-SE" dirty="0" err="1"/>
              <a:t>artifactId</a:t>
            </a:r>
            <a:r>
              <a:rPr lang="sv-SE" dirty="0"/>
              <a:t>&gt;</a:t>
            </a:r>
            <a:br>
              <a:rPr lang="sv-SE" dirty="0"/>
            </a:br>
            <a:r>
              <a:rPr lang="sv-SE" dirty="0"/>
              <a:t>          &lt;version&gt;3.0.2&lt;/version&gt;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compiler</a:t>
            </a:r>
            <a:r>
              <a:rPr lang="sv-SE" dirty="0"/>
              <a:t>-plugin&lt;/</a:t>
            </a:r>
            <a:r>
              <a:rPr lang="sv-SE" dirty="0" err="1"/>
              <a:t>artifactId</a:t>
            </a:r>
            <a:r>
              <a:rPr lang="sv-SE" dirty="0"/>
              <a:t>&gt;</a:t>
            </a:r>
            <a:br>
              <a:rPr lang="sv-SE" dirty="0"/>
            </a:br>
            <a:r>
              <a:rPr lang="sv-SE" dirty="0"/>
              <a:t>          &lt;version&gt;3.7.0&lt;/version&gt;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surefire</a:t>
            </a:r>
            <a:r>
              <a:rPr lang="sv-SE" dirty="0"/>
              <a:t>-plugin&lt;/</a:t>
            </a:r>
            <a:r>
              <a:rPr lang="sv-SE" dirty="0" err="1"/>
              <a:t>artifactId</a:t>
            </a:r>
            <a:r>
              <a:rPr lang="sv-SE" dirty="0"/>
              <a:t>&gt;</a:t>
            </a:r>
            <a:br>
              <a:rPr lang="sv-SE" dirty="0"/>
            </a:br>
            <a:r>
              <a:rPr lang="sv-SE" dirty="0"/>
              <a:t>          &lt;version&gt;2.20.1&lt;/version&gt;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jar</a:t>
            </a:r>
            <a:r>
              <a:rPr lang="sv-SE" dirty="0"/>
              <a:t>-plugin&lt;/</a:t>
            </a:r>
            <a:r>
              <a:rPr lang="sv-SE" dirty="0" err="1"/>
              <a:t>artifactId</a:t>
            </a:r>
            <a:r>
              <a:rPr lang="sv-SE" dirty="0"/>
              <a:t>&gt;</a:t>
            </a:r>
            <a:br>
              <a:rPr lang="sv-SE" dirty="0"/>
            </a:br>
            <a:r>
              <a:rPr lang="sv-SE" dirty="0"/>
              <a:t>          &lt;version&gt;3.0.2&lt;/version&gt;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install</a:t>
            </a:r>
            <a:r>
              <a:rPr lang="sv-SE" dirty="0"/>
              <a:t>-plugin&lt;/</a:t>
            </a:r>
            <a:r>
              <a:rPr lang="sv-SE" dirty="0" err="1"/>
              <a:t>artifactId</a:t>
            </a:r>
            <a:r>
              <a:rPr lang="sv-SE" dirty="0"/>
              <a:t>&gt;</a:t>
            </a:r>
            <a:br>
              <a:rPr lang="sv-SE" dirty="0"/>
            </a:br>
            <a:r>
              <a:rPr lang="sv-SE" dirty="0"/>
              <a:t>          &lt;version&gt;2.5.2&lt;/version&gt;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deploy</a:t>
            </a:r>
            <a:r>
              <a:rPr lang="sv-SE" dirty="0"/>
              <a:t>-plugin&lt;/</a:t>
            </a:r>
            <a:r>
              <a:rPr lang="sv-SE" dirty="0" err="1"/>
              <a:t>artifactId</a:t>
            </a:r>
            <a:r>
              <a:rPr lang="sv-SE" dirty="0"/>
              <a:t>&gt;</a:t>
            </a:r>
            <a:br>
              <a:rPr lang="sv-SE" dirty="0"/>
            </a:br>
            <a:r>
              <a:rPr lang="sv-SE" dirty="0"/>
              <a:t>          &lt;version&gt;2.8.2&lt;/version&gt;</a:t>
            </a:r>
            <a:br>
              <a:rPr lang="sv-SE" dirty="0"/>
            </a:br>
            <a:r>
              <a:rPr lang="sv-SE" dirty="0"/>
              <a:t>        &lt;/plugin&gt;</a:t>
            </a:r>
            <a:br>
              <a:rPr lang="sv-SE" dirty="0"/>
            </a:br>
            <a:r>
              <a:rPr lang="sv-SE" dirty="0"/>
              <a:t>      &lt;/</a:t>
            </a:r>
            <a:r>
              <a:rPr lang="sv-SE" dirty="0" err="1"/>
              <a:t>plugins</a:t>
            </a:r>
            <a:r>
              <a:rPr lang="sv-SE" dirty="0"/>
              <a:t>&gt;</a:t>
            </a:r>
            <a:br>
              <a:rPr lang="sv-SE" dirty="0"/>
            </a:br>
            <a:r>
              <a:rPr lang="sv-SE" dirty="0"/>
              <a:t>    &lt;/</a:t>
            </a:r>
            <a:r>
              <a:rPr lang="sv-SE" dirty="0" err="1"/>
              <a:t>pluginManagement</a:t>
            </a:r>
            <a:r>
              <a:rPr lang="sv-SE" dirty="0"/>
              <a:t>&gt;</a:t>
            </a:r>
            <a:br>
              <a:rPr lang="sv-SE" dirty="0"/>
            </a:br>
            <a:r>
              <a:rPr lang="sv-SE" dirty="0"/>
              <a:t>  &lt;/</a:t>
            </a:r>
            <a:r>
              <a:rPr lang="sv-SE" dirty="0" err="1"/>
              <a:t>build</a:t>
            </a:r>
            <a:r>
              <a:rPr lang="sv-SE" dirty="0"/>
              <a:t>&gt;</a:t>
            </a:r>
            <a:br>
              <a:rPr lang="sv-SE" dirty="0"/>
            </a:br>
            <a:r>
              <a:rPr lang="sv-SE" dirty="0"/>
              <a:t>&lt;/</a:t>
            </a:r>
            <a:r>
              <a:rPr lang="sv-SE" dirty="0" err="1"/>
              <a:t>project</a:t>
            </a:r>
            <a:r>
              <a:rPr lang="sv-SE" dirty="0"/>
              <a:t>&gt;</a:t>
            </a:r>
            <a:br>
              <a:rPr lang="sv-SE" dirty="0"/>
            </a:br>
            <a:endParaRPr lang="sv-SE" dirty="0"/>
          </a:p>
        </p:txBody>
      </p:sp>
      <p:sp>
        <p:nvSpPr>
          <p:cNvPr id="4" name="Platshållare för innehåll 2">
            <a:extLst>
              <a:ext uri="{FF2B5EF4-FFF2-40B4-BE49-F238E27FC236}">
                <a16:creationId xmlns:a16="http://schemas.microsoft.com/office/drawing/2014/main" id="{7502AE00-9333-EB4B-95D9-391326FD9AE0}"/>
              </a:ext>
            </a:extLst>
          </p:cNvPr>
          <p:cNvSpPr txBox="1">
            <a:spLocks/>
          </p:cNvSpPr>
          <p:nvPr/>
        </p:nvSpPr>
        <p:spPr>
          <a:xfrm>
            <a:off x="6578600" y="1690688"/>
            <a:ext cx="4775200" cy="406717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dirty="0"/>
              <a:t>&lt;?</a:t>
            </a:r>
            <a:r>
              <a:rPr lang="sv-SE" dirty="0" err="1"/>
              <a:t>xml</a:t>
            </a:r>
            <a:r>
              <a:rPr lang="sv-SE" dirty="0"/>
              <a:t> version="1.0" </a:t>
            </a:r>
            <a:r>
              <a:rPr lang="sv-SE" dirty="0" err="1"/>
              <a:t>encoding</a:t>
            </a:r>
            <a:r>
              <a:rPr lang="sv-SE" dirty="0"/>
              <a:t>="UTF-8"?&gt;</a:t>
            </a:r>
            <a:br>
              <a:rPr lang="sv-SE" dirty="0"/>
            </a:br>
            <a:br>
              <a:rPr lang="sv-SE" dirty="0"/>
            </a:br>
            <a:r>
              <a:rPr lang="sv-SE" dirty="0"/>
              <a:t>&lt;</a:t>
            </a:r>
            <a:r>
              <a:rPr lang="sv-SE" dirty="0" err="1"/>
              <a:t>project</a:t>
            </a:r>
            <a:r>
              <a:rPr lang="sv-SE" dirty="0"/>
              <a:t> </a:t>
            </a:r>
            <a:r>
              <a:rPr lang="sv-SE" dirty="0" err="1"/>
              <a:t>xmlns</a:t>
            </a:r>
            <a:r>
              <a:rPr lang="sv-SE" dirty="0"/>
              <a:t>="http://</a:t>
            </a:r>
            <a:r>
              <a:rPr lang="sv-SE" dirty="0" err="1"/>
              <a:t>maven.apache.org</a:t>
            </a:r>
            <a:r>
              <a:rPr lang="sv-SE" dirty="0"/>
              <a:t>/POM/4.0.0" </a:t>
            </a:r>
            <a:r>
              <a:rPr lang="sv-SE" dirty="0" err="1"/>
              <a:t>xmlns:xsi</a:t>
            </a:r>
            <a:r>
              <a:rPr lang="sv-SE" dirty="0"/>
              <a:t>="http://www.w3.org/2001/</a:t>
            </a:r>
            <a:r>
              <a:rPr lang="sv-SE" dirty="0" err="1"/>
              <a:t>XMLSchema-instance</a:t>
            </a:r>
            <a:r>
              <a:rPr lang="sv-SE" dirty="0"/>
              <a:t>"</a:t>
            </a:r>
            <a:br>
              <a:rPr lang="sv-SE" dirty="0"/>
            </a:br>
            <a:r>
              <a:rPr lang="sv-SE" dirty="0"/>
              <a:t>  </a:t>
            </a:r>
            <a:r>
              <a:rPr lang="sv-SE" dirty="0" err="1"/>
              <a:t>xsi:schemaLocation</a:t>
            </a:r>
            <a:r>
              <a:rPr lang="sv-SE" dirty="0"/>
              <a:t>="http://</a:t>
            </a:r>
            <a:r>
              <a:rPr lang="sv-SE" dirty="0" err="1"/>
              <a:t>maven.apache.org</a:t>
            </a:r>
            <a:r>
              <a:rPr lang="sv-SE" dirty="0"/>
              <a:t>/POM/4.0.0 http://</a:t>
            </a:r>
            <a:r>
              <a:rPr lang="sv-SE" dirty="0" err="1"/>
              <a:t>maven.apache.org</a:t>
            </a:r>
            <a:r>
              <a:rPr lang="sv-SE" dirty="0"/>
              <a:t>/</a:t>
            </a:r>
            <a:r>
              <a:rPr lang="sv-SE" dirty="0" err="1"/>
              <a:t>xsd</a:t>
            </a:r>
            <a:r>
              <a:rPr lang="sv-SE" dirty="0"/>
              <a:t>/maven-4.0.0.xsd"&gt;</a:t>
            </a:r>
            <a:br>
              <a:rPr lang="sv-SE" dirty="0"/>
            </a:br>
            <a:r>
              <a:rPr lang="sv-SE" dirty="0"/>
              <a:t>  &lt;</a:t>
            </a:r>
            <a:r>
              <a:rPr lang="sv-SE" dirty="0" err="1"/>
              <a:t>modelVersion</a:t>
            </a:r>
            <a:r>
              <a:rPr lang="sv-SE" dirty="0"/>
              <a:t>&gt;4.0.0&lt;/</a:t>
            </a:r>
            <a:r>
              <a:rPr lang="sv-SE" dirty="0" err="1"/>
              <a:t>modelVersion</a:t>
            </a:r>
            <a:r>
              <a:rPr lang="sv-SE" dirty="0"/>
              <a:t>&gt;</a:t>
            </a:r>
            <a:br>
              <a:rPr lang="sv-SE" dirty="0"/>
            </a:br>
            <a:br>
              <a:rPr lang="sv-SE" dirty="0"/>
            </a:br>
            <a:r>
              <a:rPr lang="sv-SE" dirty="0"/>
              <a:t>  &lt;</a:t>
            </a:r>
            <a:r>
              <a:rPr lang="sv-SE" dirty="0" err="1"/>
              <a:t>groupId</a:t>
            </a:r>
            <a:r>
              <a:rPr lang="sv-SE" dirty="0"/>
              <a:t>&gt;se.inte.group5&lt;/</a:t>
            </a:r>
            <a:r>
              <a:rPr lang="sv-SE" dirty="0" err="1"/>
              <a:t>groupId</a:t>
            </a:r>
            <a:r>
              <a:rPr lang="sv-SE" dirty="0"/>
              <a:t>&gt;</a:t>
            </a:r>
            <a:br>
              <a:rPr lang="sv-SE" dirty="0"/>
            </a:br>
            <a:r>
              <a:rPr lang="sv-SE" dirty="0"/>
              <a:t>  &lt;</a:t>
            </a:r>
            <a:r>
              <a:rPr lang="sv-SE" dirty="0" err="1"/>
              <a:t>artifactId</a:t>
            </a:r>
            <a:r>
              <a:rPr lang="sv-SE" dirty="0"/>
              <a:t>&gt;</a:t>
            </a:r>
            <a:r>
              <a:rPr lang="sv-SE" dirty="0" err="1"/>
              <a:t>InteGame</a:t>
            </a:r>
            <a:r>
              <a:rPr lang="sv-SE" dirty="0"/>
              <a:t>&lt;/</a:t>
            </a:r>
            <a:r>
              <a:rPr lang="sv-SE" dirty="0" err="1"/>
              <a:t>artifactId</a:t>
            </a:r>
            <a:r>
              <a:rPr lang="sv-SE" dirty="0"/>
              <a:t>&gt;</a:t>
            </a:r>
            <a:br>
              <a:rPr lang="sv-SE" dirty="0"/>
            </a:br>
            <a:r>
              <a:rPr lang="sv-SE" dirty="0"/>
              <a:t>  &lt;version&gt;1.0-SNAPSHOT&lt;/version&gt;</a:t>
            </a:r>
            <a:br>
              <a:rPr lang="sv-SE" dirty="0"/>
            </a:br>
            <a:br>
              <a:rPr lang="sv-SE" dirty="0"/>
            </a:br>
            <a:r>
              <a:rPr lang="sv-SE" dirty="0"/>
              <a:t>  &lt;</a:t>
            </a:r>
            <a:r>
              <a:rPr lang="sv-SE" dirty="0" err="1"/>
              <a:t>name</a:t>
            </a:r>
            <a:r>
              <a:rPr lang="sv-SE" dirty="0"/>
              <a:t>&gt;</a:t>
            </a:r>
            <a:r>
              <a:rPr lang="sv-SE" dirty="0" err="1"/>
              <a:t>InteGame</a:t>
            </a:r>
            <a:r>
              <a:rPr lang="sv-SE" dirty="0"/>
              <a:t>&lt;/</a:t>
            </a:r>
            <a:r>
              <a:rPr lang="sv-SE" dirty="0" err="1"/>
              <a:t>name</a:t>
            </a:r>
            <a:r>
              <a:rPr lang="sv-SE" dirty="0"/>
              <a:t>&gt;</a:t>
            </a:r>
            <a:br>
              <a:rPr lang="sv-SE" dirty="0"/>
            </a:br>
            <a:br>
              <a:rPr lang="sv-SE" dirty="0"/>
            </a:br>
            <a:r>
              <a:rPr lang="sv-SE" dirty="0"/>
              <a:t>  &lt;</a:t>
            </a:r>
            <a:r>
              <a:rPr lang="sv-SE" dirty="0" err="1"/>
              <a:t>properties</a:t>
            </a:r>
            <a:r>
              <a:rPr lang="sv-SE" dirty="0"/>
              <a:t>&gt;</a:t>
            </a:r>
            <a:br>
              <a:rPr lang="sv-SE" dirty="0"/>
            </a:br>
            <a:r>
              <a:rPr lang="sv-SE" dirty="0"/>
              <a:t>    &lt;</a:t>
            </a:r>
            <a:r>
              <a:rPr lang="sv-SE" dirty="0" err="1"/>
              <a:t>project.build.sourceEncoding</a:t>
            </a:r>
            <a:r>
              <a:rPr lang="sv-SE" dirty="0"/>
              <a:t>&gt;UTF-8&lt;/</a:t>
            </a:r>
            <a:r>
              <a:rPr lang="sv-SE" dirty="0" err="1"/>
              <a:t>project.build.sourceEncoding</a:t>
            </a:r>
            <a:r>
              <a:rPr lang="sv-SE" dirty="0"/>
              <a:t>&gt;</a:t>
            </a:r>
            <a:br>
              <a:rPr lang="sv-SE" dirty="0"/>
            </a:br>
            <a:r>
              <a:rPr lang="sv-SE" dirty="0"/>
              <a:t>    &lt;</a:t>
            </a:r>
            <a:r>
              <a:rPr lang="sv-SE" dirty="0" err="1"/>
              <a:t>maven.compiler.source</a:t>
            </a:r>
            <a:r>
              <a:rPr lang="sv-SE" dirty="0"/>
              <a:t>&gt;1.7&lt;/</a:t>
            </a:r>
            <a:r>
              <a:rPr lang="sv-SE" dirty="0" err="1"/>
              <a:t>maven.compiler.source</a:t>
            </a:r>
            <a:r>
              <a:rPr lang="sv-SE" dirty="0"/>
              <a:t>&gt;</a:t>
            </a:r>
            <a:br>
              <a:rPr lang="sv-SE" dirty="0"/>
            </a:br>
            <a:r>
              <a:rPr lang="sv-SE" dirty="0"/>
              <a:t>    &lt;</a:t>
            </a:r>
            <a:r>
              <a:rPr lang="sv-SE" dirty="0" err="1"/>
              <a:t>maven.compiler.target</a:t>
            </a:r>
            <a:r>
              <a:rPr lang="sv-SE" dirty="0"/>
              <a:t>&gt;1.7&lt;/</a:t>
            </a:r>
            <a:r>
              <a:rPr lang="sv-SE" dirty="0" err="1"/>
              <a:t>maven.compiler.target</a:t>
            </a:r>
            <a:r>
              <a:rPr lang="sv-SE" dirty="0"/>
              <a:t>&gt;</a:t>
            </a:r>
            <a:br>
              <a:rPr lang="sv-SE" dirty="0"/>
            </a:br>
            <a:r>
              <a:rPr lang="sv-SE" dirty="0"/>
              <a:t>  &lt;/</a:t>
            </a:r>
            <a:r>
              <a:rPr lang="sv-SE" dirty="0" err="1"/>
              <a:t>properties</a:t>
            </a:r>
            <a:r>
              <a:rPr lang="sv-SE" dirty="0"/>
              <a:t>&gt;</a:t>
            </a:r>
            <a:br>
              <a:rPr lang="sv-SE" dirty="0"/>
            </a:br>
            <a:br>
              <a:rPr lang="sv-SE" dirty="0"/>
            </a:br>
            <a:r>
              <a:rPr lang="sv-SE" dirty="0"/>
              <a:t>  &lt;</a:t>
            </a:r>
            <a:r>
              <a:rPr lang="sv-SE" dirty="0" err="1"/>
              <a:t>dependencies</a:t>
            </a:r>
            <a:r>
              <a:rPr lang="sv-SE" dirty="0"/>
              <a:t>&gt;</a:t>
            </a:r>
            <a:br>
              <a:rPr lang="sv-SE" dirty="0"/>
            </a:br>
            <a:r>
              <a:rPr lang="sv-SE" dirty="0"/>
              <a:t>    &lt;</a:t>
            </a:r>
            <a:r>
              <a:rPr lang="sv-SE" dirty="0" err="1"/>
              <a:t>dependency</a:t>
            </a:r>
            <a:r>
              <a:rPr lang="sv-SE" dirty="0"/>
              <a:t>&gt;</a:t>
            </a:r>
            <a:br>
              <a:rPr lang="sv-SE" dirty="0"/>
            </a:br>
            <a:r>
              <a:rPr lang="sv-SE" dirty="0"/>
              <a:t>      &lt;</a:t>
            </a:r>
            <a:r>
              <a:rPr lang="sv-SE" dirty="0" err="1"/>
              <a:t>groupId</a:t>
            </a:r>
            <a:r>
              <a:rPr lang="sv-SE" dirty="0"/>
              <a:t>&gt;</a:t>
            </a:r>
            <a:r>
              <a:rPr lang="sv-SE" dirty="0" err="1"/>
              <a:t>junit</a:t>
            </a:r>
            <a:r>
              <a:rPr lang="sv-SE" dirty="0"/>
              <a:t>&lt;/</a:t>
            </a:r>
            <a:r>
              <a:rPr lang="sv-SE" dirty="0" err="1"/>
              <a:t>groupId</a:t>
            </a:r>
            <a:r>
              <a:rPr lang="sv-SE" dirty="0"/>
              <a:t>&gt;</a:t>
            </a:r>
            <a:br>
              <a:rPr lang="sv-SE" dirty="0"/>
            </a:br>
            <a:r>
              <a:rPr lang="sv-SE" dirty="0"/>
              <a:t>      &lt;</a:t>
            </a:r>
            <a:r>
              <a:rPr lang="sv-SE" dirty="0" err="1"/>
              <a:t>artifactId</a:t>
            </a:r>
            <a:r>
              <a:rPr lang="sv-SE" dirty="0"/>
              <a:t>&gt;</a:t>
            </a:r>
            <a:r>
              <a:rPr lang="sv-SE" dirty="0" err="1"/>
              <a:t>junit</a:t>
            </a:r>
            <a:r>
              <a:rPr lang="sv-SE" dirty="0"/>
              <a:t>&lt;/</a:t>
            </a:r>
            <a:r>
              <a:rPr lang="sv-SE" dirty="0" err="1"/>
              <a:t>artifactId</a:t>
            </a:r>
            <a:r>
              <a:rPr lang="sv-SE" dirty="0"/>
              <a:t>&gt;</a:t>
            </a:r>
            <a:br>
              <a:rPr lang="sv-SE" dirty="0"/>
            </a:br>
            <a:r>
              <a:rPr lang="sv-SE" dirty="0"/>
              <a:t>      &lt;version&gt;4.11&lt;/version&gt;</a:t>
            </a:r>
            <a:br>
              <a:rPr lang="sv-SE" dirty="0"/>
            </a:br>
            <a:r>
              <a:rPr lang="sv-SE" dirty="0"/>
              <a:t>      &lt;</a:t>
            </a:r>
            <a:r>
              <a:rPr lang="sv-SE" dirty="0" err="1"/>
              <a:t>scope</a:t>
            </a:r>
            <a:r>
              <a:rPr lang="sv-SE" dirty="0"/>
              <a:t>&gt;test&lt;/</a:t>
            </a:r>
            <a:r>
              <a:rPr lang="sv-SE" dirty="0" err="1"/>
              <a:t>scope</a:t>
            </a:r>
            <a:r>
              <a:rPr lang="sv-SE" dirty="0"/>
              <a:t>&gt;</a:t>
            </a:r>
            <a:br>
              <a:rPr lang="sv-SE" dirty="0"/>
            </a:br>
            <a:r>
              <a:rPr lang="sv-SE" dirty="0"/>
              <a:t>    &lt;/</a:t>
            </a:r>
            <a:r>
              <a:rPr lang="sv-SE" dirty="0" err="1"/>
              <a:t>dependency</a:t>
            </a:r>
            <a:r>
              <a:rPr lang="sv-SE" dirty="0"/>
              <a:t>&gt;</a:t>
            </a:r>
            <a:br>
              <a:rPr lang="sv-SE" dirty="0"/>
            </a:br>
            <a:r>
              <a:rPr lang="sv-SE" dirty="0"/>
              <a:t>  &lt;/</a:t>
            </a:r>
            <a:r>
              <a:rPr lang="sv-SE" dirty="0" err="1"/>
              <a:t>dependencies</a:t>
            </a:r>
            <a:r>
              <a:rPr lang="sv-SE" dirty="0"/>
              <a:t>&gt;</a:t>
            </a:r>
            <a:br>
              <a:rPr lang="sv-SE" dirty="0"/>
            </a:br>
            <a:br>
              <a:rPr lang="sv-SE" dirty="0"/>
            </a:br>
            <a:r>
              <a:rPr lang="sv-SE" dirty="0"/>
              <a:t>&lt;/</a:t>
            </a:r>
            <a:r>
              <a:rPr lang="sv-SE" dirty="0" err="1"/>
              <a:t>project</a:t>
            </a:r>
            <a:r>
              <a:rPr lang="sv-SE" dirty="0"/>
              <a:t>&gt;</a:t>
            </a:r>
            <a:br>
              <a:rPr lang="sv-SE" dirty="0"/>
            </a:br>
            <a:endParaRPr lang="sv-SE" dirty="0"/>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9" name="Content Placeholder 8">
            <a:extLst>
              <a:ext uri="{FF2B5EF4-FFF2-40B4-BE49-F238E27FC236}">
                <a16:creationId xmlns:a16="http://schemas.microsoft.com/office/drawing/2014/main" id="{78850CEF-FEB9-6142-9DB6-D69D09AB3DA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268678"/>
            <a:ext cx="10515600" cy="3465231"/>
          </a:xfrm>
        </p:spPr>
      </p:pic>
    </p:spTree>
    <p:custDataLst>
      <p:tags r:id="rId1"/>
    </p:custDataLst>
    <p:extLst>
      <p:ext uri="{BB962C8B-B14F-4D97-AF65-F5344CB8AC3E}">
        <p14:creationId xmlns:p14="http://schemas.microsoft.com/office/powerpoint/2010/main" val="117339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sp>
        <p:nvSpPr>
          <p:cNvPr id="4" name="Content Placeholder 3">
            <a:extLst>
              <a:ext uri="{FF2B5EF4-FFF2-40B4-BE49-F238E27FC236}">
                <a16:creationId xmlns:a16="http://schemas.microsoft.com/office/drawing/2014/main" id="{A5659726-8AC7-BD49-9D66-87D2B9C28CB7}"/>
              </a:ext>
            </a:extLst>
          </p:cNvPr>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96673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14846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35049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07269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9305247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807</TotalTime>
  <Words>2355</Words>
  <Application>Microsoft Macintosh PowerPoint</Application>
  <PresentationFormat>Widescreen</PresentationFormat>
  <Paragraphs>175</Paragraphs>
  <Slides>37</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Office-tema</vt:lpstr>
      <vt:lpstr>Grupp nr: 5</vt:lpstr>
      <vt:lpstr>Verktyg</vt:lpstr>
      <vt:lpstr>Slutlig design – översikt</vt:lpstr>
      <vt:lpstr>Slutlig design</vt:lpstr>
      <vt:lpstr>Slutlig design</vt:lpstr>
      <vt:lpstr>TDD-exempel: Joakim</vt:lpstr>
      <vt:lpstr>TDD-exempel: Joakim</vt:lpstr>
      <vt:lpstr>TDD-exempel: Lovisa</vt:lpstr>
      <vt:lpstr>TDD-exempel: Lovisa</vt:lpstr>
      <vt:lpstr>TDD-exempel: Hampus</vt:lpstr>
      <vt:lpstr>TDD-exempel: Hampus</vt:lpstr>
      <vt:lpstr>TDD-exempel: Ruben</vt:lpstr>
      <vt:lpstr>TDD-exempel: Ruben</vt:lpstr>
      <vt:lpstr>TDD-exempel: Henriette</vt:lpstr>
      <vt:lpstr>TDD-exempel: Henriette</vt:lpstr>
      <vt:lpstr>TDD erfarenheter</vt:lpstr>
      <vt:lpstr>Testfallsdesign ekvivalensklasser: Class Hero</vt:lpstr>
      <vt:lpstr>Ekvivalensklasserna</vt:lpstr>
      <vt:lpstr>Testfall</vt:lpstr>
      <vt:lpstr>Testmatris</vt:lpstr>
      <vt:lpstr>Tillståndsmaskin:</vt:lpstr>
      <vt:lpstr>Tillståndsmaskin</vt:lpstr>
      <vt:lpstr>Testfall</vt:lpstr>
      <vt:lpstr>Testmatris</vt:lpstr>
      <vt:lpstr>Beslutstabell</vt:lpstr>
      <vt:lpstr>Beslutstabell</vt:lpstr>
      <vt:lpstr>Beslutsträd</vt:lpstr>
      <vt:lpstr>Testfall</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Henriette Walker</cp:lastModifiedBy>
  <cp:revision>100</cp:revision>
  <dcterms:created xsi:type="dcterms:W3CDTF">2016-10-07T07:01:15Z</dcterms:created>
  <dcterms:modified xsi:type="dcterms:W3CDTF">2018-10-24T14:14:38Z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