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279" r:id="rId35"/>
    <p:sldId id="280" r:id="rId36"/>
    <p:sldId id="294" r:id="rId37"/>
  </p:sldIdLst>
  <p:sldSz cx="12192000" cy="6858000"/>
  <p:notesSz cx="6858000" cy="9144000"/>
  <p:custDataLst>
    <p:tags r:id="rId3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26"/>
    <p:restoredTop sz="85087" autoAdjust="0"/>
  </p:normalViewPr>
  <p:slideViewPr>
    <p:cSldViewPr snapToGrid="0">
      <p:cViewPr varScale="1">
        <p:scale>
          <a:sx n="93" d="100"/>
          <a:sy n="93" d="100"/>
        </p:scale>
        <p:origin x="546" y="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t>@Test</a:t>
            </a:r>
            <a:br>
              <a:rPr lang="sv-SE" sz="1400" dirty="0"/>
            </a:br>
            <a:r>
              <a:rPr lang="sv-SE" sz="1400" dirty="0"/>
              <a:t>public </a:t>
            </a:r>
            <a:r>
              <a:rPr lang="sv-SE" sz="1400" dirty="0" err="1"/>
              <a:t>void</a:t>
            </a:r>
            <a:r>
              <a:rPr lang="sv-SE" sz="1400" dirty="0"/>
              <a:t> getStrength_EquipmentEmtpy_0strength(){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i="1" dirty="0" err="1"/>
              <a:t>assertEquals</a:t>
            </a:r>
            <a:r>
              <a:rPr lang="sv-SE" sz="1400" dirty="0"/>
              <a:t>(0,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getStrength_EquipmentWeapon_5Strength(){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i="1" dirty="0" err="1"/>
              <a:t>assertEquals</a:t>
            </a:r>
            <a:r>
              <a:rPr lang="sv-SE" sz="1400" dirty="0"/>
              <a:t>(5,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getStrength_EquipmentWeaponArmor_10Strength(){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dirty="0" err="1"/>
              <a:t>hero.pickUpItem</a:t>
            </a:r>
            <a:r>
              <a:rPr lang="sv-SE" sz="1400" dirty="0"/>
              <a:t>(new </a:t>
            </a:r>
            <a:r>
              <a:rPr lang="sv-SE" sz="1400" dirty="0" err="1"/>
              <a:t>Armor</a:t>
            </a:r>
            <a:r>
              <a:rPr lang="sv-SE" sz="1400" dirty="0"/>
              <a:t>(5));</a:t>
            </a:r>
            <a:br>
              <a:rPr lang="sv-SE" sz="1400" dirty="0"/>
            </a:br>
            <a:r>
              <a:rPr lang="sv-SE" sz="1400" dirty="0"/>
              <a:t>    </a:t>
            </a:r>
            <a:r>
              <a:rPr lang="sv-SE" sz="1400" i="1" dirty="0" err="1"/>
              <a:t>assertEquals</a:t>
            </a:r>
            <a:r>
              <a:rPr lang="sv-SE" sz="1400" dirty="0"/>
              <a:t>(10, </a:t>
            </a:r>
            <a:r>
              <a:rPr lang="sv-SE" sz="1400" dirty="0" err="1"/>
              <a:t>hero.getStrength</a:t>
            </a:r>
            <a:r>
              <a:rPr lang="sv-SE" sz="1400" dirty="0"/>
              <a:t>());</a:t>
            </a:r>
            <a:br>
              <a:rPr lang="sv-SE" sz="1400" dirty="0"/>
            </a:br>
            <a:r>
              <a:rPr lang="sv-SE" sz="14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70000" lnSpcReduction="20000"/>
          </a:bodyPr>
          <a:lstStyle/>
          <a:p>
            <a:pPr marL="0" indent="0">
              <a:buNone/>
            </a:pPr>
            <a:r>
              <a:rPr lang="sv-SE" dirty="0"/>
              <a:t>public </a:t>
            </a:r>
            <a:r>
              <a:rPr lang="sv-SE" dirty="0" err="1"/>
              <a:t>int</a:t>
            </a:r>
            <a:r>
              <a:rPr lang="sv-SE" dirty="0"/>
              <a:t> </a:t>
            </a:r>
            <a:r>
              <a:rPr lang="sv-SE" dirty="0" err="1"/>
              <a:t>getStrength</a:t>
            </a:r>
            <a:r>
              <a:rPr lang="sv-SE" dirty="0"/>
              <a:t>(){</a:t>
            </a:r>
          </a:p>
          <a:p>
            <a:pPr marL="0" indent="0">
              <a:buNone/>
            </a:pPr>
            <a:br>
              <a:rPr lang="sv-SE" dirty="0"/>
            </a:br>
            <a:r>
              <a:rPr lang="sv-SE" dirty="0"/>
              <a:t>   </a:t>
            </a:r>
            <a:r>
              <a:rPr lang="sv-SE" dirty="0" err="1"/>
              <a:t>int</a:t>
            </a:r>
            <a:r>
              <a:rPr lang="sv-SE" dirty="0"/>
              <a:t> total = 0;</a:t>
            </a:r>
          </a:p>
          <a:p>
            <a:pPr marL="0" indent="0">
              <a:buNone/>
            </a:pPr>
            <a:br>
              <a:rPr lang="sv-SE" dirty="0"/>
            </a:br>
            <a:r>
              <a:rPr lang="sv-SE" dirty="0"/>
              <a:t>    </a:t>
            </a:r>
            <a:r>
              <a:rPr lang="sv-SE" dirty="0" err="1"/>
              <a:t>if</a:t>
            </a:r>
            <a:r>
              <a:rPr lang="sv-SE" dirty="0"/>
              <a:t>(</a:t>
            </a:r>
            <a:r>
              <a:rPr lang="sv-SE" dirty="0" err="1"/>
              <a:t>equippedWeapon</a:t>
            </a:r>
            <a:r>
              <a:rPr lang="sv-SE" dirty="0"/>
              <a:t> != </a:t>
            </a:r>
            <a:r>
              <a:rPr lang="sv-SE" dirty="0" err="1"/>
              <a:t>null</a:t>
            </a:r>
            <a:r>
              <a:rPr lang="sv-SE" dirty="0"/>
              <a:t>){</a:t>
            </a:r>
            <a:br>
              <a:rPr lang="sv-SE" dirty="0"/>
            </a:br>
            <a:r>
              <a:rPr lang="sv-SE" dirty="0"/>
              <a:t>        total += </a:t>
            </a:r>
            <a:r>
              <a:rPr lang="sv-SE" dirty="0" err="1"/>
              <a:t>equippedWeapon.getDamage</a:t>
            </a:r>
            <a:r>
              <a:rPr lang="sv-SE" dirty="0"/>
              <a:t>();</a:t>
            </a:r>
            <a:br>
              <a:rPr lang="sv-SE" dirty="0"/>
            </a:br>
            <a:r>
              <a:rPr lang="sv-SE" dirty="0"/>
              <a:t>    }</a:t>
            </a:r>
            <a:br>
              <a:rPr lang="sv-SE" dirty="0"/>
            </a:br>
            <a:r>
              <a:rPr lang="sv-SE" dirty="0"/>
              <a:t>    </a:t>
            </a:r>
            <a:r>
              <a:rPr lang="sv-SE" dirty="0" err="1"/>
              <a:t>if</a:t>
            </a:r>
            <a:r>
              <a:rPr lang="sv-SE" dirty="0"/>
              <a:t>(</a:t>
            </a:r>
            <a:r>
              <a:rPr lang="sv-SE" dirty="0" err="1"/>
              <a:t>equippedArmor</a:t>
            </a:r>
            <a:r>
              <a:rPr lang="sv-SE" dirty="0"/>
              <a:t> != </a:t>
            </a:r>
            <a:r>
              <a:rPr lang="sv-SE" dirty="0" err="1"/>
              <a:t>null</a:t>
            </a:r>
            <a:r>
              <a:rPr lang="sv-SE" dirty="0"/>
              <a:t>){</a:t>
            </a:r>
            <a:br>
              <a:rPr lang="sv-SE" dirty="0"/>
            </a:br>
            <a:r>
              <a:rPr lang="sv-SE" dirty="0"/>
              <a:t>        total += </a:t>
            </a:r>
            <a:r>
              <a:rPr lang="sv-SE" dirty="0" err="1"/>
              <a:t>equippedArmor.getResistance</a:t>
            </a:r>
            <a:r>
              <a:rPr lang="sv-SE" dirty="0"/>
              <a:t>();</a:t>
            </a:r>
            <a:br>
              <a:rPr lang="sv-SE" dirty="0"/>
            </a:br>
            <a:r>
              <a:rPr lang="sv-SE" dirty="0"/>
              <a:t>    }</a:t>
            </a:r>
          </a:p>
          <a:p>
            <a:pPr marL="0" indent="0">
              <a:buNone/>
            </a:pPr>
            <a:br>
              <a:rPr lang="sv-SE" dirty="0"/>
            </a:br>
            <a:r>
              <a:rPr lang="sv-SE" dirty="0"/>
              <a:t>    </a:t>
            </a:r>
            <a:r>
              <a:rPr lang="sv-SE" dirty="0" err="1"/>
              <a:t>return</a:t>
            </a:r>
            <a:r>
              <a:rPr lang="sv-SE" dirty="0"/>
              <a:t> total;</a:t>
            </a:r>
            <a:br>
              <a:rPr lang="sv-SE" dirty="0"/>
            </a:br>
            <a:r>
              <a:rPr lang="sv-SE" dirty="0"/>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a:xfrm>
            <a:off x="382772" y="1227348"/>
            <a:ext cx="5614803" cy="823912"/>
          </a:xfrm>
        </p:spPr>
        <p:txBody>
          <a:bodyPr/>
          <a:lstStyle/>
          <a:p>
            <a:r>
              <a:rPr lang="sv-SE" dirty="0" err="1"/>
              <a:t>Testkod</a:t>
            </a:r>
            <a:endParaRPr lang="sv-SE" dirty="0"/>
          </a:p>
        </p:txBody>
      </p:sp>
      <p:sp>
        <p:nvSpPr>
          <p:cNvPr id="5" name="Platshållare för innehåll 4"/>
          <p:cNvSpPr>
            <a:spLocks noGrp="1"/>
          </p:cNvSpPr>
          <p:nvPr>
            <p:ph sz="half" idx="2"/>
          </p:nvPr>
        </p:nvSpPr>
        <p:spPr>
          <a:xfrm>
            <a:off x="304800" y="2101893"/>
            <a:ext cx="5864224" cy="3684588"/>
          </a:xfrm>
        </p:spPr>
        <p:txBody>
          <a:bodyPr>
            <a:noAutofit/>
          </a:bodyPr>
          <a:lstStyle/>
          <a:p>
            <a:pPr marL="0" indent="0">
              <a:buNone/>
            </a:pPr>
            <a:r>
              <a:rPr lang="sv-SE" sz="1400" dirty="0">
                <a:solidFill>
                  <a:schemeClr val="accent1">
                    <a:lumMod val="75000"/>
                  </a:schemeClr>
                </a:solidFill>
              </a:rPr>
              <a:t>@Test </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moveCreatures_OneCreatureOnEmptyMap_CreatureHasMoved</a:t>
            </a:r>
            <a:r>
              <a:rPr lang="sv-SE" sz="1400" dirty="0">
                <a:solidFill>
                  <a:schemeClr val="accent1">
                    <a:lumMod val="75000"/>
                  </a:schemeClr>
                </a:solidFill>
              </a:rPr>
              <a:t>() { </a:t>
            </a:r>
            <a:br>
              <a:rPr lang="sv-SE" sz="1400" dirty="0">
                <a:solidFill>
                  <a:schemeClr val="accent1">
                    <a:lumMod val="75000"/>
                  </a:schemeClr>
                </a:solidFill>
              </a:rPr>
            </a:br>
            <a:r>
              <a:rPr lang="sv-SE" sz="1400" dirty="0">
                <a:solidFill>
                  <a:schemeClr val="accent1">
                    <a:lumMod val="75000"/>
                  </a:schemeClr>
                </a:solidFill>
              </a:rPr>
              <a:t>    Monster monster = new Monster(10, 1);</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(1,1, monster);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()[1][1]); </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69024" y="1227348"/>
            <a:ext cx="5183188" cy="823912"/>
          </a:xfrm>
        </p:spPr>
        <p:txBody>
          <a:bodyPr/>
          <a:lstStyle/>
          <a:p>
            <a:r>
              <a:rPr lang="sv-SE" dirty="0"/>
              <a:t>Koden som testas</a:t>
            </a:r>
          </a:p>
        </p:txBody>
      </p:sp>
      <p:sp>
        <p:nvSpPr>
          <p:cNvPr id="7" name="Platshållare för innehåll 6"/>
          <p:cNvSpPr>
            <a:spLocks noGrp="1"/>
          </p:cNvSpPr>
          <p:nvPr>
            <p:ph sz="quarter" idx="4"/>
          </p:nvPr>
        </p:nvSpPr>
        <p:spPr>
          <a:xfrm>
            <a:off x="6169024" y="2101893"/>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for (</a:t>
            </a:r>
            <a:r>
              <a:rPr lang="sv-SE" sz="1400" dirty="0" err="1">
                <a:solidFill>
                  <a:schemeClr val="accent1">
                    <a:lumMod val="75000"/>
                  </a:schemeClr>
                </a:solidFill>
              </a:rPr>
              <a:t>Creature</a:t>
            </a:r>
            <a:r>
              <a:rPr lang="sv-SE" sz="1400" dirty="0">
                <a:solidFill>
                  <a:schemeClr val="accent1">
                    <a:lumMod val="75000"/>
                  </a:schemeClr>
                </a:solidFill>
              </a:rPr>
              <a:t> c : </a:t>
            </a:r>
            <a:r>
              <a:rPr lang="sv-SE" sz="1400" dirty="0" err="1">
                <a:solidFill>
                  <a:schemeClr val="accent1">
                    <a:lumMod val="75000"/>
                  </a:schemeClr>
                </a:solidFill>
              </a:rPr>
              <a:t>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pos</a:t>
            </a:r>
            <a:r>
              <a:rPr lang="sv-SE" sz="1400" dirty="0">
                <a:solidFill>
                  <a:schemeClr val="accent1">
                    <a:lumMod val="75000"/>
                  </a:schemeClr>
                </a:solidFill>
              </a:rPr>
              <a:t>[] = </a:t>
            </a:r>
            <a:r>
              <a:rPr lang="sv-SE" sz="1400" dirty="0" err="1">
                <a:solidFill>
                  <a:schemeClr val="accent1">
                    <a:lumMod val="75000"/>
                  </a:schemeClr>
                </a:solidFill>
              </a:rPr>
              <a:t>c.moveCreature</a:t>
            </a: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Stationary</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boolean</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false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(c </a:t>
            </a:r>
            <a:r>
              <a:rPr lang="sv-SE" sz="1400" dirty="0" err="1">
                <a:solidFill>
                  <a:schemeClr val="accent1">
                    <a:lumMod val="75000"/>
                  </a:schemeClr>
                </a:solidFill>
              </a:rPr>
              <a:t>instanceof</a:t>
            </a:r>
            <a:r>
              <a:rPr lang="sv-SE" sz="1400" dirty="0">
                <a:solidFill>
                  <a:schemeClr val="accent1">
                    <a:lumMod val="75000"/>
                  </a:schemeClr>
                </a:solidFill>
              </a:rPr>
              <a:t> Hero)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Item) {</a:t>
            </a:r>
            <a:br>
              <a:rPr lang="sv-SE" sz="1400" dirty="0">
                <a:solidFill>
                  <a:schemeClr val="accent1">
                    <a:lumMod val="75000"/>
                  </a:schemeClr>
                </a:solidFill>
              </a:rPr>
            </a:br>
            <a:r>
              <a:rPr lang="sv-SE" sz="1400" dirty="0">
                <a:solidFill>
                  <a:schemeClr val="accent1">
                    <a:lumMod val="75000"/>
                  </a:schemeClr>
                </a:solidFill>
              </a:rPr>
              <a:t>                    ((Hero) c).</a:t>
            </a:r>
            <a:r>
              <a:rPr lang="sv-SE" sz="1400" dirty="0" err="1">
                <a:solidFill>
                  <a:schemeClr val="accent1">
                    <a:lumMod val="75000"/>
                  </a:schemeClr>
                </a:solidFill>
              </a:rPr>
              <a:t>pickUpItem</a:t>
            </a:r>
            <a:r>
              <a:rPr lang="sv-SE" sz="1400" dirty="0">
                <a:solidFill>
                  <a:schemeClr val="accent1">
                    <a:lumMod val="75000"/>
                  </a:schemeClr>
                </a:solidFill>
              </a:rPr>
              <a:t>((Item)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 </a:t>
            </a:r>
            <a:r>
              <a:rPr lang="sv-SE" sz="1400" dirty="0" err="1">
                <a:solidFill>
                  <a:schemeClr val="accent1">
                    <a:lumMod val="75000"/>
                  </a:schemeClr>
                </a:solidFill>
              </a:rPr>
              <a:t>else</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a:t>
            </a:r>
            <a:r>
              <a:rPr lang="sv-SE" sz="1400" dirty="0" err="1">
                <a:solidFill>
                  <a:schemeClr val="accent1">
                    <a:lumMod val="75000"/>
                  </a:schemeClr>
                </a:solidFill>
              </a:rPr>
              <a:t>null</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[0]][</a:t>
            </a:r>
            <a:r>
              <a:rPr lang="sv-SE" sz="1400" dirty="0" err="1">
                <a:solidFill>
                  <a:schemeClr val="accent1">
                    <a:lumMod val="75000"/>
                  </a:schemeClr>
                </a:solidFill>
              </a:rPr>
              <a:t>pos</a:t>
            </a:r>
            <a:r>
              <a:rPr lang="sv-SE" sz="1400" dirty="0">
                <a:solidFill>
                  <a:schemeClr val="accent1">
                    <a:lumMod val="75000"/>
                  </a:schemeClr>
                </a:solidFill>
              </a:rPr>
              <a:t>[1]]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c;</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c.setPosition</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 </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5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a:t>
            </a:r>
            <a:r>
              <a:rPr lang="sv-SE" dirty="0"/>
              <a:t> systemet på Hero till vår tillståndsmaskin då dom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samt att man kan komma till dom olika tillstånden på olika sätt eftersom det aktuella </a:t>
            </a:r>
            <a:r>
              <a:rPr lang="sv-SE" dirty="0" err="1"/>
              <a:t>itemet</a:t>
            </a:r>
            <a:r>
              <a:rPr lang="sv-SE" dirty="0"/>
              <a:t> endast byts ut om ett nytt item är starkare. På detta sätt kan vi prova olika sekvenser av upplockande av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369880"/>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get-metoder i ”</a:t>
            </a:r>
            <a:r>
              <a:rPr lang="sv-SE" dirty="0" err="1"/>
              <a:t>mutable</a:t>
            </a:r>
            <a:r>
              <a:rPr lang="sv-SE" dirty="0"/>
              <a:t>” objekt</a:t>
            </a:r>
          </a:p>
          <a:p>
            <a:pPr marL="285750" indent="-285750">
              <a:buFont typeface="Arial" panose="020B0604020202020204" pitchFamily="34" charset="0"/>
              <a:buChar char="•"/>
            </a:pPr>
            <a:r>
              <a:rPr lang="sv-SE" dirty="0"/>
              <a:t>If-sats som inte gjorde något (TODO)</a:t>
            </a:r>
          </a:p>
          <a:p>
            <a:pPr marL="285750" indent="-285750">
              <a:buFont typeface="Arial" panose="020B0604020202020204" pitchFamily="34" charset="0"/>
              <a:buChar char="•"/>
            </a:pP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Variabler som inte användes</a:t>
            </a: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24676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endParaRPr lang="sv-SE" sz="2000" dirty="0"/>
          </a:p>
        </p:txBody>
      </p:sp>
      <p:sp>
        <p:nvSpPr>
          <p:cNvPr id="4" name="textruta 3">
            <a:extLst>
              <a:ext uri="{FF2B5EF4-FFF2-40B4-BE49-F238E27FC236}">
                <a16:creationId xmlns:a16="http://schemas.microsoft.com/office/drawing/2014/main" id="{7C3EFF06-01CF-49D3-8372-E63FAE765BAC}"/>
              </a:ext>
            </a:extLst>
          </p:cNvPr>
          <p:cNvSpPr txBox="1"/>
          <p:nvPr/>
        </p:nvSpPr>
        <p:spPr>
          <a:xfrm>
            <a:off x="6226688" y="3128940"/>
            <a:ext cx="4301836" cy="707886"/>
          </a:xfrm>
          <a:prstGeom prst="rect">
            <a:avLst/>
          </a:prstGeom>
          <a:noFill/>
        </p:spPr>
        <p:txBody>
          <a:bodyPr wrap="square" rtlCol="0">
            <a:spAutoFit/>
          </a:bodyPr>
          <a:lstStyle/>
          <a:p>
            <a:r>
              <a:rPr lang="en-US" sz="4000" dirty="0" err="1">
                <a:solidFill>
                  <a:srgbClr val="FF0000"/>
                </a:solidFill>
              </a:rPr>
              <a:t>Bilden</a:t>
            </a:r>
            <a:r>
              <a:rPr lang="en-US" sz="4000" dirty="0">
                <a:solidFill>
                  <a:srgbClr val="FF0000"/>
                </a:solidFill>
              </a:rPr>
              <a:t> ska </a:t>
            </a:r>
            <a:r>
              <a:rPr lang="en-US" sz="4000" dirty="0" err="1">
                <a:solidFill>
                  <a:srgbClr val="FF0000"/>
                </a:solidFill>
              </a:rPr>
              <a:t>bytas</a:t>
            </a:r>
            <a:r>
              <a:rPr lang="en-US" sz="4000" dirty="0">
                <a:solidFill>
                  <a:srgbClr val="FF0000"/>
                </a:solidFill>
              </a:rPr>
              <a:t>!</a:t>
            </a:r>
          </a:p>
        </p:txBody>
      </p:sp>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pic>
        <p:nvPicPr>
          <p:cNvPr id="6" name="Bildobjekt 5">
            <a:extLst>
              <a:ext uri="{FF2B5EF4-FFF2-40B4-BE49-F238E27FC236}">
                <a16:creationId xmlns:a16="http://schemas.microsoft.com/office/drawing/2014/main" id="{F7DDBDFE-89D3-B846-97CD-93841BFA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781229"/>
            <a:ext cx="8518358" cy="5682843"/>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(21)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4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(67)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3005</Words>
  <Application>Microsoft Office PowerPoint</Application>
  <PresentationFormat>Bredbild</PresentationFormat>
  <Paragraphs>310</Paragraphs>
  <Slides>36</Slides>
  <Notes>36</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36</vt:i4>
      </vt:variant>
    </vt:vector>
  </HeadingPairs>
  <TitlesOfParts>
    <vt:vector size="41"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vt:lpstr>
      <vt:lpstr>Byggscript 1</vt:lpstr>
      <vt:lpstr>Byggscript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Ruben</cp:lastModifiedBy>
  <cp:revision>232</cp:revision>
  <dcterms:created xsi:type="dcterms:W3CDTF">2016-10-07T07:01:15Z</dcterms:created>
  <dcterms:modified xsi:type="dcterms:W3CDTF">2018-10-29T21:28:19Z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