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92" r:id="rId5"/>
    <p:sldId id="293" r:id="rId6"/>
    <p:sldId id="282" r:id="rId7"/>
    <p:sldId id="283" r:id="rId8"/>
    <p:sldId id="299" r:id="rId9"/>
    <p:sldId id="284" r:id="rId10"/>
    <p:sldId id="285" r:id="rId11"/>
    <p:sldId id="307" r:id="rId12"/>
    <p:sldId id="286" r:id="rId13"/>
    <p:sldId id="296" r:id="rId14"/>
    <p:sldId id="300" r:id="rId15"/>
    <p:sldId id="306" r:id="rId16"/>
    <p:sldId id="288" r:id="rId17"/>
    <p:sldId id="291" r:id="rId18"/>
    <p:sldId id="290" r:id="rId19"/>
    <p:sldId id="260" r:id="rId20"/>
    <p:sldId id="261" r:id="rId21"/>
    <p:sldId id="262" r:id="rId22"/>
    <p:sldId id="264" r:id="rId23"/>
    <p:sldId id="298" r:id="rId24"/>
    <p:sldId id="265" r:id="rId25"/>
    <p:sldId id="266" r:id="rId26"/>
    <p:sldId id="267" r:id="rId27"/>
    <p:sldId id="273" r:id="rId28"/>
    <p:sldId id="274" r:id="rId29"/>
    <p:sldId id="275" r:id="rId30"/>
    <p:sldId id="276" r:id="rId31"/>
    <p:sldId id="301" r:id="rId32"/>
    <p:sldId id="277" r:id="rId33"/>
    <p:sldId id="297" r:id="rId34"/>
    <p:sldId id="278" r:id="rId35"/>
    <p:sldId id="302" r:id="rId36"/>
    <p:sldId id="279" r:id="rId37"/>
    <p:sldId id="304" r:id="rId38"/>
    <p:sldId id="303" r:id="rId39"/>
    <p:sldId id="305" r:id="rId40"/>
    <p:sldId id="280" r:id="rId41"/>
    <p:sldId id="294" r:id="rId42"/>
  </p:sldIdLst>
  <p:sldSz cx="12192000" cy="6858000"/>
  <p:notesSz cx="6858000" cy="9144000"/>
  <p:custDataLst>
    <p:tags r:id="rId44"/>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11" autoAdjust="0"/>
    <p:restoredTop sz="85031" autoAdjust="0"/>
  </p:normalViewPr>
  <p:slideViewPr>
    <p:cSldViewPr snapToGrid="0">
      <p:cViewPr varScale="1">
        <p:scale>
          <a:sx n="74" d="100"/>
          <a:sy n="74" d="100"/>
        </p:scale>
        <p:origin x="200" y="51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732424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751058" y="91440"/>
            <a:ext cx="4493034" cy="457835"/>
          </a:xfrm>
        </p:spPr>
        <p:txBody>
          <a:bodyPr>
            <a:normAutofit fontScale="90000"/>
          </a:bodyPr>
          <a:lstStyle/>
          <a:p>
            <a:r>
              <a:rPr lang="sv-SE" dirty="0"/>
              <a:t>TDD-exempel: Lovisa</a:t>
            </a:r>
          </a:p>
        </p:txBody>
      </p:sp>
      <p:sp>
        <p:nvSpPr>
          <p:cNvPr id="4" name="Platshållare för text 3"/>
          <p:cNvSpPr>
            <a:spLocks noGrp="1"/>
          </p:cNvSpPr>
          <p:nvPr>
            <p:ph type="body" idx="1"/>
          </p:nvPr>
        </p:nvSpPr>
        <p:spPr>
          <a:xfrm>
            <a:off x="839788" y="91439"/>
            <a:ext cx="5157787" cy="457836"/>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8908845" y="63728"/>
            <a:ext cx="2641329" cy="457835"/>
          </a:xfrm>
        </p:spPr>
        <p:txBody>
          <a:bodyPr/>
          <a:lstStyle/>
          <a:p>
            <a:r>
              <a:rPr lang="sv-SE" dirty="0"/>
              <a:t>Koden som testas</a:t>
            </a:r>
          </a:p>
        </p:txBody>
      </p:sp>
      <p:sp>
        <p:nvSpPr>
          <p:cNvPr id="8" name="textruta 7">
            <a:extLst>
              <a:ext uri="{FF2B5EF4-FFF2-40B4-BE49-F238E27FC236}">
                <a16:creationId xmlns:a16="http://schemas.microsoft.com/office/drawing/2014/main" id="{E2569B1D-A083-DF43-8DF2-8B19778270BB}"/>
              </a:ext>
            </a:extLst>
          </p:cNvPr>
          <p:cNvSpPr txBox="1"/>
          <p:nvPr/>
        </p:nvSpPr>
        <p:spPr>
          <a:xfrm>
            <a:off x="537300" y="484595"/>
            <a:ext cx="5460275" cy="6709529"/>
          </a:xfrm>
          <a:prstGeom prst="rect">
            <a:avLst/>
          </a:prstGeom>
          <a:noFill/>
        </p:spPr>
        <p:txBody>
          <a:bodyPr wrap="square" rtlCol="0">
            <a:spAutoFit/>
          </a:bodyPr>
          <a:lstStyle/>
          <a:p>
            <a:r>
              <a:rPr lang="sv-SE" sz="1000" dirty="0">
                <a:solidFill>
                  <a:schemeClr val="accent1">
                    <a:lumMod val="75000"/>
                  </a:schemeClr>
                </a:solidFill>
              </a:rPr>
              <a:t>private </a:t>
            </a:r>
            <a:r>
              <a:rPr lang="sv-SE" sz="1000" dirty="0" err="1">
                <a:solidFill>
                  <a:schemeClr val="accent1">
                    <a:lumMod val="75000"/>
                  </a:schemeClr>
                </a:solidFill>
              </a:rPr>
              <a:t>boolean</a:t>
            </a:r>
            <a:r>
              <a:rPr lang="sv-SE" sz="1000" dirty="0">
                <a:solidFill>
                  <a:schemeClr val="accent1">
                    <a:lumMod val="75000"/>
                  </a:schemeClr>
                </a:solidFill>
              </a:rPr>
              <a:t> </a:t>
            </a:r>
            <a:r>
              <a:rPr lang="sv-SE" sz="1000" dirty="0" err="1">
                <a:solidFill>
                  <a:schemeClr val="accent1">
                    <a:lumMod val="75000"/>
                  </a:schemeClr>
                </a:solidFill>
              </a:rPr>
              <a:t>mapIsFilledWithStationary</a:t>
            </a:r>
            <a:r>
              <a:rPr lang="sv-SE" sz="1000" dirty="0">
                <a:solidFill>
                  <a:schemeClr val="accent1">
                    <a:lumMod val="75000"/>
                  </a:schemeClr>
                </a:solidFill>
              </a:rPr>
              <a:t>(</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a:t>
            </a:r>
          </a:p>
          <a:p>
            <a:r>
              <a:rPr lang="sv-SE" sz="1000" dirty="0">
                <a:solidFill>
                  <a:schemeClr val="accent1">
                    <a:lumMod val="75000"/>
                  </a:schemeClr>
                </a:solidFill>
              </a:rPr>
              <a:t>  for (</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row</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a:t>
            </a:r>
          </a:p>
          <a:p>
            <a:r>
              <a:rPr lang="sv-SE" sz="1000" dirty="0">
                <a:solidFill>
                  <a:schemeClr val="accent1">
                    <a:lumMod val="75000"/>
                  </a:schemeClr>
                </a:solidFill>
              </a:rPr>
              <a:t>      for (</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occupant</a:t>
            </a:r>
            <a:r>
              <a:rPr lang="sv-SE" sz="1000" dirty="0">
                <a:solidFill>
                  <a:schemeClr val="accent1">
                    <a:lumMod val="75000"/>
                  </a:schemeClr>
                </a:solidFill>
              </a:rPr>
              <a:t> : </a:t>
            </a:r>
            <a:r>
              <a:rPr lang="sv-SE" sz="1000" dirty="0" err="1">
                <a:solidFill>
                  <a:schemeClr val="accent1">
                    <a:lumMod val="75000"/>
                  </a:schemeClr>
                </a:solidFill>
              </a:rPr>
              <a:t>row</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if</a:t>
            </a:r>
            <a:r>
              <a:rPr lang="sv-SE" sz="1000" dirty="0">
                <a:solidFill>
                  <a:schemeClr val="accent1">
                    <a:lumMod val="75000"/>
                  </a:schemeClr>
                </a:solidFill>
              </a:rPr>
              <a:t> (!(</a:t>
            </a:r>
            <a:r>
              <a:rPr lang="sv-SE" sz="1000" dirty="0" err="1">
                <a:solidFill>
                  <a:schemeClr val="accent1">
                    <a:lumMod val="75000"/>
                  </a:schemeClr>
                </a:solidFill>
              </a:rPr>
              <a:t>occupant</a:t>
            </a:r>
            <a:r>
              <a:rPr lang="sv-SE" sz="1000" dirty="0">
                <a:solidFill>
                  <a:schemeClr val="accent1">
                    <a:lumMod val="75000"/>
                  </a:schemeClr>
                </a:solidFill>
              </a:rPr>
              <a:t> </a:t>
            </a:r>
            <a:r>
              <a:rPr lang="sv-SE" sz="1000" dirty="0" err="1">
                <a:solidFill>
                  <a:schemeClr val="accent1">
                    <a:lumMod val="75000"/>
                  </a:schemeClr>
                </a:solidFill>
              </a:rPr>
              <a:t>instanceof</a:t>
            </a:r>
            <a:r>
              <a:rPr lang="sv-SE" sz="1000" dirty="0">
                <a:solidFill>
                  <a:schemeClr val="accent1">
                    <a:lumMod val="75000"/>
                  </a:schemeClr>
                </a:solidFill>
              </a:rPr>
              <a:t> </a:t>
            </a:r>
            <a:r>
              <a:rPr lang="sv-SE" sz="1000" dirty="0" err="1">
                <a:solidFill>
                  <a:schemeClr val="accent1">
                    <a:lumMod val="75000"/>
                  </a:schemeClr>
                </a:solidFill>
              </a:rPr>
              <a:t>Stationary</a:t>
            </a:r>
            <a:r>
              <a:rPr lang="sv-SE" sz="1000" dirty="0">
                <a:solidFill>
                  <a:schemeClr val="accent1">
                    <a:lumMod val="75000"/>
                  </a:schemeClr>
                </a:solidFill>
              </a:rPr>
              <a:t>)) </a:t>
            </a:r>
            <a:r>
              <a:rPr lang="sv-SE" sz="1000" dirty="0" err="1">
                <a:solidFill>
                  <a:schemeClr val="accent1">
                    <a:lumMod val="75000"/>
                  </a:schemeClr>
                </a:solidFill>
              </a:rPr>
              <a:t>return</a:t>
            </a:r>
            <a:r>
              <a:rPr lang="sv-SE" sz="1000" dirty="0">
                <a:solidFill>
                  <a:schemeClr val="accent1">
                    <a:lumMod val="75000"/>
                  </a:schemeClr>
                </a:solidFill>
              </a:rPr>
              <a:t> </a:t>
            </a:r>
            <a:r>
              <a:rPr lang="sv-SE" sz="1000" dirty="0" err="1">
                <a:solidFill>
                  <a:schemeClr val="accent1">
                    <a:lumMod val="75000"/>
                  </a:schemeClr>
                </a:solidFill>
              </a:rPr>
              <a:t>false</a:t>
            </a:r>
            <a:r>
              <a:rPr lang="sv-SE" sz="1000" dirty="0">
                <a:solidFill>
                  <a:schemeClr val="accent1">
                    <a:lumMod val="75000"/>
                  </a:schemeClr>
                </a:solidFill>
              </a:rPr>
              <a:t>;</a:t>
            </a:r>
          </a:p>
          <a:p>
            <a:r>
              <a:rPr lang="sv-SE" sz="1000" dirty="0">
                <a:solidFill>
                  <a:schemeClr val="accent1">
                    <a:lumMod val="75000"/>
                  </a:schemeClr>
                </a:solidFill>
              </a:rPr>
              <a:t>      }</a:t>
            </a:r>
          </a:p>
          <a:p>
            <a:r>
              <a:rPr lang="sv-SE" sz="1000" dirty="0">
                <a:solidFill>
                  <a:schemeClr val="accent1">
                    <a:lumMod val="75000"/>
                  </a:schemeClr>
                </a:solidFill>
              </a:rPr>
              <a:t>  }</a:t>
            </a:r>
            <a:r>
              <a:rPr lang="sv-SE" sz="1000" dirty="0" err="1">
                <a:solidFill>
                  <a:schemeClr val="accent1">
                    <a:lumMod val="75000"/>
                  </a:schemeClr>
                </a:solidFill>
              </a:rPr>
              <a:t>return</a:t>
            </a:r>
            <a:r>
              <a:rPr lang="sv-SE" sz="1000" dirty="0">
                <a:solidFill>
                  <a:schemeClr val="accent1">
                    <a:lumMod val="75000"/>
                  </a:schemeClr>
                </a:solidFill>
              </a:rPr>
              <a:t> </a:t>
            </a:r>
            <a:r>
              <a:rPr lang="sv-SE" sz="1000" dirty="0" err="1">
                <a:solidFill>
                  <a:schemeClr val="accent1">
                    <a:lumMod val="75000"/>
                  </a:schemeClr>
                </a:solidFill>
              </a:rPr>
              <a:t>true</a:t>
            </a:r>
            <a:r>
              <a:rPr lang="sv-SE" sz="1000" dirty="0">
                <a:solidFill>
                  <a:schemeClr val="accent1">
                    <a:lumMod val="75000"/>
                  </a:schemeClr>
                </a:solidFill>
              </a:rPr>
              <a:t>;</a:t>
            </a:r>
          </a:p>
          <a:p>
            <a:r>
              <a:rPr lang="sv-SE" sz="1000" dirty="0">
                <a:solidFill>
                  <a:schemeClr val="accent1">
                    <a:lumMod val="75000"/>
                  </a:schemeClr>
                </a:solidFill>
              </a:rPr>
              <a:t>}</a:t>
            </a:r>
          </a:p>
          <a:p>
            <a:r>
              <a:rPr lang="sv-SE" sz="1000" dirty="0">
                <a:solidFill>
                  <a:schemeClr val="accent1">
                    <a:lumMod val="75000"/>
                  </a:schemeClr>
                </a:solidFill>
              </a:rPr>
              <a:t>private </a:t>
            </a:r>
            <a:r>
              <a:rPr lang="sv-SE" sz="1000" dirty="0" err="1">
                <a:solidFill>
                  <a:schemeClr val="accent1">
                    <a:lumMod val="75000"/>
                  </a:schemeClr>
                </a:solidFill>
              </a:rPr>
              <a:t>void</a:t>
            </a:r>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position){</a:t>
            </a:r>
          </a:p>
          <a:p>
            <a:r>
              <a:rPr lang="sv-SE" sz="1000" dirty="0">
                <a:solidFill>
                  <a:schemeClr val="accent1">
                    <a:lumMod val="75000"/>
                  </a:schemeClr>
                </a:solidFill>
              </a:rPr>
              <a:t>  </a:t>
            </a:r>
            <a:r>
              <a:rPr lang="sv-SE" sz="1000" dirty="0" err="1">
                <a:solidFill>
                  <a:schemeClr val="accent1">
                    <a:lumMod val="75000"/>
                  </a:schemeClr>
                </a:solidFill>
              </a:rPr>
              <a:t>if</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[position[0]][position[1]] </a:t>
            </a:r>
            <a:r>
              <a:rPr lang="sv-SE" sz="1000" dirty="0" err="1">
                <a:solidFill>
                  <a:schemeClr val="accent1">
                    <a:lumMod val="75000"/>
                  </a:schemeClr>
                </a:solidFill>
              </a:rPr>
              <a:t>instanceof</a:t>
            </a:r>
            <a:r>
              <a:rPr lang="sv-SE" sz="1000" dirty="0">
                <a:solidFill>
                  <a:schemeClr val="accent1">
                    <a:lumMod val="75000"/>
                  </a:schemeClr>
                </a:solidFill>
              </a:rPr>
              <a:t> </a:t>
            </a:r>
            <a:r>
              <a:rPr lang="sv-SE" sz="1000" dirty="0" err="1">
                <a:solidFill>
                  <a:schemeClr val="accent1">
                    <a:lumMod val="75000"/>
                  </a:schemeClr>
                </a:solidFill>
              </a:rPr>
              <a:t>Stationary</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[position[0]][position[1]] = filler;</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 = {position[0]+1, position[1]};</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secondPosition</a:t>
            </a:r>
            <a:r>
              <a:rPr lang="sv-SE" sz="1000" dirty="0">
                <a:solidFill>
                  <a:schemeClr val="accent1">
                    <a:lumMod val="75000"/>
                  </a:schemeClr>
                </a:solidFill>
              </a:rPr>
              <a:t> = {position[0]-1, position[1]};</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thirdPosition</a:t>
            </a:r>
            <a:r>
              <a:rPr lang="sv-SE" sz="1000" dirty="0">
                <a:solidFill>
                  <a:schemeClr val="accent1">
                    <a:lumMod val="75000"/>
                  </a:schemeClr>
                </a:solidFill>
              </a:rPr>
              <a:t> = {position[0], position[1]+1};</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fourthPosition</a:t>
            </a:r>
            <a:r>
              <a:rPr lang="sv-SE" sz="1000" dirty="0">
                <a:solidFill>
                  <a:schemeClr val="accent1">
                    <a:lumMod val="75000"/>
                  </a:schemeClr>
                </a:solidFill>
              </a:rPr>
              <a:t> = {position[0], position[1]-1};</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secondPosition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thirdPosition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fourthPosition</a:t>
            </a:r>
            <a:r>
              <a:rPr lang="sv-SE" sz="1000" dirty="0">
                <a:solidFill>
                  <a:schemeClr val="accent1">
                    <a:lumMod val="75000"/>
                  </a:schemeClr>
                </a:solidFill>
              </a:rPr>
              <a:t>);</a:t>
            </a:r>
          </a:p>
          <a:p>
            <a:r>
              <a:rPr lang="sv-SE" sz="1000" dirty="0">
                <a:solidFill>
                  <a:schemeClr val="accent1">
                    <a:lumMod val="75000"/>
                  </a:schemeClr>
                </a:solidFill>
              </a:rPr>
              <a:t>  }</a:t>
            </a:r>
          </a:p>
          <a:p>
            <a:r>
              <a:rPr lang="sv-SE" sz="1000" dirty="0">
                <a:solidFill>
                  <a:schemeClr val="accent1">
                    <a:lumMod val="75000"/>
                  </a:schemeClr>
                </a:solidFill>
              </a:rPr>
              <a:t>}</a:t>
            </a:r>
          </a:p>
          <a:p>
            <a:r>
              <a:rPr lang="sv-SE" sz="1000" dirty="0">
                <a:solidFill>
                  <a:schemeClr val="accent1">
                    <a:lumMod val="75000"/>
                  </a:schemeClr>
                </a:solidFill>
              </a:rPr>
              <a:t>private </a:t>
            </a:r>
            <a:r>
              <a:rPr lang="sv-SE" sz="1000" dirty="0" err="1">
                <a:solidFill>
                  <a:schemeClr val="accent1">
                    <a:lumMod val="75000"/>
                  </a:schemeClr>
                </a:solidFill>
              </a:rPr>
              <a:t>class</a:t>
            </a:r>
            <a:r>
              <a:rPr lang="sv-SE" sz="1000" dirty="0">
                <a:solidFill>
                  <a:schemeClr val="accent1">
                    <a:lumMod val="75000"/>
                  </a:schemeClr>
                </a:solidFill>
              </a:rPr>
              <a:t> </a:t>
            </a:r>
            <a:r>
              <a:rPr lang="sv-SE" sz="1000" dirty="0" err="1">
                <a:solidFill>
                  <a:schemeClr val="accent1">
                    <a:lumMod val="75000"/>
                  </a:schemeClr>
                </a:solidFill>
              </a:rPr>
              <a:t>StationaryFill</a:t>
            </a:r>
            <a:r>
              <a:rPr lang="sv-SE" sz="1000" dirty="0">
                <a:solidFill>
                  <a:schemeClr val="accent1">
                    <a:lumMod val="75000"/>
                  </a:schemeClr>
                </a:solidFill>
              </a:rPr>
              <a:t> </a:t>
            </a:r>
            <a:r>
              <a:rPr lang="sv-SE" sz="1000" dirty="0" err="1">
                <a:solidFill>
                  <a:schemeClr val="accent1">
                    <a:lumMod val="75000"/>
                  </a:schemeClr>
                </a:solidFill>
              </a:rPr>
              <a:t>extends</a:t>
            </a:r>
            <a:r>
              <a:rPr lang="sv-SE" sz="1000" dirty="0">
                <a:solidFill>
                  <a:schemeClr val="accent1">
                    <a:lumMod val="75000"/>
                  </a:schemeClr>
                </a:solidFill>
              </a:rPr>
              <a:t> </a:t>
            </a:r>
            <a:r>
              <a:rPr lang="sv-SE" sz="1000" dirty="0" err="1">
                <a:solidFill>
                  <a:schemeClr val="accent1">
                    <a:lumMod val="75000"/>
                  </a:schemeClr>
                </a:solidFill>
              </a:rPr>
              <a:t>Stationary</a:t>
            </a:r>
            <a:r>
              <a:rPr lang="sv-SE" sz="1000" dirty="0">
                <a:solidFill>
                  <a:schemeClr val="accent1">
                    <a:lumMod val="75000"/>
                  </a:schemeClr>
                </a:solidFill>
              </a:rPr>
              <a:t>{</a:t>
            </a:r>
          </a:p>
          <a:p>
            <a:r>
              <a:rPr lang="sv-SE" sz="1000" dirty="0">
                <a:solidFill>
                  <a:schemeClr val="accent1">
                    <a:lumMod val="75000"/>
                  </a:schemeClr>
                </a:solidFill>
              </a:rPr>
              <a:t>  private </a:t>
            </a:r>
            <a:r>
              <a:rPr lang="sv-SE" sz="1000" dirty="0" err="1">
                <a:solidFill>
                  <a:schemeClr val="accent1">
                    <a:lumMod val="75000"/>
                  </a:schemeClr>
                </a:solidFill>
              </a:rPr>
              <a:t>StationaryFill</a:t>
            </a:r>
            <a:r>
              <a:rPr lang="sv-SE" sz="1000" dirty="0">
                <a:solidFill>
                  <a:schemeClr val="accent1">
                    <a:lumMod val="75000"/>
                  </a:schemeClr>
                </a:solidFill>
              </a:rPr>
              <a:t>() {</a:t>
            </a:r>
          </a:p>
          <a:p>
            <a:r>
              <a:rPr lang="sv-SE" sz="1000" dirty="0">
                <a:solidFill>
                  <a:schemeClr val="accent1">
                    <a:lumMod val="75000"/>
                  </a:schemeClr>
                </a:solidFill>
              </a:rPr>
              <a:t>      super('~', </a:t>
            </a:r>
            <a:r>
              <a:rPr lang="sv-SE" sz="1000" dirty="0" err="1">
                <a:solidFill>
                  <a:schemeClr val="accent1">
                    <a:lumMod val="75000"/>
                  </a:schemeClr>
                </a:solidFill>
              </a:rPr>
              <a:t>Color.BLUE</a:t>
            </a:r>
            <a:r>
              <a:rPr lang="sv-SE" sz="1000" dirty="0">
                <a:solidFill>
                  <a:schemeClr val="accent1">
                    <a:lumMod val="75000"/>
                  </a:schemeClr>
                </a:solidFill>
              </a:rPr>
              <a:t>);</a:t>
            </a:r>
          </a:p>
          <a:p>
            <a:r>
              <a:rPr lang="sv-SE" sz="1000" dirty="0">
                <a:solidFill>
                  <a:schemeClr val="accent1">
                    <a:lumMod val="75000"/>
                  </a:schemeClr>
                </a:solidFill>
              </a:rPr>
              <a:t>  }</a:t>
            </a:r>
          </a:p>
          <a:p>
            <a:r>
              <a:rPr lang="sv-SE" sz="1000" dirty="0">
                <a:solidFill>
                  <a:schemeClr val="accent1">
                    <a:lumMod val="75000"/>
                  </a:schemeClr>
                </a:solidFill>
              </a:rPr>
              <a:t>}</a:t>
            </a:r>
          </a:p>
          <a:p>
            <a:r>
              <a:rPr lang="sv-SE" sz="1000" dirty="0">
                <a:solidFill>
                  <a:schemeClr val="accent1">
                    <a:lumMod val="75000"/>
                  </a:schemeClr>
                </a:solidFill>
              </a:rPr>
              <a:t>private </a:t>
            </a:r>
            <a:r>
              <a:rPr lang="sv-SE" sz="1000" dirty="0" err="1">
                <a:solidFill>
                  <a:schemeClr val="accent1">
                    <a:lumMod val="75000"/>
                  </a:schemeClr>
                </a:solidFill>
              </a:rPr>
              <a:t>void</a:t>
            </a:r>
            <a:r>
              <a:rPr lang="sv-SE" sz="1000" dirty="0">
                <a:solidFill>
                  <a:schemeClr val="accent1">
                    <a:lumMod val="75000"/>
                  </a:schemeClr>
                </a:solidFill>
              </a:rPr>
              <a:t> </a:t>
            </a:r>
            <a:r>
              <a:rPr lang="sv-SE" sz="1000" dirty="0" err="1">
                <a:solidFill>
                  <a:schemeClr val="accent1">
                    <a:lumMod val="75000"/>
                  </a:schemeClr>
                </a:solidFill>
              </a:rPr>
              <a:t>generateFilledMap</a:t>
            </a:r>
            <a:r>
              <a:rPr lang="sv-SE" sz="1000" dirty="0">
                <a:solidFill>
                  <a:schemeClr val="accent1">
                    <a:lumMod val="75000"/>
                  </a:schemeClr>
                </a:solidFill>
              </a:rPr>
              <a:t>(</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generatedMap</a:t>
            </a:r>
            <a:r>
              <a:rPr lang="sv-SE" sz="1000" dirty="0">
                <a:solidFill>
                  <a:schemeClr val="accent1">
                    <a:lumMod val="75000"/>
                  </a:schemeClr>
                </a:solidFill>
              </a:rPr>
              <a:t>){</a:t>
            </a:r>
          </a:p>
          <a:p>
            <a:r>
              <a:rPr lang="sv-SE" sz="1000" dirty="0">
                <a:solidFill>
                  <a:schemeClr val="accent1">
                    <a:lumMod val="75000"/>
                  </a:schemeClr>
                </a:solidFill>
              </a:rPr>
              <a:t>  for (</a:t>
            </a:r>
            <a:r>
              <a:rPr lang="sv-SE" sz="1000" dirty="0" err="1">
                <a:solidFill>
                  <a:schemeClr val="accent1">
                    <a:lumMod val="75000"/>
                  </a:schemeClr>
                </a:solidFill>
              </a:rPr>
              <a:t>int</a:t>
            </a:r>
            <a:r>
              <a:rPr lang="sv-SE" sz="1000" dirty="0">
                <a:solidFill>
                  <a:schemeClr val="accent1">
                    <a:lumMod val="75000"/>
                  </a:schemeClr>
                </a:solidFill>
              </a:rPr>
              <a:t> i=0; i&lt;</a:t>
            </a:r>
            <a:r>
              <a:rPr lang="sv-SE" sz="1000" dirty="0" err="1">
                <a:solidFill>
                  <a:schemeClr val="accent1">
                    <a:lumMod val="75000"/>
                  </a:schemeClr>
                </a:solidFill>
              </a:rPr>
              <a:t>generatedMap.length</a:t>
            </a:r>
            <a:r>
              <a:rPr lang="sv-SE" sz="1000" dirty="0">
                <a:solidFill>
                  <a:schemeClr val="accent1">
                    <a:lumMod val="75000"/>
                  </a:schemeClr>
                </a:solidFill>
              </a:rPr>
              <a:t>; i++){</a:t>
            </a:r>
          </a:p>
          <a:p>
            <a:r>
              <a:rPr lang="sv-SE" sz="1000" dirty="0">
                <a:solidFill>
                  <a:schemeClr val="accent1">
                    <a:lumMod val="75000"/>
                  </a:schemeClr>
                </a:solidFill>
              </a:rPr>
              <a:t>      for (</a:t>
            </a:r>
            <a:r>
              <a:rPr lang="sv-SE" sz="1000" dirty="0" err="1">
                <a:solidFill>
                  <a:schemeClr val="accent1">
                    <a:lumMod val="75000"/>
                  </a:schemeClr>
                </a:solidFill>
              </a:rPr>
              <a:t>int</a:t>
            </a:r>
            <a:r>
              <a:rPr lang="sv-SE" sz="1000" dirty="0">
                <a:solidFill>
                  <a:schemeClr val="accent1">
                    <a:lumMod val="75000"/>
                  </a:schemeClr>
                </a:solidFill>
              </a:rPr>
              <a:t> j=0; j&lt;</a:t>
            </a:r>
            <a:r>
              <a:rPr lang="sv-SE" sz="1000" dirty="0" err="1">
                <a:solidFill>
                  <a:schemeClr val="accent1">
                    <a:lumMod val="75000"/>
                  </a:schemeClr>
                </a:solidFill>
              </a:rPr>
              <a:t>generatedMap</a:t>
            </a:r>
            <a:r>
              <a:rPr lang="sv-SE" sz="1000" dirty="0">
                <a:solidFill>
                  <a:schemeClr val="accent1">
                    <a:lumMod val="75000"/>
                  </a:schemeClr>
                </a:solidFill>
              </a:rPr>
              <a:t>[0].</a:t>
            </a:r>
            <a:r>
              <a:rPr lang="sv-SE" sz="1000" dirty="0" err="1">
                <a:solidFill>
                  <a:schemeClr val="accent1">
                    <a:lumMod val="75000"/>
                  </a:schemeClr>
                </a:solidFill>
              </a:rPr>
              <a:t>length</a:t>
            </a:r>
            <a:r>
              <a:rPr lang="sv-SE" sz="1000" dirty="0">
                <a:solidFill>
                  <a:schemeClr val="accent1">
                    <a:lumMod val="75000"/>
                  </a:schemeClr>
                </a:solidFill>
              </a:rPr>
              <a:t>; j++){</a:t>
            </a:r>
          </a:p>
          <a:p>
            <a:r>
              <a:rPr lang="sv-SE" sz="1000" dirty="0">
                <a:solidFill>
                  <a:schemeClr val="accent1">
                    <a:lumMod val="75000"/>
                  </a:schemeClr>
                </a:solidFill>
              </a:rPr>
              <a:t>          </a:t>
            </a:r>
            <a:r>
              <a:rPr lang="sv-SE" sz="1000" dirty="0" err="1">
                <a:solidFill>
                  <a:schemeClr val="accent1">
                    <a:lumMod val="75000"/>
                  </a:schemeClr>
                </a:solidFill>
              </a:rPr>
              <a:t>generatedMap</a:t>
            </a:r>
            <a:r>
              <a:rPr lang="sv-SE" sz="1000" dirty="0">
                <a:solidFill>
                  <a:schemeClr val="accent1">
                    <a:lumMod val="75000"/>
                  </a:schemeClr>
                </a:solidFill>
              </a:rPr>
              <a:t>[i][j] = new Wall();</a:t>
            </a:r>
          </a:p>
          <a:p>
            <a:r>
              <a:rPr lang="sv-SE" sz="1000" dirty="0">
                <a:solidFill>
                  <a:schemeClr val="accent1">
                    <a:lumMod val="75000"/>
                  </a:schemeClr>
                </a:solidFill>
              </a:rPr>
              <a:t>      }</a:t>
            </a:r>
          </a:p>
          <a:p>
            <a:r>
              <a:rPr lang="sv-SE" sz="1000" dirty="0">
                <a:solidFill>
                  <a:schemeClr val="accent1">
                    <a:lumMod val="75000"/>
                  </a:schemeClr>
                </a:solidFill>
              </a:rPr>
              <a:t>  }</a:t>
            </a:r>
          </a:p>
          <a:p>
            <a:r>
              <a:rPr lang="sv-SE" sz="1000" dirty="0">
                <a:solidFill>
                  <a:schemeClr val="accent1">
                    <a:lumMod val="75000"/>
                  </a:schemeClr>
                </a:solidFill>
              </a:rPr>
              <a:t>}</a:t>
            </a:r>
          </a:p>
          <a:p>
            <a:r>
              <a:rPr lang="sv-SE" sz="1000" dirty="0">
                <a:solidFill>
                  <a:schemeClr val="accent1">
                    <a:lumMod val="75000"/>
                  </a:schemeClr>
                </a:solidFill>
              </a:rPr>
              <a:t>@Test</a:t>
            </a:r>
          </a:p>
          <a:p>
            <a:r>
              <a:rPr lang="sv-SE" sz="1000" dirty="0">
                <a:solidFill>
                  <a:schemeClr val="accent1">
                    <a:lumMod val="75000"/>
                  </a:schemeClr>
                </a:solidFill>
              </a:rPr>
              <a:t>public </a:t>
            </a:r>
            <a:r>
              <a:rPr lang="sv-SE" sz="1000" dirty="0" err="1">
                <a:solidFill>
                  <a:schemeClr val="accent1">
                    <a:lumMod val="75000"/>
                  </a:schemeClr>
                </a:solidFill>
              </a:rPr>
              <a:t>void</a:t>
            </a:r>
            <a:r>
              <a:rPr lang="sv-SE" sz="1000" dirty="0">
                <a:solidFill>
                  <a:schemeClr val="accent1">
                    <a:lumMod val="75000"/>
                  </a:schemeClr>
                </a:solidFill>
              </a:rPr>
              <a:t> </a:t>
            </a:r>
            <a:r>
              <a:rPr lang="sv-SE" sz="1000" dirty="0" err="1">
                <a:solidFill>
                  <a:schemeClr val="accent1">
                    <a:lumMod val="75000"/>
                  </a:schemeClr>
                </a:solidFill>
              </a:rPr>
              <a:t>generateMap_mapIsSolvable_True</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GeneratedMap</a:t>
            </a:r>
            <a:r>
              <a:rPr lang="sv-SE" sz="1000" dirty="0">
                <a:solidFill>
                  <a:schemeClr val="accent1">
                    <a:lumMod val="75000"/>
                  </a:schemeClr>
                </a:solidFill>
              </a:rPr>
              <a:t> m = new </a:t>
            </a:r>
            <a:r>
              <a:rPr lang="sv-SE" sz="1000" dirty="0" err="1">
                <a:solidFill>
                  <a:schemeClr val="accent1">
                    <a:lumMod val="75000"/>
                  </a:schemeClr>
                </a:solidFill>
              </a:rPr>
              <a:t>GeneratedMap</a:t>
            </a:r>
            <a:r>
              <a:rPr lang="sv-SE" sz="1000" dirty="0">
                <a:solidFill>
                  <a:schemeClr val="accent1">
                    <a:lumMod val="75000"/>
                  </a:schemeClr>
                </a:solidFill>
              </a:rPr>
              <a:t>(30, 30, </a:t>
            </a:r>
            <a:r>
              <a:rPr lang="sv-SE" sz="1000" dirty="0" err="1">
                <a:solidFill>
                  <a:schemeClr val="accent1">
                    <a:lumMod val="75000"/>
                  </a:schemeClr>
                </a:solidFill>
              </a:rPr>
              <a:t>hero</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GameObject</a:t>
            </a:r>
            <a:r>
              <a:rPr lang="sv-SE" sz="1000" dirty="0">
                <a:solidFill>
                  <a:schemeClr val="accent1">
                    <a:lumMod val="75000"/>
                  </a:schemeClr>
                </a:solidFill>
              </a:rPr>
              <a:t>[][] </a:t>
            </a:r>
            <a:r>
              <a:rPr lang="sv-SE" sz="1000" dirty="0" err="1">
                <a:solidFill>
                  <a:schemeClr val="accent1">
                    <a:lumMod val="75000"/>
                  </a:schemeClr>
                </a:solidFill>
              </a:rPr>
              <a:t>gameMap</a:t>
            </a:r>
            <a:r>
              <a:rPr lang="sv-SE" sz="1000" dirty="0">
                <a:solidFill>
                  <a:schemeClr val="accent1">
                    <a:lumMod val="75000"/>
                  </a:schemeClr>
                </a:solidFill>
              </a:rPr>
              <a:t> = </a:t>
            </a:r>
            <a:r>
              <a:rPr lang="sv-SE" sz="1000" dirty="0" err="1">
                <a:solidFill>
                  <a:schemeClr val="accent1">
                    <a:lumMod val="75000"/>
                  </a:schemeClr>
                </a:solidFill>
              </a:rPr>
              <a:t>m.getGeneratedMap</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int</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 = {1,1};</a:t>
            </a:r>
          </a:p>
          <a:p>
            <a:r>
              <a:rPr lang="sv-SE" sz="1000" dirty="0">
                <a:solidFill>
                  <a:schemeClr val="accent1">
                    <a:lumMod val="75000"/>
                  </a:schemeClr>
                </a:solidFill>
              </a:rPr>
              <a:t>  </a:t>
            </a:r>
            <a:r>
              <a:rPr lang="sv-SE" sz="1000" dirty="0" err="1">
                <a:solidFill>
                  <a:schemeClr val="accent1">
                    <a:lumMod val="75000"/>
                  </a:schemeClr>
                </a:solidFill>
              </a:rPr>
              <a:t>floodMap</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 </a:t>
            </a:r>
            <a:r>
              <a:rPr lang="sv-SE" sz="1000" dirty="0" err="1">
                <a:solidFill>
                  <a:schemeClr val="accent1">
                    <a:lumMod val="75000"/>
                  </a:schemeClr>
                </a:solidFill>
              </a:rPr>
              <a:t>firstPosition</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boolean</a:t>
            </a:r>
            <a:r>
              <a:rPr lang="sv-SE" sz="1000" dirty="0">
                <a:solidFill>
                  <a:schemeClr val="accent1">
                    <a:lumMod val="75000"/>
                  </a:schemeClr>
                </a:solidFill>
              </a:rPr>
              <a:t> </a:t>
            </a:r>
            <a:r>
              <a:rPr lang="sv-SE" sz="1000" dirty="0" err="1">
                <a:solidFill>
                  <a:schemeClr val="accent1">
                    <a:lumMod val="75000"/>
                  </a:schemeClr>
                </a:solidFill>
              </a:rPr>
              <a:t>filled</a:t>
            </a:r>
            <a:r>
              <a:rPr lang="sv-SE" sz="1000" dirty="0">
                <a:solidFill>
                  <a:schemeClr val="accent1">
                    <a:lumMod val="75000"/>
                  </a:schemeClr>
                </a:solidFill>
              </a:rPr>
              <a:t> = </a:t>
            </a:r>
            <a:r>
              <a:rPr lang="sv-SE" sz="1000" dirty="0" err="1">
                <a:solidFill>
                  <a:schemeClr val="accent1">
                    <a:lumMod val="75000"/>
                  </a:schemeClr>
                </a:solidFill>
              </a:rPr>
              <a:t>mapIsFilledWithStationary</a:t>
            </a:r>
            <a:r>
              <a:rPr lang="sv-SE" sz="1000" dirty="0">
                <a:solidFill>
                  <a:schemeClr val="accent1">
                    <a:lumMod val="75000"/>
                  </a:schemeClr>
                </a:solidFill>
              </a:rPr>
              <a:t>(</a:t>
            </a:r>
            <a:r>
              <a:rPr lang="sv-SE" sz="1000" dirty="0" err="1">
                <a:solidFill>
                  <a:schemeClr val="accent1">
                    <a:lumMod val="75000"/>
                  </a:schemeClr>
                </a:solidFill>
              </a:rPr>
              <a:t>gameMap</a:t>
            </a:r>
            <a:r>
              <a:rPr lang="sv-SE" sz="1000" dirty="0">
                <a:solidFill>
                  <a:schemeClr val="accent1">
                    <a:lumMod val="75000"/>
                  </a:schemeClr>
                </a:solidFill>
              </a:rPr>
              <a:t>);</a:t>
            </a:r>
          </a:p>
          <a:p>
            <a:r>
              <a:rPr lang="sv-SE" sz="1000" dirty="0">
                <a:solidFill>
                  <a:schemeClr val="accent1">
                    <a:lumMod val="75000"/>
                  </a:schemeClr>
                </a:solidFill>
              </a:rPr>
              <a:t>  </a:t>
            </a:r>
            <a:r>
              <a:rPr lang="sv-SE" sz="1000" dirty="0" err="1">
                <a:solidFill>
                  <a:schemeClr val="accent1">
                    <a:lumMod val="75000"/>
                  </a:schemeClr>
                </a:solidFill>
              </a:rPr>
              <a:t>assertTrue</a:t>
            </a:r>
            <a:r>
              <a:rPr lang="sv-SE" sz="1000" dirty="0">
                <a:solidFill>
                  <a:schemeClr val="accent1">
                    <a:lumMod val="75000"/>
                  </a:schemeClr>
                </a:solidFill>
              </a:rPr>
              <a:t>(</a:t>
            </a:r>
            <a:r>
              <a:rPr lang="sv-SE" sz="1000" dirty="0" err="1">
                <a:solidFill>
                  <a:schemeClr val="accent1">
                    <a:lumMod val="75000"/>
                  </a:schemeClr>
                </a:solidFill>
              </a:rPr>
              <a:t>filled</a:t>
            </a:r>
            <a:r>
              <a:rPr lang="sv-SE" sz="1000" dirty="0">
                <a:solidFill>
                  <a:schemeClr val="accent1">
                    <a:lumMod val="75000"/>
                  </a:schemeClr>
                </a:solidFill>
              </a:rPr>
              <a:t>);</a:t>
            </a:r>
          </a:p>
          <a:p>
            <a:r>
              <a:rPr lang="sv-SE" sz="1000" dirty="0">
                <a:solidFill>
                  <a:schemeClr val="accent1">
                    <a:lumMod val="75000"/>
                  </a:schemeClr>
                </a:solidFill>
              </a:rPr>
              <a:t>}</a:t>
            </a:r>
          </a:p>
          <a:p>
            <a:br>
              <a:rPr lang="sv-SE" sz="1000" dirty="0"/>
            </a:br>
            <a:endParaRPr lang="sv-SE" sz="1000" dirty="0"/>
          </a:p>
        </p:txBody>
      </p:sp>
      <p:sp>
        <p:nvSpPr>
          <p:cNvPr id="9" name="textruta 8">
            <a:extLst>
              <a:ext uri="{FF2B5EF4-FFF2-40B4-BE49-F238E27FC236}">
                <a16:creationId xmlns:a16="http://schemas.microsoft.com/office/drawing/2014/main" id="{676AC2A8-F964-9148-A9FA-39C014BB212F}"/>
              </a:ext>
            </a:extLst>
          </p:cNvPr>
          <p:cNvSpPr txBox="1"/>
          <p:nvPr/>
        </p:nvSpPr>
        <p:spPr>
          <a:xfrm>
            <a:off x="6622869" y="549275"/>
            <a:ext cx="5394960" cy="6555641"/>
          </a:xfrm>
          <a:prstGeom prst="rect">
            <a:avLst/>
          </a:prstGeom>
          <a:noFill/>
        </p:spPr>
        <p:txBody>
          <a:bodyPr wrap="square" rtlCol="0">
            <a:spAutoFit/>
          </a:bodyPr>
          <a:lstStyle/>
          <a:p>
            <a:r>
              <a:rPr lang="sv-SE" sz="1050" dirty="0">
                <a:solidFill>
                  <a:schemeClr val="accent1">
                    <a:lumMod val="75000"/>
                  </a:schemeClr>
                </a:solidFill>
              </a:rPr>
              <a:t>//</a:t>
            </a:r>
            <a:r>
              <a:rPr lang="sv-SE" sz="1050" dirty="0" err="1">
                <a:solidFill>
                  <a:schemeClr val="accent1">
                    <a:lumMod val="75000"/>
                  </a:schemeClr>
                </a:solidFill>
              </a:rPr>
              <a:t>Actual</a:t>
            </a:r>
            <a:r>
              <a:rPr lang="sv-SE" sz="1050" dirty="0">
                <a:solidFill>
                  <a:schemeClr val="accent1">
                    <a:lumMod val="75000"/>
                  </a:schemeClr>
                </a:solidFill>
              </a:rPr>
              <a:t> </a:t>
            </a:r>
            <a:r>
              <a:rPr lang="sv-SE" sz="1050" dirty="0" err="1">
                <a:solidFill>
                  <a:schemeClr val="accent1">
                    <a:lumMod val="75000"/>
                  </a:schemeClr>
                </a:solidFill>
              </a:rPr>
              <a:t>code</a:t>
            </a:r>
            <a:r>
              <a:rPr lang="sv-SE" sz="1050" dirty="0">
                <a:solidFill>
                  <a:schemeClr val="accent1">
                    <a:lumMod val="75000"/>
                  </a:schemeClr>
                </a:solidFill>
              </a:rPr>
              <a:t> </a:t>
            </a:r>
            <a:r>
              <a:rPr lang="sv-SE" sz="1050" dirty="0" err="1">
                <a:solidFill>
                  <a:schemeClr val="accent1">
                    <a:lumMod val="75000"/>
                  </a:schemeClr>
                </a:solidFill>
              </a:rPr>
              <a:t>turned</a:t>
            </a:r>
            <a:r>
              <a:rPr lang="sv-SE" sz="1050" dirty="0">
                <a:solidFill>
                  <a:schemeClr val="accent1">
                    <a:lumMod val="75000"/>
                  </a:schemeClr>
                </a:solidFill>
              </a:rPr>
              <a:t> </a:t>
            </a:r>
            <a:r>
              <a:rPr lang="sv-SE" sz="1050" dirty="0" err="1">
                <a:solidFill>
                  <a:schemeClr val="accent1">
                    <a:lumMod val="75000"/>
                  </a:schemeClr>
                </a:solidFill>
              </a:rPr>
              <a:t>out</a:t>
            </a:r>
            <a:r>
              <a:rPr lang="sv-SE" sz="1050" dirty="0">
                <a:solidFill>
                  <a:schemeClr val="accent1">
                    <a:lumMod val="75000"/>
                  </a:schemeClr>
                </a:solidFill>
              </a:rPr>
              <a:t> to be </a:t>
            </a:r>
            <a:r>
              <a:rPr lang="sv-SE" sz="1050" dirty="0" err="1">
                <a:solidFill>
                  <a:schemeClr val="accent1">
                    <a:lumMod val="75000"/>
                  </a:schemeClr>
                </a:solidFill>
              </a:rPr>
              <a:t>very</a:t>
            </a:r>
            <a:r>
              <a:rPr lang="sv-SE" sz="1050" dirty="0">
                <a:solidFill>
                  <a:schemeClr val="accent1">
                    <a:lumMod val="75000"/>
                  </a:schemeClr>
                </a:solidFill>
              </a:rPr>
              <a:t> long, </a:t>
            </a:r>
            <a:r>
              <a:rPr lang="sv-SE" sz="1050" dirty="0" err="1">
                <a:solidFill>
                  <a:schemeClr val="accent1">
                    <a:lumMod val="75000"/>
                  </a:schemeClr>
                </a:solidFill>
              </a:rPr>
              <a:t>this</a:t>
            </a:r>
            <a:r>
              <a:rPr lang="sv-SE" sz="1050" dirty="0">
                <a:solidFill>
                  <a:schemeClr val="accent1">
                    <a:lumMod val="75000"/>
                  </a:schemeClr>
                </a:solidFill>
              </a:rPr>
              <a:t> is </a:t>
            </a:r>
            <a:r>
              <a:rPr lang="sv-SE" sz="1050" dirty="0" err="1">
                <a:solidFill>
                  <a:schemeClr val="accent1">
                    <a:lumMod val="75000"/>
                  </a:schemeClr>
                </a:solidFill>
              </a:rPr>
              <a:t>shortened</a:t>
            </a:r>
            <a:r>
              <a:rPr lang="sv-SE" sz="1050" dirty="0">
                <a:solidFill>
                  <a:schemeClr val="accent1">
                    <a:lumMod val="75000"/>
                  </a:schemeClr>
                </a:solidFill>
              </a:rPr>
              <a:t> for </a:t>
            </a:r>
            <a:r>
              <a:rPr lang="sv-SE" sz="1050" dirty="0" err="1">
                <a:solidFill>
                  <a:schemeClr val="accent1">
                    <a:lumMod val="75000"/>
                  </a:schemeClr>
                </a:solidFill>
              </a:rPr>
              <a:t>practicality</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generateMap</a:t>
            </a:r>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generateSurroundingWalls</a:t>
            </a:r>
            <a:r>
              <a:rPr lang="sv-SE" sz="1050" dirty="0">
                <a:solidFill>
                  <a:schemeClr val="accent1">
                    <a:lumMod val="75000"/>
                  </a:schemeClr>
                </a:solidFill>
              </a:rPr>
              <a:t>();</a:t>
            </a:r>
          </a:p>
          <a:p>
            <a:r>
              <a:rPr lang="sv-SE" sz="1050" dirty="0">
                <a:solidFill>
                  <a:schemeClr val="accent1">
                    <a:lumMod val="75000"/>
                  </a:schemeClr>
                </a:solidFill>
              </a:rPr>
              <a:t>  </a:t>
            </a:r>
            <a:r>
              <a:rPr lang="sv-SE" sz="1050" dirty="0" err="1">
                <a:solidFill>
                  <a:schemeClr val="accent1">
                    <a:lumMod val="75000"/>
                  </a:schemeClr>
                </a:solidFill>
              </a:rPr>
              <a:t>generateVerticalWall</a:t>
            </a:r>
            <a:r>
              <a:rPr lang="sv-SE" sz="1050" dirty="0">
                <a:solidFill>
                  <a:schemeClr val="accent1">
                    <a:lumMod val="75000"/>
                  </a:schemeClr>
                </a:solidFill>
              </a:rPr>
              <a:t>(0, width-1, 0);</a:t>
            </a:r>
          </a:p>
          <a:p>
            <a:r>
              <a:rPr lang="sv-SE" sz="1050" dirty="0">
                <a:solidFill>
                  <a:schemeClr val="accent1">
                    <a:lumMod val="75000"/>
                  </a:schemeClr>
                </a:solidFill>
              </a:rPr>
              <a:t>  </a:t>
            </a:r>
            <a:r>
              <a:rPr lang="sv-SE" sz="1050" dirty="0" err="1">
                <a:solidFill>
                  <a:schemeClr val="accent1">
                    <a:lumMod val="75000"/>
                  </a:schemeClr>
                </a:solidFill>
              </a:rPr>
              <a:t>removeDoors</a:t>
            </a:r>
            <a:r>
              <a:rPr lang="sv-SE" sz="1050" dirty="0">
                <a:solidFill>
                  <a:schemeClr val="accent1">
                    <a:lumMod val="75000"/>
                  </a:schemeClr>
                </a:solidFill>
              </a:rPr>
              <a:t>();</a:t>
            </a:r>
          </a:p>
          <a:p>
            <a:r>
              <a:rPr lang="sv-SE" sz="1050" dirty="0">
                <a:solidFill>
                  <a:schemeClr val="accent1">
                    <a:lumMod val="75000"/>
                  </a:schemeClr>
                </a:solidFill>
              </a:rPr>
              <a:t>}</a:t>
            </a:r>
          </a:p>
          <a:p>
            <a:br>
              <a:rPr lang="sv-SE" sz="1050" dirty="0">
                <a:solidFill>
                  <a:schemeClr val="accent1">
                    <a:lumMod val="75000"/>
                  </a:schemeClr>
                </a:solidFill>
              </a:rPr>
            </a:br>
            <a:r>
              <a:rPr lang="sv-SE" sz="1050" dirty="0" err="1">
                <a:solidFill>
                  <a:schemeClr val="accent1">
                    <a:lumMod val="75000"/>
                  </a:schemeClr>
                </a:solidFill>
              </a:rPr>
              <a:t>protected</a:t>
            </a:r>
            <a:r>
              <a:rPr lang="sv-SE" sz="1050" dirty="0">
                <a:solidFill>
                  <a:schemeClr val="accent1">
                    <a:lumMod val="75000"/>
                  </a:schemeClr>
                </a:solidFill>
              </a:rPr>
              <a:t>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generateSurroundingWalls</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a:t>
            </a:r>
            <a:r>
              <a:rPr lang="sv-SE" sz="1050" dirty="0" err="1">
                <a:solidFill>
                  <a:schemeClr val="accent1">
                    <a:lumMod val="75000"/>
                  </a:schemeClr>
                </a:solidFill>
              </a:rPr>
              <a:t>Returns</a:t>
            </a:r>
            <a:r>
              <a:rPr lang="sv-SE" sz="1050" dirty="0">
                <a:solidFill>
                  <a:schemeClr val="accent1">
                    <a:lumMod val="75000"/>
                  </a:schemeClr>
                </a:solidFill>
              </a:rPr>
              <a:t> a </a:t>
            </a:r>
            <a:r>
              <a:rPr lang="sv-SE" sz="1050" dirty="0" err="1">
                <a:solidFill>
                  <a:schemeClr val="accent1">
                    <a:lumMod val="75000"/>
                  </a:schemeClr>
                </a:solidFill>
              </a:rPr>
              <a:t>random</a:t>
            </a:r>
            <a:r>
              <a:rPr lang="sv-SE" sz="1050" dirty="0">
                <a:solidFill>
                  <a:schemeClr val="accent1">
                    <a:lumMod val="75000"/>
                  </a:schemeClr>
                </a:solidFill>
              </a:rPr>
              <a:t> index </a:t>
            </a:r>
            <a:r>
              <a:rPr lang="sv-SE" sz="1050" dirty="0" err="1">
                <a:solidFill>
                  <a:schemeClr val="accent1">
                    <a:lumMod val="75000"/>
                  </a:schemeClr>
                </a:solidFill>
              </a:rPr>
              <a:t>along</a:t>
            </a:r>
            <a:r>
              <a:rPr lang="sv-SE" sz="1050" dirty="0">
                <a:solidFill>
                  <a:schemeClr val="accent1">
                    <a:lumMod val="75000"/>
                  </a:schemeClr>
                </a:solidFill>
              </a:rPr>
              <a:t> </a:t>
            </a:r>
            <a:r>
              <a:rPr lang="sv-SE" sz="1050" dirty="0" err="1">
                <a:solidFill>
                  <a:schemeClr val="accent1">
                    <a:lumMod val="75000"/>
                  </a:schemeClr>
                </a:solidFill>
              </a:rPr>
              <a:t>wall</a:t>
            </a:r>
            <a:r>
              <a:rPr lang="sv-SE" sz="1050" dirty="0">
                <a:solidFill>
                  <a:schemeClr val="accent1">
                    <a:lumMod val="75000"/>
                  </a:schemeClr>
                </a:solidFill>
              </a:rPr>
              <a:t> (start -&gt; finish) </a:t>
            </a:r>
            <a:r>
              <a:rPr lang="sv-SE" sz="1050" dirty="0" err="1">
                <a:solidFill>
                  <a:schemeClr val="accent1">
                    <a:lumMod val="75000"/>
                  </a:schemeClr>
                </a:solidFill>
              </a:rPr>
              <a:t>that</a:t>
            </a:r>
            <a:r>
              <a:rPr lang="sv-SE" sz="1050" dirty="0">
                <a:solidFill>
                  <a:schemeClr val="accent1">
                    <a:lumMod val="75000"/>
                  </a:schemeClr>
                </a:solidFill>
              </a:rPr>
              <a:t> </a:t>
            </a:r>
            <a:r>
              <a:rPr lang="sv-SE" sz="1050" dirty="0" err="1">
                <a:solidFill>
                  <a:schemeClr val="accent1">
                    <a:lumMod val="75000"/>
                  </a:schemeClr>
                </a:solidFill>
              </a:rPr>
              <a:t>fullfills</a:t>
            </a:r>
            <a:r>
              <a:rPr lang="sv-SE" sz="1050" dirty="0">
                <a:solidFill>
                  <a:schemeClr val="accent1">
                    <a:lumMod val="75000"/>
                  </a:schemeClr>
                </a:solidFill>
              </a:rPr>
              <a:t> </a:t>
            </a:r>
            <a:r>
              <a:rPr lang="sv-SE" sz="1050" dirty="0" err="1">
                <a:solidFill>
                  <a:schemeClr val="accent1">
                    <a:lumMod val="75000"/>
                  </a:schemeClr>
                </a:solidFill>
              </a:rPr>
              <a:t>some</a:t>
            </a:r>
            <a:r>
              <a:rPr lang="sv-SE" sz="1050" dirty="0">
                <a:solidFill>
                  <a:schemeClr val="accent1">
                    <a:lumMod val="75000"/>
                  </a:schemeClr>
                </a:solidFill>
              </a:rPr>
              <a:t> </a:t>
            </a:r>
            <a:r>
              <a:rPr lang="sv-SE" sz="1050" dirty="0" err="1">
                <a:solidFill>
                  <a:schemeClr val="accent1">
                    <a:lumMod val="75000"/>
                  </a:schemeClr>
                </a:solidFill>
              </a:rPr>
              <a:t>conditions</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generateWallIndex</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start, </a:t>
            </a:r>
            <a:r>
              <a:rPr lang="sv-SE" sz="1050" dirty="0" err="1">
                <a:solidFill>
                  <a:schemeClr val="accent1">
                    <a:lumMod val="75000"/>
                  </a:schemeClr>
                </a:solidFill>
              </a:rPr>
              <a:t>int</a:t>
            </a:r>
            <a:r>
              <a:rPr lang="sv-SE" sz="1050" dirty="0">
                <a:solidFill>
                  <a:schemeClr val="accent1">
                    <a:lumMod val="75000"/>
                  </a:schemeClr>
                </a:solidFill>
              </a:rPr>
              <a:t> finish, </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boolean</a:t>
            </a:r>
            <a:r>
              <a:rPr lang="sv-SE" sz="1050" dirty="0">
                <a:solidFill>
                  <a:schemeClr val="accent1">
                    <a:lumMod val="75000"/>
                  </a:schemeClr>
                </a:solidFill>
              </a:rPr>
              <a:t> </a:t>
            </a:r>
            <a:r>
              <a:rPr lang="sv-SE" sz="1050" dirty="0" err="1">
                <a:solidFill>
                  <a:schemeClr val="accent1">
                    <a:lumMod val="75000"/>
                  </a:schemeClr>
                </a:solidFill>
              </a:rPr>
              <a:t>vertical</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generateVerticalWall</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start, </a:t>
            </a:r>
            <a:r>
              <a:rPr lang="sv-SE" sz="1050" dirty="0" err="1">
                <a:solidFill>
                  <a:schemeClr val="accent1">
                    <a:lumMod val="75000"/>
                  </a:schemeClr>
                </a:solidFill>
              </a:rPr>
              <a:t>int</a:t>
            </a:r>
            <a:r>
              <a:rPr lang="sv-SE" sz="1050" dirty="0">
                <a:solidFill>
                  <a:schemeClr val="accent1">
                    <a:lumMod val="75000"/>
                  </a:schemeClr>
                </a:solidFill>
              </a:rPr>
              <a:t> finish, </a:t>
            </a:r>
            <a:r>
              <a:rPr lang="sv-SE" sz="1050" dirty="0" err="1">
                <a:solidFill>
                  <a:schemeClr val="accent1">
                    <a:lumMod val="75000"/>
                  </a:schemeClr>
                </a:solidFill>
              </a:rPr>
              <a:t>int</a:t>
            </a:r>
            <a:r>
              <a:rPr lang="sv-SE" sz="1050" dirty="0">
                <a:solidFill>
                  <a:schemeClr val="accent1">
                    <a:lumMod val="75000"/>
                  </a:schemeClr>
                </a:solidFill>
              </a:rPr>
              <a:t> index){</a:t>
            </a: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generateVerticalWallDown</a:t>
            </a:r>
            <a:r>
              <a:rPr lang="sv-SE" sz="1050" dirty="0">
                <a:solidFill>
                  <a:schemeClr val="accent1">
                    <a:lumMod val="75000"/>
                  </a:schemeClr>
                </a:solidFill>
              </a:rPr>
              <a:t>( index,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generateVerticalWallUp</a:t>
            </a:r>
            <a:r>
              <a:rPr lang="sv-SE" sz="1050" dirty="0">
                <a:solidFill>
                  <a:schemeClr val="accent1">
                    <a:lumMod val="75000"/>
                  </a:schemeClr>
                </a:solidFill>
              </a:rPr>
              <a:t>(index, </a:t>
            </a:r>
            <a:r>
              <a:rPr lang="sv-SE" sz="1050" dirty="0" err="1">
                <a:solidFill>
                  <a:schemeClr val="accent1">
                    <a:lumMod val="75000"/>
                  </a:schemeClr>
                </a:solidFill>
              </a:rPr>
              <a:t>newIndex</a:t>
            </a:r>
            <a:r>
              <a:rPr lang="sv-SE" sz="1050" dirty="0">
                <a:solidFill>
                  <a:schemeClr val="accent1">
                    <a:lumMod val="75000"/>
                  </a:schemeClr>
                </a:solidFill>
              </a:rPr>
              <a:t>);//</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generateVerticalWallDown</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 //calls </a:t>
            </a:r>
            <a:r>
              <a:rPr lang="sv-SE" sz="1050" dirty="0" err="1">
                <a:solidFill>
                  <a:schemeClr val="accent1">
                    <a:lumMod val="75000"/>
                  </a:schemeClr>
                </a:solidFill>
              </a:rPr>
              <a:t>innerVerticalLoop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generateVerticalWallUp</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 //calls </a:t>
            </a:r>
            <a:r>
              <a:rPr lang="sv-SE" sz="1050" dirty="0" err="1">
                <a:solidFill>
                  <a:schemeClr val="accent1">
                    <a:lumMod val="75000"/>
                  </a:schemeClr>
                </a:solidFill>
              </a:rPr>
              <a:t>innerVerticalLoop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innerVerticalLoop</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row</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previousRow</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generateHorizontalWall</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start, </a:t>
            </a:r>
            <a:r>
              <a:rPr lang="sv-SE" sz="1050" dirty="0" err="1">
                <a:solidFill>
                  <a:schemeClr val="accent1">
                    <a:lumMod val="75000"/>
                  </a:schemeClr>
                </a:solidFill>
              </a:rPr>
              <a:t>int</a:t>
            </a:r>
            <a:r>
              <a:rPr lang="sv-SE" sz="1050" dirty="0">
                <a:solidFill>
                  <a:schemeClr val="accent1">
                    <a:lumMod val="75000"/>
                  </a:schemeClr>
                </a:solidFill>
              </a:rPr>
              <a:t> finish, </a:t>
            </a:r>
            <a:r>
              <a:rPr lang="sv-SE" sz="1050" dirty="0" err="1">
                <a:solidFill>
                  <a:schemeClr val="accent1">
                    <a:lumMod val="75000"/>
                  </a:schemeClr>
                </a:solidFill>
              </a:rPr>
              <a:t>int</a:t>
            </a:r>
            <a:r>
              <a:rPr lang="sv-SE" sz="1050" dirty="0">
                <a:solidFill>
                  <a:schemeClr val="accent1">
                    <a:lumMod val="75000"/>
                  </a:schemeClr>
                </a:solidFill>
              </a:rPr>
              <a:t> index){</a:t>
            </a: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generateHorizontalWallRight</a:t>
            </a:r>
            <a:r>
              <a:rPr lang="sv-SE" sz="1050" dirty="0">
                <a:solidFill>
                  <a:schemeClr val="accent1">
                    <a:lumMod val="75000"/>
                  </a:schemeClr>
                </a:solidFill>
              </a:rPr>
              <a:t>( index,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  ...</a:t>
            </a:r>
          </a:p>
          <a:p>
            <a:r>
              <a:rPr lang="sv-SE" sz="1050" dirty="0">
                <a:solidFill>
                  <a:schemeClr val="accent1">
                    <a:lumMod val="75000"/>
                  </a:schemeClr>
                </a:solidFill>
              </a:rPr>
              <a:t>  </a:t>
            </a:r>
            <a:r>
              <a:rPr lang="sv-SE" sz="1050" dirty="0" err="1">
                <a:solidFill>
                  <a:schemeClr val="accent1">
                    <a:lumMod val="75000"/>
                  </a:schemeClr>
                </a:solidFill>
              </a:rPr>
              <a:t>generateHorizontalWallLeft</a:t>
            </a:r>
            <a:r>
              <a:rPr lang="sv-SE" sz="1050" dirty="0">
                <a:solidFill>
                  <a:schemeClr val="accent1">
                    <a:lumMod val="75000"/>
                  </a:schemeClr>
                </a:solidFill>
              </a:rPr>
              <a:t>(index, </a:t>
            </a:r>
            <a:r>
              <a:rPr lang="sv-SE" sz="1050" dirty="0" err="1">
                <a:solidFill>
                  <a:schemeClr val="accent1">
                    <a:lumMod val="75000"/>
                  </a:schemeClr>
                </a:solidFill>
              </a:rPr>
              <a:t>newIndex</a:t>
            </a:r>
            <a:r>
              <a:rPr lang="sv-SE" sz="1050" dirty="0">
                <a:solidFill>
                  <a:schemeClr val="accent1">
                    <a:lumMod val="75000"/>
                  </a:schemeClr>
                </a:solidFill>
              </a:rPr>
              <a:t>);//</a:t>
            </a:r>
            <a:r>
              <a:rPr lang="sv-SE" sz="1050" dirty="0" err="1">
                <a:solidFill>
                  <a:schemeClr val="accent1">
                    <a:lumMod val="75000"/>
                  </a:schemeClr>
                </a:solidFill>
              </a:rPr>
              <a:t>newIndex</a:t>
            </a:r>
            <a:r>
              <a:rPr lang="sv-SE" sz="1050" dirty="0">
                <a:solidFill>
                  <a:schemeClr val="accent1">
                    <a:lumMod val="75000"/>
                  </a:schemeClr>
                </a:solidFill>
              </a:rPr>
              <a:t> from </a:t>
            </a:r>
            <a:r>
              <a:rPr lang="sv-SE" sz="1050" dirty="0" err="1">
                <a:solidFill>
                  <a:schemeClr val="accent1">
                    <a:lumMod val="75000"/>
                  </a:schemeClr>
                </a:solidFill>
              </a:rPr>
              <a:t>generateWallIndex</a:t>
            </a:r>
            <a:endParaRPr lang="sv-SE" sz="1050" dirty="0">
              <a:solidFill>
                <a:schemeClr val="accent1">
                  <a:lumMod val="75000"/>
                </a:schemeClr>
              </a:solidFill>
            </a:endParaRPr>
          </a:p>
          <a:p>
            <a:r>
              <a:rPr lang="sv-SE" sz="1050" dirty="0">
                <a:solidFill>
                  <a:schemeClr val="accent1">
                    <a:lumMod val="75000"/>
                  </a:schemeClr>
                </a:solidFill>
              </a:rPr>
              <a:t>}</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generateHorizontalWallRight</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{...}//calls </a:t>
            </a:r>
            <a:r>
              <a:rPr lang="sv-SE" sz="1050" dirty="0" err="1">
                <a:solidFill>
                  <a:schemeClr val="accent1">
                    <a:lumMod val="75000"/>
                  </a:schemeClr>
                </a:solidFill>
              </a:rPr>
              <a:t>innerHorizontalLoop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generateHorizontalWallLeft</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{...}//calls </a:t>
            </a:r>
            <a:r>
              <a:rPr lang="sv-SE" sz="1050" dirty="0" err="1">
                <a:solidFill>
                  <a:schemeClr val="accent1">
                    <a:lumMod val="75000"/>
                  </a:schemeClr>
                </a:solidFill>
              </a:rPr>
              <a:t>innerHorizontalLoop</a:t>
            </a:r>
            <a:endParaRPr lang="sv-SE" sz="1050" dirty="0">
              <a:solidFill>
                <a:schemeClr val="accent1">
                  <a:lumMod val="75000"/>
                </a:schemeClr>
              </a:solidFill>
            </a:endParaRPr>
          </a:p>
          <a:p>
            <a:r>
              <a:rPr lang="sv-SE" sz="1050" dirty="0">
                <a:solidFill>
                  <a:schemeClr val="accent1">
                    <a:lumMod val="75000"/>
                  </a:schemeClr>
                </a:solidFill>
              </a:rPr>
              <a:t>private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innerHorizontalLoop</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column</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index,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newIndex</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previousColumn</a:t>
            </a:r>
            <a:r>
              <a:rPr lang="sv-SE" sz="1050" dirty="0">
                <a:solidFill>
                  <a:schemeClr val="accent1">
                    <a:lumMod val="75000"/>
                  </a:schemeClr>
                </a:solidFill>
              </a:rPr>
              <a:t>) {…}</a:t>
            </a:r>
          </a:p>
          <a:p>
            <a:br>
              <a:rPr lang="sv-SE" sz="1050" dirty="0">
                <a:solidFill>
                  <a:schemeClr val="accent1">
                    <a:lumMod val="75000"/>
                  </a:schemeClr>
                </a:solidFill>
              </a:rPr>
            </a:br>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generateDoor</a:t>
            </a:r>
            <a:r>
              <a:rPr lang="sv-SE" sz="1050" dirty="0">
                <a:solidFill>
                  <a:schemeClr val="accent1">
                    <a:lumMod val="75000"/>
                  </a:schemeClr>
                </a:solidFill>
              </a:rPr>
              <a:t>(</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row</a:t>
            </a:r>
            <a:r>
              <a:rPr lang="sv-SE" sz="1050" dirty="0">
                <a:solidFill>
                  <a:schemeClr val="accent1">
                    <a:lumMod val="75000"/>
                  </a:schemeClr>
                </a:solidFill>
              </a:rPr>
              <a:t>, </a:t>
            </a:r>
            <a:r>
              <a:rPr lang="sv-SE" sz="1050" dirty="0" err="1">
                <a:solidFill>
                  <a:schemeClr val="accent1">
                    <a:lumMod val="75000"/>
                  </a:schemeClr>
                </a:solidFill>
              </a:rPr>
              <a:t>int</a:t>
            </a:r>
            <a:r>
              <a:rPr lang="sv-SE" sz="1050" dirty="0">
                <a:solidFill>
                  <a:schemeClr val="accent1">
                    <a:lumMod val="75000"/>
                  </a:schemeClr>
                </a:solidFill>
              </a:rPr>
              <a:t> </a:t>
            </a:r>
            <a:r>
              <a:rPr lang="sv-SE" sz="1050" dirty="0" err="1">
                <a:solidFill>
                  <a:schemeClr val="accent1">
                    <a:lumMod val="75000"/>
                  </a:schemeClr>
                </a:solidFill>
              </a:rPr>
              <a:t>column</a:t>
            </a:r>
            <a:r>
              <a:rPr lang="sv-SE" sz="1050" dirty="0">
                <a:solidFill>
                  <a:schemeClr val="accent1">
                    <a:lumMod val="75000"/>
                  </a:schemeClr>
                </a:solidFill>
              </a:rPr>
              <a:t>){...}</a:t>
            </a:r>
          </a:p>
          <a:p>
            <a:r>
              <a:rPr lang="sv-SE" sz="1050" dirty="0">
                <a:solidFill>
                  <a:schemeClr val="accent1">
                    <a:lumMod val="75000"/>
                  </a:schemeClr>
                </a:solidFill>
              </a:rPr>
              <a:t>private </a:t>
            </a:r>
            <a:r>
              <a:rPr lang="sv-SE" sz="1050" dirty="0" err="1">
                <a:solidFill>
                  <a:schemeClr val="accent1">
                    <a:lumMod val="75000"/>
                  </a:schemeClr>
                </a:solidFill>
              </a:rPr>
              <a:t>void</a:t>
            </a:r>
            <a:r>
              <a:rPr lang="sv-SE" sz="1050" dirty="0">
                <a:solidFill>
                  <a:schemeClr val="accent1">
                    <a:lumMod val="75000"/>
                  </a:schemeClr>
                </a:solidFill>
              </a:rPr>
              <a:t> </a:t>
            </a:r>
            <a:r>
              <a:rPr lang="sv-SE" sz="1050" dirty="0" err="1">
                <a:solidFill>
                  <a:schemeClr val="accent1">
                    <a:lumMod val="75000"/>
                  </a:schemeClr>
                </a:solidFill>
              </a:rPr>
              <a:t>removeDoors</a:t>
            </a:r>
            <a:r>
              <a:rPr lang="sv-SE" sz="1050" dirty="0">
                <a:solidFill>
                  <a:schemeClr val="accent1">
                    <a:lumMod val="75000"/>
                  </a:schemeClr>
                </a:solidFill>
              </a:rPr>
              <a:t>() {...}</a:t>
            </a:r>
          </a:p>
          <a:p>
            <a:r>
              <a:rPr lang="sv-SE" sz="1050" dirty="0" err="1">
                <a:solidFill>
                  <a:schemeClr val="accent1">
                    <a:lumMod val="75000"/>
                  </a:schemeClr>
                </a:solidFill>
              </a:rPr>
              <a:t>class</a:t>
            </a:r>
            <a:r>
              <a:rPr lang="sv-SE" sz="1050" dirty="0">
                <a:solidFill>
                  <a:schemeClr val="accent1">
                    <a:lumMod val="75000"/>
                  </a:schemeClr>
                </a:solidFill>
              </a:rPr>
              <a:t> Door </a:t>
            </a:r>
            <a:r>
              <a:rPr lang="sv-SE" sz="1050" dirty="0" err="1">
                <a:solidFill>
                  <a:schemeClr val="accent1">
                    <a:lumMod val="75000"/>
                  </a:schemeClr>
                </a:solidFill>
              </a:rPr>
              <a:t>extends</a:t>
            </a:r>
            <a:r>
              <a:rPr lang="sv-SE" sz="1050" dirty="0">
                <a:solidFill>
                  <a:schemeClr val="accent1">
                    <a:lumMod val="75000"/>
                  </a:schemeClr>
                </a:solidFill>
              </a:rPr>
              <a:t> </a:t>
            </a:r>
            <a:r>
              <a:rPr lang="sv-SE" sz="1050" dirty="0" err="1">
                <a:solidFill>
                  <a:schemeClr val="accent1">
                    <a:lumMod val="75000"/>
                  </a:schemeClr>
                </a:solidFill>
              </a:rPr>
              <a:t>Stationary</a:t>
            </a:r>
            <a:r>
              <a:rPr lang="sv-SE" sz="1050" dirty="0">
                <a:solidFill>
                  <a:schemeClr val="accent1">
                    <a:lumMod val="75000"/>
                  </a:schemeClr>
                </a:solidFill>
              </a:rPr>
              <a:t>{...}</a:t>
            </a:r>
          </a:p>
          <a:p>
            <a:br>
              <a:rPr lang="sv-SE" sz="1050" dirty="0"/>
            </a:br>
            <a:endParaRPr lang="sv-SE" sz="1050"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281875"/>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1754512"/>
            <a:ext cx="5157787" cy="4933671"/>
          </a:xfrm>
        </p:spPr>
        <p:txBody>
          <a:bodyPr>
            <a:normAutofit lnSpcReduction="10000"/>
          </a:bodyPr>
          <a:lstStyle/>
          <a:p>
            <a:pPr marL="0" indent="0">
              <a:buNone/>
            </a:pPr>
            <a:r>
              <a:rPr lang="sv-SE" sz="1100" dirty="0">
                <a:solidFill>
                  <a:schemeClr val="accent1">
                    <a:lumMod val="75000"/>
                  </a:schemeClr>
                </a:solidFill>
              </a:rPr>
              <a:t>private </a:t>
            </a:r>
            <a:r>
              <a:rPr lang="sv-SE" sz="1100" dirty="0" err="1">
                <a:solidFill>
                  <a:schemeClr val="accent1">
                    <a:lumMod val="75000"/>
                  </a:schemeClr>
                </a:solidFill>
              </a:rPr>
              <a:t>int</a:t>
            </a:r>
            <a:r>
              <a:rPr lang="sv-SE" sz="1100" dirty="0">
                <a:solidFill>
                  <a:schemeClr val="accent1">
                    <a:lumMod val="75000"/>
                  </a:schemeClr>
                </a:solidFill>
              </a:rPr>
              <a:t>[] </a:t>
            </a:r>
            <a:r>
              <a:rPr lang="sv-SE" sz="1100" dirty="0" err="1">
                <a:solidFill>
                  <a:schemeClr val="accent1">
                    <a:lumMod val="75000"/>
                  </a:schemeClr>
                </a:solidFill>
              </a:rPr>
              <a:t>lookForStuffOnMap</a:t>
            </a:r>
            <a:r>
              <a:rPr lang="sv-SE" sz="1100" dirty="0">
                <a:solidFill>
                  <a:schemeClr val="accent1">
                    <a:lumMod val="75000"/>
                  </a:schemeClr>
                </a:solidFill>
              </a:rPr>
              <a:t>(</a:t>
            </a:r>
            <a:r>
              <a:rPr lang="sv-SE" sz="1100" dirty="0" err="1">
                <a:solidFill>
                  <a:schemeClr val="accent1">
                    <a:lumMod val="75000"/>
                  </a:schemeClr>
                </a:solidFill>
              </a:rPr>
              <a:t>GeneratedMap</a:t>
            </a:r>
            <a:r>
              <a:rPr lang="sv-SE" sz="1100" dirty="0">
                <a:solidFill>
                  <a:schemeClr val="accent1">
                    <a:lumMod val="75000"/>
                  </a:schemeClr>
                </a:solidFill>
              </a:rPr>
              <a:t> </a:t>
            </a:r>
            <a:r>
              <a:rPr lang="sv-SE" sz="1100" dirty="0" err="1">
                <a:solidFill>
                  <a:schemeClr val="accent1">
                    <a:lumMod val="75000"/>
                  </a:schemeClr>
                </a:solidFill>
              </a:rPr>
              <a:t>map</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int</a:t>
            </a:r>
            <a:r>
              <a:rPr lang="sv-SE" sz="1100" dirty="0">
                <a:solidFill>
                  <a:schemeClr val="accent1">
                    <a:lumMod val="75000"/>
                  </a:schemeClr>
                </a:solidFill>
              </a:rPr>
              <a:t>[] </a:t>
            </a:r>
            <a:r>
              <a:rPr lang="sv-SE" sz="1100" dirty="0" err="1">
                <a:solidFill>
                  <a:schemeClr val="accent1">
                    <a:lumMod val="75000"/>
                  </a:schemeClr>
                </a:solidFill>
              </a:rPr>
              <a:t>numberOfStuff</a:t>
            </a:r>
            <a:r>
              <a:rPr lang="sv-SE" sz="1100" dirty="0">
                <a:solidFill>
                  <a:schemeClr val="accent1">
                    <a:lumMod val="75000"/>
                  </a:schemeClr>
                </a:solidFill>
              </a:rPr>
              <a:t> = new </a:t>
            </a:r>
            <a:r>
              <a:rPr lang="sv-SE" sz="1100" dirty="0" err="1">
                <a:solidFill>
                  <a:schemeClr val="accent1">
                    <a:lumMod val="75000"/>
                  </a:schemeClr>
                </a:solidFill>
              </a:rPr>
              <a:t>int</a:t>
            </a:r>
            <a:r>
              <a:rPr lang="sv-SE" sz="1100" dirty="0">
                <a:solidFill>
                  <a:schemeClr val="accent1">
                    <a:lumMod val="75000"/>
                  </a:schemeClr>
                </a:solidFill>
              </a:rPr>
              <a:t>[6];</a:t>
            </a:r>
            <a:endParaRPr lang="sv-SE" sz="900" dirty="0">
              <a:solidFill>
                <a:schemeClr val="accent1">
                  <a:lumMod val="75000"/>
                </a:schemeClr>
              </a:solidFill>
            </a:endParaRPr>
          </a:p>
          <a:p>
            <a:pPr marL="0" indent="0">
              <a:buNone/>
            </a:pPr>
            <a:r>
              <a:rPr lang="sv-SE" sz="1100" dirty="0">
                <a:solidFill>
                  <a:schemeClr val="accent1">
                    <a:lumMod val="75000"/>
                  </a:schemeClr>
                </a:solidFill>
              </a:rPr>
              <a:t>       for (</a:t>
            </a:r>
            <a:r>
              <a:rPr lang="sv-SE" sz="1100" dirty="0" err="1">
                <a:solidFill>
                  <a:schemeClr val="accent1">
                    <a:lumMod val="75000"/>
                  </a:schemeClr>
                </a:solidFill>
              </a:rPr>
              <a:t>int</a:t>
            </a:r>
            <a:r>
              <a:rPr lang="sv-SE" sz="1100" dirty="0">
                <a:solidFill>
                  <a:schemeClr val="accent1">
                    <a:lumMod val="75000"/>
                  </a:schemeClr>
                </a:solidFill>
              </a:rPr>
              <a:t> i = 0; i &lt; </a:t>
            </a:r>
            <a:r>
              <a:rPr lang="sv-SE" sz="1100" dirty="0" err="1">
                <a:solidFill>
                  <a:schemeClr val="accent1">
                    <a:lumMod val="75000"/>
                  </a:schemeClr>
                </a:solidFill>
              </a:rPr>
              <a:t>map.getHeight</a:t>
            </a:r>
            <a:r>
              <a:rPr lang="sv-SE" sz="1100" dirty="0">
                <a:solidFill>
                  <a:schemeClr val="accent1">
                    <a:lumMod val="75000"/>
                  </a:schemeClr>
                </a:solidFill>
              </a:rPr>
              <a:t>(); i++){</a:t>
            </a:r>
            <a:endParaRPr lang="sv-SE" sz="900" dirty="0">
              <a:solidFill>
                <a:schemeClr val="accent1">
                  <a:lumMod val="75000"/>
                </a:schemeClr>
              </a:solidFill>
            </a:endParaRPr>
          </a:p>
          <a:p>
            <a:pPr marL="0" indent="0">
              <a:buNone/>
            </a:pPr>
            <a:r>
              <a:rPr lang="sv-SE" sz="1100" dirty="0">
                <a:solidFill>
                  <a:schemeClr val="accent1">
                    <a:lumMod val="75000"/>
                  </a:schemeClr>
                </a:solidFill>
              </a:rPr>
              <a:t>           for (</a:t>
            </a:r>
            <a:r>
              <a:rPr lang="sv-SE" sz="1100" dirty="0" err="1">
                <a:solidFill>
                  <a:schemeClr val="accent1">
                    <a:lumMod val="75000"/>
                  </a:schemeClr>
                </a:solidFill>
              </a:rPr>
              <a:t>int</a:t>
            </a:r>
            <a:r>
              <a:rPr lang="sv-SE" sz="1100" dirty="0">
                <a:solidFill>
                  <a:schemeClr val="accent1">
                    <a:lumMod val="75000"/>
                  </a:schemeClr>
                </a:solidFill>
              </a:rPr>
              <a:t> j = 0; j &lt; </a:t>
            </a:r>
            <a:r>
              <a:rPr lang="sv-SE" sz="1100" dirty="0" err="1">
                <a:solidFill>
                  <a:schemeClr val="accent1">
                    <a:lumMod val="75000"/>
                  </a:schemeClr>
                </a:solidFill>
              </a:rPr>
              <a:t>map.getWidth</a:t>
            </a:r>
            <a:r>
              <a:rPr lang="sv-SE" sz="1100" dirty="0">
                <a:solidFill>
                  <a:schemeClr val="accent1">
                    <a:lumMod val="75000"/>
                  </a:schemeClr>
                </a:solidFill>
              </a:rPr>
              <a:t>(); j++){</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GameObject</a:t>
            </a:r>
            <a:r>
              <a:rPr lang="sv-SE" sz="1100" dirty="0">
                <a:solidFill>
                  <a:schemeClr val="accent1">
                    <a:lumMod val="75000"/>
                  </a:schemeClr>
                </a:solidFill>
              </a:rPr>
              <a:t> </a:t>
            </a:r>
            <a:r>
              <a:rPr lang="sv-SE" sz="1100" dirty="0" err="1">
                <a:solidFill>
                  <a:schemeClr val="accent1">
                    <a:lumMod val="75000"/>
                  </a:schemeClr>
                </a:solidFill>
              </a:rPr>
              <a:t>habitant</a:t>
            </a:r>
            <a:r>
              <a:rPr lang="sv-SE" sz="1100" dirty="0">
                <a:solidFill>
                  <a:schemeClr val="accent1">
                    <a:lumMod val="75000"/>
                  </a:schemeClr>
                </a:solidFill>
              </a:rPr>
              <a:t> = </a:t>
            </a:r>
            <a:r>
              <a:rPr lang="sv-SE" sz="1100" dirty="0" err="1">
                <a:solidFill>
                  <a:schemeClr val="accent1">
                    <a:lumMod val="75000"/>
                  </a:schemeClr>
                </a:solidFill>
              </a:rPr>
              <a:t>map.getActualMap</a:t>
            </a:r>
            <a:r>
              <a:rPr lang="sv-SE" sz="1100" dirty="0">
                <a:solidFill>
                  <a:schemeClr val="accent1">
                    <a:lumMod val="75000"/>
                  </a:schemeClr>
                </a:solidFill>
              </a:rPr>
              <a:t>()[i][j];</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if</a:t>
            </a:r>
            <a:r>
              <a:rPr lang="sv-SE" sz="1100" dirty="0">
                <a:solidFill>
                  <a:schemeClr val="accent1">
                    <a:lumMod val="75000"/>
                  </a:schemeClr>
                </a:solidFill>
              </a:rPr>
              <a:t> (</a:t>
            </a:r>
            <a:r>
              <a:rPr lang="sv-SE" sz="1100" dirty="0" err="1">
                <a:solidFill>
                  <a:schemeClr val="accent1">
                    <a:lumMod val="75000"/>
                  </a:schemeClr>
                </a:solidFill>
              </a:rPr>
              <a:t>habitant</a:t>
            </a:r>
            <a:r>
              <a:rPr lang="sv-SE" sz="1100" dirty="0">
                <a:solidFill>
                  <a:schemeClr val="accent1">
                    <a:lumMod val="75000"/>
                  </a:schemeClr>
                </a:solidFill>
              </a:rPr>
              <a:t> </a:t>
            </a:r>
            <a:r>
              <a:rPr lang="sv-SE" sz="1100" dirty="0" err="1">
                <a:solidFill>
                  <a:schemeClr val="accent1">
                    <a:lumMod val="75000"/>
                  </a:schemeClr>
                </a:solidFill>
              </a:rPr>
              <a:t>instanceof</a:t>
            </a:r>
            <a:r>
              <a:rPr lang="sv-SE" sz="1100" dirty="0">
                <a:solidFill>
                  <a:schemeClr val="accent1">
                    <a:lumMod val="75000"/>
                  </a:schemeClr>
                </a:solidFill>
              </a:rPr>
              <a:t> Item){</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else</a:t>
            </a:r>
            <a:r>
              <a:rPr lang="sv-SE" sz="1100" dirty="0">
                <a:solidFill>
                  <a:schemeClr val="accent1">
                    <a:lumMod val="75000"/>
                  </a:schemeClr>
                </a:solidFill>
              </a:rPr>
              <a:t> </a:t>
            </a:r>
            <a:r>
              <a:rPr lang="sv-SE" sz="1100" dirty="0" err="1">
                <a:solidFill>
                  <a:schemeClr val="accent1">
                    <a:lumMod val="75000"/>
                  </a:schemeClr>
                </a:solidFill>
              </a:rPr>
              <a:t>if</a:t>
            </a:r>
            <a:r>
              <a:rPr lang="sv-SE" sz="1100" dirty="0">
                <a:solidFill>
                  <a:schemeClr val="accent1">
                    <a:lumMod val="75000"/>
                  </a:schemeClr>
                </a:solidFill>
              </a:rPr>
              <a:t> (</a:t>
            </a:r>
            <a:r>
              <a:rPr lang="sv-SE" sz="1100" dirty="0" err="1">
                <a:solidFill>
                  <a:schemeClr val="accent1">
                    <a:lumMod val="75000"/>
                  </a:schemeClr>
                </a:solidFill>
              </a:rPr>
              <a:t>habitant</a:t>
            </a:r>
            <a:r>
              <a:rPr lang="sv-SE" sz="1100" dirty="0">
                <a:solidFill>
                  <a:schemeClr val="accent1">
                    <a:lumMod val="75000"/>
                  </a:schemeClr>
                </a:solidFill>
              </a:rPr>
              <a:t> </a:t>
            </a:r>
            <a:r>
              <a:rPr lang="sv-SE" sz="1100" dirty="0" err="1">
                <a:solidFill>
                  <a:schemeClr val="accent1">
                    <a:lumMod val="75000"/>
                  </a:schemeClr>
                </a:solidFill>
              </a:rPr>
              <a:t>instanceof</a:t>
            </a:r>
            <a:r>
              <a:rPr lang="sv-SE" sz="1100" dirty="0">
                <a:solidFill>
                  <a:schemeClr val="accent1">
                    <a:lumMod val="75000"/>
                  </a:schemeClr>
                </a:solidFill>
              </a:rPr>
              <a:t> </a:t>
            </a:r>
            <a:r>
              <a:rPr lang="sv-SE" sz="1100" dirty="0" err="1">
                <a:solidFill>
                  <a:schemeClr val="accent1">
                    <a:lumMod val="75000"/>
                  </a:schemeClr>
                </a:solidFill>
              </a:rPr>
              <a:t>Weapon</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numberOfStuff</a:t>
            </a:r>
            <a:r>
              <a:rPr lang="sv-SE" sz="1100" dirty="0">
                <a:solidFill>
                  <a:schemeClr val="accent1">
                    <a:lumMod val="75000"/>
                  </a:schemeClr>
                </a:solidFill>
              </a:rPr>
              <a:t>[3] += 1;</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return</a:t>
            </a:r>
            <a:r>
              <a:rPr lang="sv-SE" sz="1100" dirty="0">
                <a:solidFill>
                  <a:schemeClr val="accent1">
                    <a:lumMod val="75000"/>
                  </a:schemeClr>
                </a:solidFill>
              </a:rPr>
              <a:t> </a:t>
            </a:r>
            <a:r>
              <a:rPr lang="sv-SE" sz="1100" dirty="0" err="1">
                <a:solidFill>
                  <a:schemeClr val="accent1">
                    <a:lumMod val="75000"/>
                  </a:schemeClr>
                </a:solidFill>
              </a:rPr>
              <a:t>numberOfStuff</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a:p>
            <a:pPr marL="0" indent="0">
              <a:buNone/>
            </a:pPr>
            <a:r>
              <a:rPr lang="sv-SE" sz="1100" dirty="0">
                <a:solidFill>
                  <a:schemeClr val="accent1">
                    <a:lumMod val="75000"/>
                  </a:schemeClr>
                </a:solidFill>
              </a:rPr>
              <a:t>@Test</a:t>
            </a:r>
            <a:endParaRPr lang="sv-SE" sz="900" dirty="0">
              <a:solidFill>
                <a:schemeClr val="accent1">
                  <a:lumMod val="75000"/>
                </a:schemeClr>
              </a:solidFill>
            </a:endParaRPr>
          </a:p>
          <a:p>
            <a:pPr marL="0" indent="0">
              <a:buNone/>
            </a:pPr>
            <a:r>
              <a:rPr lang="sv-SE" sz="1100" dirty="0">
                <a:solidFill>
                  <a:schemeClr val="accent1">
                    <a:lumMod val="75000"/>
                  </a:schemeClr>
                </a:solidFill>
              </a:rPr>
              <a:t>   public </a:t>
            </a:r>
            <a:r>
              <a:rPr lang="sv-SE" sz="1100" dirty="0" err="1">
                <a:solidFill>
                  <a:schemeClr val="accent1">
                    <a:lumMod val="75000"/>
                  </a:schemeClr>
                </a:solidFill>
              </a:rPr>
              <a:t>void</a:t>
            </a:r>
            <a:r>
              <a:rPr lang="sv-SE" sz="1100" dirty="0">
                <a:solidFill>
                  <a:schemeClr val="accent1">
                    <a:lumMod val="75000"/>
                  </a:schemeClr>
                </a:solidFill>
              </a:rPr>
              <a:t> </a:t>
            </a:r>
            <a:r>
              <a:rPr lang="sv-SE" sz="1100" dirty="0" err="1">
                <a:solidFill>
                  <a:schemeClr val="accent1">
                    <a:lumMod val="75000"/>
                  </a:schemeClr>
                </a:solidFill>
              </a:rPr>
              <a:t>putWeaponOnMap_thereIsWeaponOnTheMap_true</a:t>
            </a:r>
            <a:r>
              <a:rPr lang="sv-SE" sz="1100" dirty="0">
                <a:solidFill>
                  <a:schemeClr val="accent1">
                    <a:lumMod val="75000"/>
                  </a:schemeClr>
                </a:solidFill>
              </a:rPr>
              <a:t>(){</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r>
              <a:rPr lang="sv-SE" sz="1100" dirty="0" err="1">
                <a:solidFill>
                  <a:schemeClr val="accent1">
                    <a:lumMod val="75000"/>
                  </a:schemeClr>
                </a:solidFill>
              </a:rPr>
              <a:t>assertTrue</a:t>
            </a:r>
            <a:r>
              <a:rPr lang="sv-SE" sz="1100" dirty="0">
                <a:solidFill>
                  <a:schemeClr val="accent1">
                    <a:lumMod val="75000"/>
                  </a:schemeClr>
                </a:solidFill>
              </a:rPr>
              <a:t>(</a:t>
            </a:r>
            <a:r>
              <a:rPr lang="sv-SE" sz="1100" dirty="0" err="1">
                <a:solidFill>
                  <a:schemeClr val="accent1">
                    <a:lumMod val="75000"/>
                  </a:schemeClr>
                </a:solidFill>
              </a:rPr>
              <a:t>lookForStuffOnMap</a:t>
            </a:r>
            <a:r>
              <a:rPr lang="sv-SE" sz="1100" dirty="0">
                <a:solidFill>
                  <a:schemeClr val="accent1">
                    <a:lumMod val="75000"/>
                  </a:schemeClr>
                </a:solidFill>
              </a:rPr>
              <a:t>(new </a:t>
            </a:r>
            <a:r>
              <a:rPr lang="sv-SE" sz="1100" dirty="0" err="1">
                <a:solidFill>
                  <a:schemeClr val="accent1">
                    <a:lumMod val="75000"/>
                  </a:schemeClr>
                </a:solidFill>
              </a:rPr>
              <a:t>GeneratedMap</a:t>
            </a:r>
            <a:r>
              <a:rPr lang="sv-SE" sz="1100" dirty="0">
                <a:solidFill>
                  <a:schemeClr val="accent1">
                    <a:lumMod val="75000"/>
                  </a:schemeClr>
                </a:solidFill>
              </a:rPr>
              <a:t>(10, 10, </a:t>
            </a:r>
            <a:r>
              <a:rPr lang="sv-SE" sz="1100" dirty="0" err="1">
                <a:solidFill>
                  <a:schemeClr val="accent1">
                    <a:lumMod val="75000"/>
                  </a:schemeClr>
                </a:solidFill>
              </a:rPr>
              <a:t>hero</a:t>
            </a:r>
            <a:r>
              <a:rPr lang="sv-SE" sz="1100" dirty="0">
                <a:solidFill>
                  <a:schemeClr val="accent1">
                    <a:lumMod val="75000"/>
                  </a:schemeClr>
                </a:solidFill>
              </a:rPr>
              <a:t>))[3] == 1);</a:t>
            </a:r>
            <a:endParaRPr lang="sv-SE" sz="900" dirty="0">
              <a:solidFill>
                <a:schemeClr val="accent1">
                  <a:lumMod val="75000"/>
                </a:schemeClr>
              </a:solidFill>
            </a:endParaRPr>
          </a:p>
          <a:p>
            <a:pPr marL="0" indent="0">
              <a:buNone/>
            </a:pPr>
            <a:r>
              <a:rPr lang="sv-SE" sz="1100" dirty="0">
                <a:solidFill>
                  <a:schemeClr val="accent1">
                    <a:lumMod val="75000"/>
                  </a:schemeClr>
                </a:solidFill>
              </a:rPr>
              <a:t>   }</a:t>
            </a:r>
            <a:endParaRPr lang="sv-SE" sz="900" dirty="0">
              <a:solidFill>
                <a:schemeClr val="accent1">
                  <a:lumMod val="75000"/>
                </a:schemeClr>
              </a:solidFill>
            </a:endParaRPr>
          </a:p>
        </p:txBody>
      </p:sp>
      <p:sp>
        <p:nvSpPr>
          <p:cNvPr id="6" name="Platshållare för text 5"/>
          <p:cNvSpPr>
            <a:spLocks noGrp="1"/>
          </p:cNvSpPr>
          <p:nvPr>
            <p:ph type="body" sz="quarter" idx="3"/>
          </p:nvPr>
        </p:nvSpPr>
        <p:spPr>
          <a:xfrm>
            <a:off x="5780868" y="1218051"/>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77692" y="1818336"/>
            <a:ext cx="5574520" cy="4035399"/>
          </a:xfrm>
        </p:spPr>
        <p:txBody>
          <a:bodyPr>
            <a:noAutofit/>
          </a:bodyPr>
          <a:lstStyle/>
          <a:p>
            <a:pPr marL="0" indent="0">
              <a:buNone/>
            </a:pPr>
            <a:r>
              <a:rPr lang="sv-SE" sz="2000" dirty="0">
                <a:solidFill>
                  <a:schemeClr val="accent1">
                    <a:lumMod val="75000"/>
                  </a:schemeClr>
                </a:solidFill>
              </a:rPr>
              <a:t>   private </a:t>
            </a:r>
            <a:r>
              <a:rPr lang="sv-SE" sz="2000" dirty="0" err="1">
                <a:solidFill>
                  <a:schemeClr val="accent1">
                    <a:lumMod val="75000"/>
                  </a:schemeClr>
                </a:solidFill>
              </a:rPr>
              <a:t>void</a:t>
            </a:r>
            <a:r>
              <a:rPr lang="sv-SE" sz="2000" dirty="0">
                <a:solidFill>
                  <a:schemeClr val="accent1">
                    <a:lumMod val="75000"/>
                  </a:schemeClr>
                </a:solidFill>
              </a:rPr>
              <a:t> </a:t>
            </a:r>
            <a:r>
              <a:rPr lang="sv-SE" sz="2000" dirty="0" err="1">
                <a:solidFill>
                  <a:schemeClr val="accent1">
                    <a:lumMod val="75000"/>
                  </a:schemeClr>
                </a:solidFill>
              </a:rPr>
              <a:t>putArmorOnMap</a:t>
            </a:r>
            <a:r>
              <a:rPr lang="sv-SE" sz="2000" dirty="0">
                <a:solidFill>
                  <a:schemeClr val="accent1">
                    <a:lumMod val="75000"/>
                  </a:schemeClr>
                </a:solidFill>
              </a:rPr>
              <a:t>(){</a:t>
            </a:r>
            <a:endParaRPr lang="sv-SE" sz="1200" dirty="0">
              <a:solidFill>
                <a:schemeClr val="accent1">
                  <a:lumMod val="75000"/>
                </a:schemeClr>
              </a:solidFill>
            </a:endParaRPr>
          </a:p>
          <a:p>
            <a:pPr marL="0" indent="0">
              <a:buNone/>
            </a:pPr>
            <a:r>
              <a:rPr lang="sv-SE" sz="2000" dirty="0">
                <a:solidFill>
                  <a:schemeClr val="accent1">
                    <a:lumMod val="75000"/>
                  </a:schemeClr>
                </a:solidFill>
              </a:rPr>
              <a:t>       </a:t>
            </a:r>
            <a:r>
              <a:rPr lang="sv-SE" sz="2000" dirty="0" err="1">
                <a:solidFill>
                  <a:schemeClr val="accent1">
                    <a:lumMod val="75000"/>
                  </a:schemeClr>
                </a:solidFill>
              </a:rPr>
              <a:t>Armor</a:t>
            </a:r>
            <a:r>
              <a:rPr lang="sv-SE" sz="2000" dirty="0">
                <a:solidFill>
                  <a:schemeClr val="accent1">
                    <a:lumMod val="75000"/>
                  </a:schemeClr>
                </a:solidFill>
              </a:rPr>
              <a:t> </a:t>
            </a:r>
            <a:r>
              <a:rPr lang="sv-SE" sz="2000" dirty="0" err="1">
                <a:solidFill>
                  <a:schemeClr val="accent1">
                    <a:lumMod val="75000"/>
                  </a:schemeClr>
                </a:solidFill>
              </a:rPr>
              <a:t>armor</a:t>
            </a:r>
            <a:r>
              <a:rPr lang="sv-SE" sz="2000" dirty="0">
                <a:solidFill>
                  <a:schemeClr val="accent1">
                    <a:lumMod val="75000"/>
                  </a:schemeClr>
                </a:solidFill>
              </a:rPr>
              <a:t> = new </a:t>
            </a:r>
            <a:r>
              <a:rPr lang="sv-SE" sz="2000" dirty="0" err="1">
                <a:solidFill>
                  <a:schemeClr val="accent1">
                    <a:lumMod val="75000"/>
                  </a:schemeClr>
                </a:solidFill>
              </a:rPr>
              <a:t>Armor</a:t>
            </a:r>
            <a:r>
              <a:rPr lang="sv-SE" sz="2000" dirty="0">
                <a:solidFill>
                  <a:schemeClr val="accent1">
                    <a:lumMod val="75000"/>
                  </a:schemeClr>
                </a:solidFill>
              </a:rPr>
              <a:t>(10);</a:t>
            </a:r>
            <a:endParaRPr lang="sv-SE" sz="1200" dirty="0">
              <a:solidFill>
                <a:schemeClr val="accent1">
                  <a:lumMod val="75000"/>
                </a:schemeClr>
              </a:solidFill>
            </a:endParaRPr>
          </a:p>
          <a:p>
            <a:pPr marL="0" indent="0">
              <a:buNone/>
            </a:pPr>
            <a:r>
              <a:rPr lang="sv-SE" sz="2000" dirty="0">
                <a:solidFill>
                  <a:schemeClr val="accent1">
                    <a:lumMod val="75000"/>
                  </a:schemeClr>
                </a:solidFill>
              </a:rPr>
              <a:t>       </a:t>
            </a:r>
            <a:r>
              <a:rPr lang="sv-SE" sz="2000" dirty="0" err="1">
                <a:solidFill>
                  <a:schemeClr val="accent1">
                    <a:lumMod val="75000"/>
                  </a:schemeClr>
                </a:solidFill>
              </a:rPr>
              <a:t>putGameObjectsOnMap</a:t>
            </a:r>
            <a:r>
              <a:rPr lang="sv-SE" sz="2000" dirty="0">
                <a:solidFill>
                  <a:schemeClr val="accent1">
                    <a:lumMod val="75000"/>
                  </a:schemeClr>
                </a:solidFill>
              </a:rPr>
              <a:t>(</a:t>
            </a:r>
            <a:r>
              <a:rPr lang="sv-SE" sz="2000" dirty="0" err="1">
                <a:solidFill>
                  <a:schemeClr val="accent1">
                    <a:lumMod val="75000"/>
                  </a:schemeClr>
                </a:solidFill>
              </a:rPr>
              <a:t>armor</a:t>
            </a:r>
            <a:r>
              <a:rPr lang="sv-SE" sz="2000" dirty="0">
                <a:solidFill>
                  <a:schemeClr val="accent1">
                    <a:lumMod val="75000"/>
                  </a:schemeClr>
                </a:solidFill>
              </a:rPr>
              <a:t>);</a:t>
            </a:r>
            <a:endParaRPr lang="sv-SE" sz="1200" dirty="0">
              <a:solidFill>
                <a:schemeClr val="accent1">
                  <a:lumMod val="75000"/>
                </a:schemeClr>
              </a:solidFill>
            </a:endParaRPr>
          </a:p>
          <a:p>
            <a:pPr marL="0" indent="0">
              <a:buNone/>
            </a:pPr>
            <a:r>
              <a:rPr lang="sv-SE" sz="2000" dirty="0">
                <a:solidFill>
                  <a:schemeClr val="accent1">
                    <a:lumMod val="75000"/>
                  </a:schemeClr>
                </a:solidFill>
              </a:rPr>
              <a:t>   }</a:t>
            </a:r>
            <a:endParaRPr lang="sv-SE" sz="1200" dirty="0">
              <a:solidFill>
                <a:schemeClr val="accent1">
                  <a:lumMod val="75000"/>
                </a:schemeClr>
              </a:solidFill>
            </a:endParaRPr>
          </a:p>
          <a:p>
            <a:pPr marL="0" indent="0">
              <a:buNone/>
            </a:pP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293737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a:xfrm>
            <a:off x="839788" y="1528763"/>
            <a:ext cx="5157787" cy="504825"/>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033588"/>
            <a:ext cx="5157787" cy="4156075"/>
          </a:xfrm>
        </p:spPr>
        <p:txBody>
          <a:bodyPr>
            <a:no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PlantTest</a:t>
            </a:r>
            <a:r>
              <a:rPr lang="sv-SE" sz="1500" dirty="0">
                <a:solidFill>
                  <a:schemeClr val="accent1">
                    <a:lumMod val="75000"/>
                  </a:schemeClr>
                </a:solidFill>
              </a:rPr>
              <a:t>:</a:t>
            </a:r>
          </a:p>
          <a:p>
            <a:pPr marL="0" indent="0">
              <a:buNone/>
            </a:pPr>
            <a:r>
              <a:rPr lang="sv-SE" sz="1500" dirty="0">
                <a:solidFill>
                  <a:schemeClr val="accent1">
                    <a:lumMod val="75000"/>
                  </a:schemeClr>
                </a:solidFill>
              </a:rPr>
              <a:t>private Plant plant;</a:t>
            </a:r>
            <a:br>
              <a:rPr lang="sv-SE" sz="1500" dirty="0">
                <a:solidFill>
                  <a:schemeClr val="accent1">
                    <a:lumMod val="75000"/>
                  </a:schemeClr>
                </a:solidFill>
              </a:rPr>
            </a:br>
            <a:br>
              <a:rPr lang="sv-SE" sz="1500" dirty="0">
                <a:solidFill>
                  <a:schemeClr val="accent1">
                    <a:lumMod val="75000"/>
                  </a:schemeClr>
                </a:solidFill>
              </a:rPr>
            </a:br>
            <a:r>
              <a:rPr lang="sv-SE" sz="1500" dirty="0">
                <a:solidFill>
                  <a:schemeClr val="accent1">
                    <a:lumMod val="75000"/>
                  </a:schemeClr>
                </a:solidFill>
              </a:rPr>
              <a:t>   @Before</a:t>
            </a:r>
            <a:br>
              <a:rPr lang="sv-SE" sz="1500" dirty="0">
                <a:solidFill>
                  <a:schemeClr val="accent1">
                    <a:lumMod val="75000"/>
                  </a:schemeClr>
                </a:solidFill>
              </a:rPr>
            </a:b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createPlant</a:t>
            </a:r>
            <a:r>
              <a:rPr lang="sv-SE" sz="1500" dirty="0">
                <a:solidFill>
                  <a:schemeClr val="accent1">
                    <a:lumMod val="75000"/>
                  </a:schemeClr>
                </a:solidFill>
              </a:rPr>
              <a:t>() { plant = new Plant(); }</a:t>
            </a:r>
            <a:br>
              <a:rPr lang="sv-SE" sz="1500" dirty="0">
                <a:solidFill>
                  <a:schemeClr val="accent1">
                    <a:lumMod val="75000"/>
                  </a:schemeClr>
                </a:solidFill>
              </a:rPr>
            </a:br>
            <a:br>
              <a:rPr lang="sv-SE" sz="1500" dirty="0">
                <a:solidFill>
                  <a:schemeClr val="accent1">
                    <a:lumMod val="75000"/>
                  </a:schemeClr>
                </a:solidFill>
              </a:rPr>
            </a:br>
            <a:r>
              <a:rPr lang="sv-SE" sz="1500" dirty="0">
                <a:solidFill>
                  <a:schemeClr val="accent1">
                    <a:lumMod val="75000"/>
                  </a:schemeClr>
                </a:solidFill>
              </a:rPr>
              <a:t>    @Test</a:t>
            </a:r>
            <a:br>
              <a:rPr lang="sv-SE" sz="1500" dirty="0">
                <a:solidFill>
                  <a:schemeClr val="accent1">
                    <a:lumMod val="75000"/>
                  </a:schemeClr>
                </a:solidFill>
              </a:rPr>
            </a:b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getEnergy_plantEnergyIs10_true() {</a:t>
            </a:r>
            <a:br>
              <a:rPr lang="sv-SE" sz="1500" dirty="0">
                <a:solidFill>
                  <a:schemeClr val="accent1">
                    <a:lumMod val="75000"/>
                  </a:schemeClr>
                </a:solidFill>
              </a:rPr>
            </a:br>
            <a:r>
              <a:rPr lang="sv-SE" sz="1500" dirty="0">
                <a:solidFill>
                  <a:schemeClr val="accent1">
                    <a:lumMod val="75000"/>
                  </a:schemeClr>
                </a:solidFill>
              </a:rPr>
              <a:t>        </a:t>
            </a:r>
            <a:r>
              <a:rPr lang="sv-SE" sz="1500" i="1" dirty="0" err="1">
                <a:solidFill>
                  <a:schemeClr val="accent1">
                    <a:lumMod val="75000"/>
                  </a:schemeClr>
                </a:solidFill>
              </a:rPr>
              <a:t>assertEquals</a:t>
            </a:r>
            <a:r>
              <a:rPr lang="sv-SE" sz="1500" dirty="0">
                <a:solidFill>
                  <a:schemeClr val="accent1">
                    <a:lumMod val="75000"/>
                  </a:schemeClr>
                </a:solidFill>
              </a:rPr>
              <a:t>(10, </a:t>
            </a:r>
            <a:r>
              <a:rPr lang="sv-SE" sz="1500" dirty="0" err="1">
                <a:solidFill>
                  <a:schemeClr val="accent1">
                    <a:lumMod val="75000"/>
                  </a:schemeClr>
                </a:solidFill>
              </a:rPr>
              <a:t>plant.getEnergy</a:t>
            </a:r>
            <a:r>
              <a:rPr lang="sv-SE" sz="1500" dirty="0">
                <a:solidFill>
                  <a:schemeClr val="accent1">
                    <a:lumMod val="75000"/>
                  </a:schemeClr>
                </a:solidFill>
              </a:rPr>
              <a:t>()); }</a:t>
            </a:r>
            <a:br>
              <a:rPr lang="sv-SE" sz="1500" dirty="0">
                <a:solidFill>
                  <a:schemeClr val="accent1">
                    <a:lumMod val="75000"/>
                  </a:schemeClr>
                </a:solidFill>
              </a:rPr>
            </a:br>
            <a:br>
              <a:rPr lang="sv-SE" sz="1500" dirty="0">
                <a:solidFill>
                  <a:schemeClr val="accent1">
                    <a:lumMod val="75000"/>
                  </a:schemeClr>
                </a:solidFill>
              </a:rPr>
            </a:br>
            <a:r>
              <a:rPr lang="sv-SE" sz="1500" dirty="0">
                <a:solidFill>
                  <a:schemeClr val="accent1">
                    <a:lumMod val="75000"/>
                  </a:schemeClr>
                </a:solidFill>
              </a:rPr>
              <a:t>    @Test</a:t>
            </a:r>
            <a:br>
              <a:rPr lang="sv-SE" sz="1500" dirty="0">
                <a:solidFill>
                  <a:schemeClr val="accent1">
                    <a:lumMod val="75000"/>
                  </a:schemeClr>
                </a:solidFill>
              </a:rPr>
            </a:b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getEnergy_plantEnergyIs10_false() {</a:t>
            </a:r>
            <a:br>
              <a:rPr lang="sv-SE" sz="1500" dirty="0">
                <a:solidFill>
                  <a:schemeClr val="accent1">
                    <a:lumMod val="75000"/>
                  </a:schemeClr>
                </a:solidFill>
              </a:rPr>
            </a:br>
            <a:r>
              <a:rPr lang="sv-SE" sz="1500" dirty="0">
                <a:solidFill>
                  <a:schemeClr val="accent1">
                    <a:lumMod val="75000"/>
                  </a:schemeClr>
                </a:solidFill>
              </a:rPr>
              <a:t>        </a:t>
            </a:r>
            <a:r>
              <a:rPr lang="sv-SE" sz="1500" i="1" dirty="0" err="1">
                <a:solidFill>
                  <a:schemeClr val="accent1">
                    <a:lumMod val="75000"/>
                  </a:schemeClr>
                </a:solidFill>
              </a:rPr>
              <a:t>assertNotEquals</a:t>
            </a:r>
            <a:r>
              <a:rPr lang="sv-SE" sz="1500" dirty="0">
                <a:solidFill>
                  <a:schemeClr val="accent1">
                    <a:lumMod val="75000"/>
                  </a:schemeClr>
                </a:solidFill>
              </a:rPr>
              <a:t>(13, </a:t>
            </a:r>
            <a:r>
              <a:rPr lang="sv-SE" sz="1500" dirty="0" err="1">
                <a:solidFill>
                  <a:schemeClr val="accent1">
                    <a:lumMod val="75000"/>
                  </a:schemeClr>
                </a:solidFill>
              </a:rPr>
              <a:t>plant.getEnergy</a:t>
            </a:r>
            <a:r>
              <a:rPr lang="sv-SE" sz="1500" dirty="0">
                <a:solidFill>
                  <a:schemeClr val="accent1">
                    <a:lumMod val="75000"/>
                  </a:schemeClr>
                </a:solidFill>
              </a:rPr>
              <a:t>()); }</a:t>
            </a:r>
            <a:br>
              <a:rPr lang="sv-SE" sz="1500" dirty="0">
                <a:solidFill>
                  <a:schemeClr val="accent1">
                    <a:lumMod val="75000"/>
                  </a:schemeClr>
                </a:solidFill>
              </a:rPr>
            </a:br>
            <a:br>
              <a:rPr lang="sv-SE" sz="1500" dirty="0">
                <a:solidFill>
                  <a:schemeClr val="accent1">
                    <a:lumMod val="75000"/>
                  </a:schemeClr>
                </a:solidFill>
              </a:rPr>
            </a:br>
            <a:r>
              <a:rPr lang="sv-SE" sz="1500" dirty="0">
                <a:solidFill>
                  <a:schemeClr val="accent1">
                    <a:lumMod val="75000"/>
                  </a:schemeClr>
                </a:solidFill>
              </a:rPr>
              <a:t>    @Test</a:t>
            </a:r>
            <a:br>
              <a:rPr lang="sv-SE" sz="1500" dirty="0">
                <a:solidFill>
                  <a:schemeClr val="accent1">
                    <a:lumMod val="75000"/>
                  </a:schemeClr>
                </a:solidFill>
              </a:rPr>
            </a:b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getColor_colorIsRed_true</a:t>
            </a:r>
            <a:r>
              <a:rPr lang="sv-SE" sz="1500" dirty="0">
                <a:solidFill>
                  <a:schemeClr val="accent1">
                    <a:lumMod val="75000"/>
                  </a:schemeClr>
                </a:solidFill>
              </a:rPr>
              <a:t>() {</a:t>
            </a:r>
            <a:br>
              <a:rPr lang="sv-SE" sz="1500" dirty="0">
                <a:solidFill>
                  <a:schemeClr val="accent1">
                    <a:lumMod val="75000"/>
                  </a:schemeClr>
                </a:solidFill>
              </a:rPr>
            </a:br>
            <a:r>
              <a:rPr lang="sv-SE" sz="1500" dirty="0">
                <a:solidFill>
                  <a:schemeClr val="accent1">
                    <a:lumMod val="75000"/>
                  </a:schemeClr>
                </a:solidFill>
              </a:rPr>
              <a:t>        </a:t>
            </a:r>
            <a:r>
              <a:rPr lang="sv-SE" sz="1500" i="1" dirty="0" err="1">
                <a:solidFill>
                  <a:schemeClr val="accent1">
                    <a:lumMod val="75000"/>
                  </a:schemeClr>
                </a:solidFill>
              </a:rPr>
              <a:t>assertEquals</a:t>
            </a:r>
            <a:r>
              <a:rPr lang="sv-SE" sz="1500" dirty="0">
                <a:solidFill>
                  <a:schemeClr val="accent1">
                    <a:lumMod val="75000"/>
                  </a:schemeClr>
                </a:solidFill>
              </a:rPr>
              <a:t>(</a:t>
            </a:r>
            <a:r>
              <a:rPr lang="sv-SE" sz="1500" dirty="0" err="1">
                <a:solidFill>
                  <a:schemeClr val="accent1">
                    <a:lumMod val="75000"/>
                  </a:schemeClr>
                </a:solidFill>
              </a:rPr>
              <a:t>Color.</a:t>
            </a:r>
            <a:r>
              <a:rPr lang="sv-SE" sz="1500" i="1" dirty="0" err="1">
                <a:solidFill>
                  <a:schemeClr val="accent1">
                    <a:lumMod val="75000"/>
                  </a:schemeClr>
                </a:solidFill>
              </a:rPr>
              <a:t>RED</a:t>
            </a:r>
            <a:r>
              <a:rPr lang="sv-SE" sz="1500" dirty="0">
                <a:solidFill>
                  <a:schemeClr val="accent1">
                    <a:lumMod val="75000"/>
                  </a:schemeClr>
                </a:solidFill>
              </a:rPr>
              <a:t>, </a:t>
            </a:r>
            <a:r>
              <a:rPr lang="sv-SE" sz="1500" dirty="0" err="1">
                <a:solidFill>
                  <a:schemeClr val="accent1">
                    <a:lumMod val="75000"/>
                  </a:schemeClr>
                </a:solidFill>
              </a:rPr>
              <a:t>plant.getColor</a:t>
            </a:r>
            <a:r>
              <a:rPr lang="sv-SE" sz="1500" dirty="0">
                <a:solidFill>
                  <a:schemeClr val="accent1">
                    <a:lumMod val="75000"/>
                  </a:schemeClr>
                </a:solidFill>
              </a:rPr>
              <a:t>()); }</a:t>
            </a:r>
            <a:br>
              <a:rPr lang="sv-SE" sz="1500" dirty="0">
                <a:solidFill>
                  <a:schemeClr val="accent1">
                    <a:lumMod val="75000"/>
                  </a:schemeClr>
                </a:solidFill>
              </a:rPr>
            </a:br>
            <a:br>
              <a:rPr lang="sv-SE" sz="1500" dirty="0">
                <a:solidFill>
                  <a:schemeClr val="accent1">
                    <a:lumMod val="75000"/>
                  </a:schemeClr>
                </a:solidFill>
              </a:rPr>
            </a:br>
            <a:r>
              <a:rPr lang="sv-SE" sz="1500" dirty="0">
                <a:solidFill>
                  <a:schemeClr val="accent1">
                    <a:lumMod val="75000"/>
                  </a:schemeClr>
                </a:solidFill>
              </a:rPr>
              <a:t>    @Test</a:t>
            </a:r>
            <a:br>
              <a:rPr lang="sv-SE" sz="1500" dirty="0">
                <a:solidFill>
                  <a:schemeClr val="accent1">
                    <a:lumMod val="75000"/>
                  </a:schemeClr>
                </a:solidFill>
              </a:rPr>
            </a:b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getColor_colorIsBlue_false</a:t>
            </a:r>
            <a:r>
              <a:rPr lang="sv-SE" sz="1500" dirty="0">
                <a:solidFill>
                  <a:schemeClr val="accent1">
                    <a:lumMod val="75000"/>
                  </a:schemeClr>
                </a:solidFill>
              </a:rPr>
              <a:t>() {</a:t>
            </a:r>
            <a:br>
              <a:rPr lang="sv-SE" sz="1500" dirty="0">
                <a:solidFill>
                  <a:schemeClr val="accent1">
                    <a:lumMod val="75000"/>
                  </a:schemeClr>
                </a:solidFill>
              </a:rPr>
            </a:br>
            <a:r>
              <a:rPr lang="sv-SE" sz="1500" dirty="0">
                <a:solidFill>
                  <a:schemeClr val="accent1">
                    <a:lumMod val="75000"/>
                  </a:schemeClr>
                </a:solidFill>
              </a:rPr>
              <a:t>        </a:t>
            </a:r>
            <a:r>
              <a:rPr lang="sv-SE" sz="1500" i="1" dirty="0" err="1">
                <a:solidFill>
                  <a:schemeClr val="accent1">
                    <a:lumMod val="75000"/>
                  </a:schemeClr>
                </a:solidFill>
              </a:rPr>
              <a:t>assertNotEquals</a:t>
            </a:r>
            <a:r>
              <a:rPr lang="sv-SE" sz="1500" dirty="0">
                <a:solidFill>
                  <a:schemeClr val="accent1">
                    <a:lumMod val="75000"/>
                  </a:schemeClr>
                </a:solidFill>
              </a:rPr>
              <a:t>(</a:t>
            </a:r>
            <a:r>
              <a:rPr lang="sv-SE" sz="1500" dirty="0" err="1">
                <a:solidFill>
                  <a:schemeClr val="accent1">
                    <a:lumMod val="75000"/>
                  </a:schemeClr>
                </a:solidFill>
              </a:rPr>
              <a:t>Color.</a:t>
            </a:r>
            <a:r>
              <a:rPr lang="sv-SE" sz="1500" i="1" dirty="0" err="1">
                <a:solidFill>
                  <a:schemeClr val="accent1">
                    <a:lumMod val="75000"/>
                  </a:schemeClr>
                </a:solidFill>
              </a:rPr>
              <a:t>BLUE</a:t>
            </a:r>
            <a:r>
              <a:rPr lang="sv-SE" sz="1500" dirty="0">
                <a:solidFill>
                  <a:schemeClr val="accent1">
                    <a:lumMod val="75000"/>
                  </a:schemeClr>
                </a:solidFill>
              </a:rPr>
              <a:t>, </a:t>
            </a:r>
            <a:r>
              <a:rPr lang="sv-SE" sz="1500" dirty="0" err="1">
                <a:solidFill>
                  <a:schemeClr val="accent1">
                    <a:lumMod val="75000"/>
                  </a:schemeClr>
                </a:solidFill>
              </a:rPr>
              <a:t>plant.getColor</a:t>
            </a:r>
            <a:r>
              <a:rPr lang="sv-SE" sz="1500" dirty="0">
                <a:solidFill>
                  <a:schemeClr val="accent1">
                    <a:lumMod val="75000"/>
                  </a:schemeClr>
                </a:solidFill>
              </a:rPr>
              <a:t>()); }</a:t>
            </a:r>
            <a:br>
              <a:rPr lang="sv-SE" sz="1500" dirty="0">
                <a:solidFill>
                  <a:schemeClr val="accent1">
                    <a:lumMod val="75000"/>
                  </a:schemeClr>
                </a:solidFill>
              </a:rPr>
            </a:br>
            <a:endParaRPr lang="sv-SE" sz="1500" dirty="0">
              <a:solidFill>
                <a:schemeClr val="accent1">
                  <a:lumMod val="75000"/>
                </a:schemeClr>
              </a:solidFill>
            </a:endParaRPr>
          </a:p>
        </p:txBody>
      </p:sp>
      <p:sp>
        <p:nvSpPr>
          <p:cNvPr id="6" name="Platshållare för text 5"/>
          <p:cNvSpPr>
            <a:spLocks noGrp="1"/>
          </p:cNvSpPr>
          <p:nvPr>
            <p:ph type="body" sz="quarter" idx="3"/>
          </p:nvPr>
        </p:nvSpPr>
        <p:spPr>
          <a:xfrm>
            <a:off x="6169024" y="1528763"/>
            <a:ext cx="5183188" cy="504825"/>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033588"/>
            <a:ext cx="5183188" cy="4156075"/>
          </a:xfrm>
        </p:spPr>
        <p:txBody>
          <a:bodyPr>
            <a:normAutofit/>
          </a:bodyPr>
          <a:lstStyle/>
          <a:p>
            <a:pPr marL="0" indent="0">
              <a:buNone/>
            </a:pPr>
            <a:r>
              <a:rPr lang="sv-SE" sz="1500" dirty="0" err="1">
                <a:solidFill>
                  <a:schemeClr val="accent1">
                    <a:lumMod val="75000"/>
                  </a:schemeClr>
                </a:solidFill>
              </a:rPr>
              <a:t>Konstruktor</a:t>
            </a:r>
            <a:r>
              <a:rPr lang="sv-SE" sz="1500" dirty="0">
                <a:solidFill>
                  <a:schemeClr val="accent1">
                    <a:lumMod val="75000"/>
                  </a:schemeClr>
                </a:solidFill>
              </a:rPr>
              <a:t> i Plant:</a:t>
            </a:r>
          </a:p>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Plant </a:t>
            </a:r>
            <a:r>
              <a:rPr lang="sv-SE" sz="1500" dirty="0" err="1">
                <a:solidFill>
                  <a:schemeClr val="accent1">
                    <a:lumMod val="75000"/>
                  </a:schemeClr>
                </a:solidFill>
              </a:rPr>
              <a:t>extends</a:t>
            </a:r>
            <a:r>
              <a:rPr lang="sv-SE" sz="1500" dirty="0">
                <a:solidFill>
                  <a:schemeClr val="accent1">
                    <a:lumMod val="75000"/>
                  </a:schemeClr>
                </a:solidFill>
              </a:rPr>
              <a:t> </a:t>
            </a:r>
            <a:r>
              <a:rPr lang="sv-SE" sz="1500" dirty="0" err="1">
                <a:solidFill>
                  <a:schemeClr val="accent1">
                    <a:lumMod val="75000"/>
                  </a:schemeClr>
                </a:solidFill>
              </a:rPr>
              <a:t>Consumable</a:t>
            </a:r>
            <a:r>
              <a:rPr lang="sv-SE" sz="1500" dirty="0">
                <a:solidFill>
                  <a:schemeClr val="accent1">
                    <a:lumMod val="75000"/>
                  </a:schemeClr>
                </a:solidFill>
              </a:rPr>
              <a:t> {</a:t>
            </a:r>
            <a:br>
              <a:rPr lang="sv-SE" sz="1500" dirty="0">
                <a:solidFill>
                  <a:schemeClr val="accent1">
                    <a:lumMod val="75000"/>
                  </a:schemeClr>
                </a:solidFill>
              </a:rPr>
            </a:br>
            <a:r>
              <a:rPr lang="sv-SE" sz="1500" dirty="0">
                <a:solidFill>
                  <a:schemeClr val="accent1">
                    <a:lumMod val="75000"/>
                  </a:schemeClr>
                </a:solidFill>
              </a:rPr>
              <a:t>    public Plant() { super('?', </a:t>
            </a:r>
            <a:r>
              <a:rPr lang="sv-SE" sz="1500" dirty="0" err="1">
                <a:solidFill>
                  <a:schemeClr val="accent1">
                    <a:lumMod val="75000"/>
                  </a:schemeClr>
                </a:solidFill>
              </a:rPr>
              <a:t>Color.</a:t>
            </a:r>
            <a:r>
              <a:rPr lang="sv-SE" sz="1500" i="1" dirty="0" err="1">
                <a:solidFill>
                  <a:schemeClr val="accent1">
                    <a:lumMod val="75000"/>
                  </a:schemeClr>
                </a:solidFill>
              </a:rPr>
              <a:t>GREEN</a:t>
            </a:r>
            <a:r>
              <a:rPr lang="sv-SE" sz="1500" dirty="0">
                <a:solidFill>
                  <a:schemeClr val="accent1">
                    <a:lumMod val="75000"/>
                  </a:schemeClr>
                </a:solidFill>
              </a:rPr>
              <a:t>, 10); }</a:t>
            </a:r>
            <a:br>
              <a:rPr lang="sv-SE" sz="1500" dirty="0">
                <a:solidFill>
                  <a:schemeClr val="accent1">
                    <a:lumMod val="75000"/>
                  </a:schemeClr>
                </a:solidFill>
              </a:rPr>
            </a:br>
            <a:r>
              <a:rPr lang="sv-SE" sz="1500" dirty="0">
                <a:solidFill>
                  <a:schemeClr val="accent1">
                    <a:lumMod val="75000"/>
                  </a:schemeClr>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a:t>
            </a:r>
            <a:r>
              <a:rPr lang="sv-SE" dirty="0" err="1"/>
              <a:t>Maven</a:t>
            </a:r>
            <a:endParaRPr lang="sv-SE" dirty="0"/>
          </a:p>
          <a:p>
            <a:r>
              <a:rPr lang="sv-SE" dirty="0" err="1"/>
              <a:t>Coverage</a:t>
            </a:r>
            <a:r>
              <a:rPr lang="sv-SE" dirty="0"/>
              <a:t>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a:t>Profiler 			</a:t>
            </a:r>
            <a:r>
              <a:rPr lang="sv-SE" dirty="0" err="1"/>
              <a:t>NetBeans</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Equipment variablerna på Hero</a:t>
            </a:r>
          </a:p>
          <a:p>
            <a:r>
              <a:rPr lang="sv-SE" dirty="0"/>
              <a:t>Vapen och </a:t>
            </a:r>
            <a:r>
              <a:rPr lang="sv-SE" dirty="0" err="1"/>
              <a:t>Armor</a:t>
            </a:r>
            <a:r>
              <a:rPr lang="sv-SE" dirty="0"/>
              <a:t> kan vara tilldelat eller </a:t>
            </a:r>
            <a:r>
              <a:rPr lang="sv-SE" dirty="0" err="1"/>
              <a:t>null</a:t>
            </a:r>
            <a:r>
              <a:rPr lang="sv-SE" dirty="0"/>
              <a:t>, skiljt från varandra, ger 4 olika tillstånd (nästkommande bild).</a:t>
            </a:r>
          </a:p>
          <a:p>
            <a:r>
              <a:rPr lang="sv-SE" dirty="0"/>
              <a:t> 12 bågar då olika beteenden finns när man plockar upp ett item som är svagare eller starkare.</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t>Otydliga beräkningar.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862322"/>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get-metoder i ”</a:t>
            </a:r>
            <a:r>
              <a:rPr lang="sv-SE" sz="2000" dirty="0" err="1"/>
              <a:t>mutable</a:t>
            </a:r>
            <a:r>
              <a:rPr lang="sv-SE" sz="2000" dirty="0"/>
              <a:t>” objekt</a:t>
            </a:r>
          </a:p>
          <a:p>
            <a:pPr marL="285750" indent="-285750">
              <a:buFont typeface="Arial" panose="020B0604020202020204" pitchFamily="34" charset="0"/>
              <a:buChar char="•"/>
            </a:pPr>
            <a:r>
              <a:rPr lang="sv-SE" sz="2000" dirty="0"/>
              <a:t>If-sats som inte gjorde något (TODO)</a:t>
            </a:r>
          </a:p>
          <a:p>
            <a:pPr marL="285750" indent="-285750">
              <a:buFont typeface="Arial" panose="020B0604020202020204" pitchFamily="34" charset="0"/>
              <a:buChar char="•"/>
            </a:pPr>
            <a:r>
              <a:rPr lang="sv-SE" sz="2000" dirty="0" err="1"/>
              <a:t>Override</a:t>
            </a:r>
            <a:r>
              <a:rPr lang="sv-SE" sz="2000" dirty="0"/>
              <a:t> av </a:t>
            </a:r>
            <a:r>
              <a:rPr lang="sv-SE" sz="2000" dirty="0" err="1"/>
              <a:t>equals</a:t>
            </a:r>
            <a:r>
              <a:rPr lang="sv-SE" sz="2000" dirty="0"/>
              <a:t>-metoder men inte </a:t>
            </a:r>
            <a:r>
              <a:rPr lang="sv-SE" sz="2000" dirty="0" err="1"/>
              <a:t>hashcode</a:t>
            </a:r>
            <a:r>
              <a:rPr lang="sv-SE" sz="2000" dirty="0"/>
              <a:t> </a:t>
            </a:r>
          </a:p>
          <a:p>
            <a:pPr marL="285750" indent="-285750">
              <a:buFont typeface="Arial" panose="020B0604020202020204" pitchFamily="34" charset="0"/>
              <a:buChar char="•"/>
            </a:pPr>
            <a:r>
              <a:rPr lang="sv-SE" sz="2000" dirty="0"/>
              <a:t>Variabler som inte användes</a:t>
            </a:r>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620</a:t>
            </a:r>
          </a:p>
          <a:p>
            <a:r>
              <a:rPr lang="sv-SE" sz="1800" dirty="0"/>
              <a:t>LOC för testerna	1 029</a:t>
            </a:r>
          </a:p>
        </p:txBody>
      </p:sp>
      <p:pic>
        <p:nvPicPr>
          <p:cNvPr id="7" name="Bildobjekt 6">
            <a:extLst>
              <a:ext uri="{FF2B5EF4-FFF2-40B4-BE49-F238E27FC236}">
                <a16:creationId xmlns:a16="http://schemas.microsoft.com/office/drawing/2014/main" id="{CC92F772-EF5E-744E-BF3A-E640C7288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43" y="559594"/>
            <a:ext cx="7366000" cy="58293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9573175"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(20)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kartan samt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3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(81)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pic>
        <p:nvPicPr>
          <p:cNvPr id="8" name="Platshållare för innehåll 7">
            <a:extLst>
              <a:ext uri="{FF2B5EF4-FFF2-40B4-BE49-F238E27FC236}">
                <a16:creationId xmlns:a16="http://schemas.microsoft.com/office/drawing/2014/main" id="{B2B3610F-C1F3-AE47-8C5E-568DF9B5D9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72025" y="934464"/>
            <a:ext cx="6580187" cy="5314165"/>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536784"/>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600" dirty="0">
                <a:solidFill>
                  <a:schemeClr val="accent1">
                    <a:lumMod val="75000"/>
                  </a:schemeClr>
                </a:solidFill>
              </a:rPr>
              <a:t>@Test</a:t>
            </a:r>
          </a:p>
          <a:p>
            <a:pPr marL="0" indent="0">
              <a:buNone/>
            </a:pPr>
            <a:r>
              <a:rPr lang="en-US" sz="1600" dirty="0">
                <a:solidFill>
                  <a:schemeClr val="accent1">
                    <a:lumMod val="75000"/>
                  </a:schemeClr>
                </a:solidFill>
              </a:rPr>
              <a:t>public void setEquipment_addEquipment_strengthNotLowerThan1()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&lt; 1);</a:t>
            </a:r>
          </a:p>
          <a:p>
            <a:pPr marL="0" indent="0">
              <a:buNone/>
            </a:pP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endParaRPr lang="sv-SE" sz="1600" dirty="0">
              <a:solidFill>
                <a:schemeClr val="accent1">
                  <a:lumMod val="75000"/>
                </a:schemeClr>
              </a:solidFill>
            </a:endParaRPr>
          </a:p>
          <a:p>
            <a:pPr marL="0" indent="0">
              <a:buNone/>
            </a:pPr>
            <a:r>
              <a:rPr lang="en-US" sz="1600" dirty="0">
                <a:solidFill>
                  <a:schemeClr val="accent1">
                    <a:lumMod val="75000"/>
                  </a:schemeClr>
                </a:solidFill>
              </a:rPr>
              <a:t>@Test</a:t>
            </a:r>
            <a:endParaRPr lang="sv-SE" sz="1600" dirty="0">
              <a:solidFill>
                <a:schemeClr val="accent1">
                  <a:lumMod val="75000"/>
                </a:schemeClr>
              </a:solidFill>
            </a:endParaRPr>
          </a:p>
          <a:p>
            <a:pPr marL="0" indent="0">
              <a:buNone/>
            </a:pPr>
            <a:r>
              <a:rPr lang="en-US" sz="1600" dirty="0">
                <a:solidFill>
                  <a:schemeClr val="accent1">
                    <a:lumMod val="75000"/>
                  </a:schemeClr>
                </a:solidFill>
              </a:rPr>
              <a:t>public void setEquipment_addEquipment_strengthNotHigherThan100()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&gt; 100);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096000" y="1536784"/>
            <a:ext cx="5183188" cy="823912"/>
          </a:xfrm>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600" dirty="0">
                <a:solidFill>
                  <a:schemeClr val="accent1">
                    <a:lumMod val="75000"/>
                  </a:schemeClr>
                </a:solidFill>
              </a:rPr>
              <a:t>private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setEquipment</a:t>
            </a:r>
            <a:r>
              <a:rPr lang="sv-SE" sz="1600" dirty="0">
                <a:solidFill>
                  <a:schemeClr val="accent1">
                    <a:lumMod val="75000"/>
                  </a:schemeClr>
                </a:solidFill>
              </a:rPr>
              <a:t>() {</a:t>
            </a:r>
          </a:p>
          <a:p>
            <a:pPr marL="0" indent="0">
              <a:buNone/>
            </a:pPr>
            <a:r>
              <a:rPr lang="en-US" sz="1600" dirty="0">
                <a:solidFill>
                  <a:schemeClr val="accent1">
                    <a:lumMod val="75000"/>
                  </a:schemeClr>
                </a:solidFill>
              </a:rPr>
              <a:t>        </a:t>
            </a:r>
            <a:r>
              <a:rPr lang="en-US" sz="1600" dirty="0" err="1">
                <a:solidFill>
                  <a:schemeClr val="accent1">
                    <a:lumMod val="75000"/>
                  </a:schemeClr>
                </a:solidFill>
              </a:rPr>
              <a:t>int</a:t>
            </a:r>
            <a:r>
              <a:rPr lang="en-US" sz="1600" dirty="0">
                <a:solidFill>
                  <a:schemeClr val="accent1">
                    <a:lumMod val="75000"/>
                  </a:schemeClr>
                </a:solidFill>
              </a:rPr>
              <a:t> </a:t>
            </a:r>
            <a:r>
              <a:rPr lang="en-US" sz="1600" dirty="0" err="1">
                <a:solidFill>
                  <a:schemeClr val="accent1">
                    <a:lumMod val="75000"/>
                  </a:schemeClr>
                </a:solidFill>
              </a:rPr>
              <a:t>equipmentStrength</a:t>
            </a:r>
            <a:r>
              <a:rPr lang="en-US" sz="1600" dirty="0">
                <a:solidFill>
                  <a:schemeClr val="accent1">
                    <a:lumMod val="75000"/>
                  </a:schemeClr>
                </a:solidFill>
              </a:rPr>
              <a:t> = (</a:t>
            </a:r>
            <a:r>
              <a:rPr lang="en-US" sz="1600" dirty="0" err="1">
                <a:solidFill>
                  <a:schemeClr val="accent1">
                    <a:lumMod val="75000"/>
                  </a:schemeClr>
                </a:solidFill>
              </a:rPr>
              <a:t>int</a:t>
            </a:r>
            <a:r>
              <a:rPr lang="en-US" sz="1600" dirty="0">
                <a:solidFill>
                  <a:schemeClr val="accent1">
                    <a:lumMod val="75000"/>
                  </a:schemeClr>
                </a:solidFill>
              </a:rPr>
              <a:t>) ((100 * </a:t>
            </a:r>
            <a:r>
              <a:rPr lang="en-US" sz="1600" dirty="0" err="1">
                <a:solidFill>
                  <a:schemeClr val="accent1">
                    <a:lumMod val="75000"/>
                  </a:schemeClr>
                </a:solidFill>
              </a:rPr>
              <a:t>Math.random</a:t>
            </a:r>
            <a:r>
              <a:rPr lang="en-US" sz="1600" dirty="0">
                <a:solidFill>
                  <a:schemeClr val="accent1">
                    <a:lumMod val="75000"/>
                  </a:schemeClr>
                </a:solidFill>
              </a:rPr>
              <a:t>()) + 1);</a:t>
            </a:r>
            <a:endParaRPr lang="sv-SE" sz="1600" dirty="0">
              <a:solidFill>
                <a:schemeClr val="accent1">
                  <a:lumMod val="75000"/>
                </a:schemeClr>
              </a:solidFill>
            </a:endParaRPr>
          </a:p>
          <a:p>
            <a:pPr marL="0" indent="0">
              <a:buNone/>
            </a:pPr>
            <a:r>
              <a:rPr lang="en-US" sz="1600" dirty="0">
                <a:solidFill>
                  <a:schemeClr val="accent1">
                    <a:lumMod val="75000"/>
                  </a:schemeClr>
                </a:solidFill>
              </a:rPr>
              <a:t>        if (</a:t>
            </a:r>
            <a:r>
              <a:rPr lang="en-US" sz="1600" dirty="0" err="1">
                <a:solidFill>
                  <a:schemeClr val="accent1">
                    <a:lumMod val="75000"/>
                  </a:schemeClr>
                </a:solidFill>
              </a:rPr>
              <a:t>equipmentStrength</a:t>
            </a:r>
            <a:r>
              <a:rPr lang="en-US" sz="1600" dirty="0">
                <a:solidFill>
                  <a:schemeClr val="accent1">
                    <a:lumMod val="75000"/>
                  </a:schemeClr>
                </a:solidFill>
              </a:rPr>
              <a:t> % 2 != 0)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Weapon(</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p>
          <a:p>
            <a:pPr marL="0" indent="0">
              <a:buNone/>
            </a:pPr>
            <a:r>
              <a:rPr lang="en-US" sz="1600" dirty="0">
                <a:solidFill>
                  <a:schemeClr val="accent1">
                    <a:lumMod val="75000"/>
                  </a:schemeClr>
                </a:solidFill>
              </a:rPr>
              <a:t>        else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Armor(</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Autofit/>
          </a:bodyPr>
          <a:lstStyle/>
          <a:p>
            <a:pPr marL="0" indent="0">
              <a:lnSpc>
                <a:spcPct val="16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lnSpc>
                <a:spcPct val="160000"/>
              </a:lnSpc>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377532"/>
            <a:ext cx="5157787" cy="1325563"/>
          </a:xfrm>
        </p:spPr>
        <p:txBody>
          <a:bodyPr>
            <a:noAutofit/>
          </a:bodyPr>
          <a:lstStyle/>
          <a:p>
            <a:pPr marL="0" indent="0">
              <a:lnSpc>
                <a:spcPct val="15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377532"/>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3481</Words>
  <Application>Microsoft Macintosh PowerPoint</Application>
  <PresentationFormat>Widescreen</PresentationFormat>
  <Paragraphs>481</Paragraphs>
  <Slides>41</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 Presentation</vt:lpstr>
      <vt:lpstr>PowerPoint Presentation</vt:lpstr>
      <vt:lpstr>PowerPoint Presentation</vt:lpstr>
      <vt:lpstr>PowerPoint 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Henriette Walker</cp:lastModifiedBy>
  <cp:revision>29</cp:revision>
  <dcterms:created xsi:type="dcterms:W3CDTF">2018-10-30T10:13:30Z</dcterms:created>
  <dcterms:modified xsi:type="dcterms:W3CDTF">2018-10-31T12:57:19Z</dcterms:modified>
</cp:coreProperties>
</file>