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92" r:id="rId5"/>
    <p:sldId id="293" r:id="rId6"/>
    <p:sldId id="282" r:id="rId7"/>
    <p:sldId id="283" r:id="rId8"/>
    <p:sldId id="284" r:id="rId9"/>
    <p:sldId id="285" r:id="rId10"/>
    <p:sldId id="286" r:id="rId11"/>
    <p:sldId id="296" r:id="rId12"/>
    <p:sldId id="295" r:id="rId13"/>
    <p:sldId id="288" r:id="rId14"/>
    <p:sldId id="289" r:id="rId15"/>
    <p:sldId id="291" r:id="rId16"/>
    <p:sldId id="290" r:id="rId17"/>
    <p:sldId id="260" r:id="rId18"/>
    <p:sldId id="261" r:id="rId19"/>
    <p:sldId id="262" r:id="rId20"/>
    <p:sldId id="263" r:id="rId21"/>
    <p:sldId id="264" r:id="rId22"/>
    <p:sldId id="265" r:id="rId23"/>
    <p:sldId id="266" r:id="rId24"/>
    <p:sldId id="267" r:id="rId25"/>
    <p:sldId id="268" r:id="rId26"/>
    <p:sldId id="269" r:id="rId27"/>
    <p:sldId id="270" r:id="rId28"/>
    <p:sldId id="272" r:id="rId29"/>
    <p:sldId id="271" r:id="rId30"/>
    <p:sldId id="273" r:id="rId31"/>
    <p:sldId id="274" r:id="rId32"/>
    <p:sldId id="275" r:id="rId33"/>
    <p:sldId id="276" r:id="rId34"/>
    <p:sldId id="277" r:id="rId35"/>
    <p:sldId id="278" r:id="rId36"/>
    <p:sldId id="279" r:id="rId37"/>
    <p:sldId id="280" r:id="rId38"/>
    <p:sldId id="294" r:id="rId39"/>
    <p:sldId id="281" r:id="rId40"/>
  </p:sldIdLst>
  <p:sldSz cx="12192000" cy="6858000"/>
  <p:notesSz cx="6858000" cy="9144000"/>
  <p:custDataLst>
    <p:tags r:id="rId42"/>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3"/>
    <p:restoredTop sz="85066" autoAdjust="0"/>
  </p:normalViewPr>
  <p:slideViewPr>
    <p:cSldViewPr snapToGrid="0">
      <p:cViewPr varScale="1">
        <p:scale>
          <a:sx n="100" d="100"/>
          <a:sy n="100" d="100"/>
        </p:scale>
        <p:origin x="135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35.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buNone/>
            </a:pPr>
            <a:r>
              <a:rPr lang="sv-SE" sz="1400" dirty="0"/>
              <a:t>@Test</a:t>
            </a:r>
            <a:br>
              <a:rPr lang="sv-SE" sz="1400" dirty="0"/>
            </a:br>
            <a:r>
              <a:rPr lang="sv-SE" sz="1400" dirty="0"/>
              <a:t>public </a:t>
            </a:r>
            <a:r>
              <a:rPr lang="sv-SE" sz="1400" dirty="0" err="1"/>
              <a:t>void</a:t>
            </a:r>
            <a:r>
              <a:rPr lang="sv-SE" sz="1400" dirty="0"/>
              <a:t> </a:t>
            </a:r>
            <a:r>
              <a:rPr lang="sv-SE" sz="1400" dirty="0" err="1"/>
              <a:t>removeItemFromMap_ok</a:t>
            </a:r>
            <a:r>
              <a:rPr lang="sv-SE" sz="1400" dirty="0"/>
              <a:t>(){</a:t>
            </a:r>
            <a:br>
              <a:rPr lang="sv-SE" sz="1400" dirty="0"/>
            </a:br>
            <a:r>
              <a:rPr lang="sv-SE" sz="1400" dirty="0"/>
              <a:t>    </a:t>
            </a:r>
            <a:r>
              <a:rPr lang="sv-SE" sz="1400" dirty="0" err="1"/>
              <a:t>Map</a:t>
            </a:r>
            <a:r>
              <a:rPr lang="sv-SE" sz="1400" dirty="0"/>
              <a:t> </a:t>
            </a:r>
            <a:r>
              <a:rPr lang="sv-SE" sz="1400" dirty="0" err="1"/>
              <a:t>map</a:t>
            </a:r>
            <a:r>
              <a:rPr lang="sv-SE" sz="1400" dirty="0"/>
              <a:t> = new </a:t>
            </a:r>
            <a:r>
              <a:rPr lang="sv-SE" sz="1400" dirty="0" err="1"/>
              <a:t>Map</a:t>
            </a:r>
            <a:r>
              <a:rPr lang="sv-SE" sz="1400" dirty="0"/>
              <a:t>(20,20);</a:t>
            </a:r>
            <a:br>
              <a:rPr lang="sv-SE" sz="1400" dirty="0"/>
            </a:br>
            <a:r>
              <a:rPr lang="sv-SE" sz="1400" dirty="0"/>
              <a:t>    Wall </a:t>
            </a:r>
            <a:r>
              <a:rPr lang="sv-SE" sz="1400" dirty="0" err="1"/>
              <a:t>wall</a:t>
            </a:r>
            <a:r>
              <a:rPr lang="sv-SE" sz="1400" dirty="0"/>
              <a:t> = new Wall();</a:t>
            </a:r>
            <a:br>
              <a:rPr lang="sv-SE" sz="1400" dirty="0"/>
            </a:br>
            <a:r>
              <a:rPr lang="sv-SE" sz="1400" dirty="0"/>
              <a:t>    </a:t>
            </a:r>
            <a:r>
              <a:rPr lang="sv-SE" sz="1400" i="1" dirty="0" err="1"/>
              <a:t>assertNull</a:t>
            </a:r>
            <a:r>
              <a:rPr lang="sv-SE" sz="1400" dirty="0"/>
              <a:t>(</a:t>
            </a:r>
            <a:r>
              <a:rPr lang="sv-SE" sz="1400" dirty="0" err="1"/>
              <a:t>map.getMap</a:t>
            </a:r>
            <a:r>
              <a:rPr lang="sv-SE" sz="1400" dirty="0"/>
              <a:t>()[10][10]);</a:t>
            </a:r>
            <a:br>
              <a:rPr lang="sv-SE" sz="1400" dirty="0"/>
            </a:br>
            <a:r>
              <a:rPr lang="sv-SE" sz="1400" dirty="0"/>
              <a:t>    </a:t>
            </a:r>
            <a:r>
              <a:rPr lang="sv-SE" sz="1400" dirty="0" err="1"/>
              <a:t>map.placeGameObject</a:t>
            </a:r>
            <a:r>
              <a:rPr lang="sv-SE" sz="1400" dirty="0"/>
              <a:t>(10, 10, </a:t>
            </a:r>
            <a:r>
              <a:rPr lang="sv-SE" sz="1400" dirty="0" err="1"/>
              <a:t>wall</a:t>
            </a:r>
            <a:r>
              <a:rPr lang="sv-SE" sz="1400" dirty="0"/>
              <a:t>);</a:t>
            </a:r>
            <a:br>
              <a:rPr lang="sv-SE" sz="1400" dirty="0"/>
            </a:br>
            <a:r>
              <a:rPr lang="sv-SE" sz="1400" dirty="0"/>
              <a:t>    </a:t>
            </a:r>
            <a:r>
              <a:rPr lang="sv-SE" sz="1400" i="1" dirty="0" err="1"/>
              <a:t>assertEquals</a:t>
            </a:r>
            <a:r>
              <a:rPr lang="sv-SE" sz="1400" dirty="0"/>
              <a:t>(</a:t>
            </a:r>
            <a:r>
              <a:rPr lang="sv-SE" sz="1400" dirty="0" err="1"/>
              <a:t>wall</a:t>
            </a:r>
            <a:r>
              <a:rPr lang="sv-SE" sz="1400" dirty="0"/>
              <a:t>, </a:t>
            </a:r>
            <a:r>
              <a:rPr lang="sv-SE" sz="1400" dirty="0" err="1"/>
              <a:t>map.getMap</a:t>
            </a:r>
            <a:r>
              <a:rPr lang="sv-SE" sz="1400" dirty="0"/>
              <a:t>()[10][10]);</a:t>
            </a:r>
            <a:br>
              <a:rPr lang="sv-SE" sz="1400" dirty="0"/>
            </a:br>
            <a:r>
              <a:rPr lang="sv-SE" sz="1400" dirty="0"/>
              <a:t>    </a:t>
            </a:r>
            <a:r>
              <a:rPr lang="sv-SE" sz="1400" i="1" dirty="0" err="1"/>
              <a:t>assertEquals</a:t>
            </a:r>
            <a:r>
              <a:rPr lang="sv-SE" sz="1400" dirty="0"/>
              <a:t>(</a:t>
            </a:r>
            <a:r>
              <a:rPr lang="sv-SE" sz="1400" dirty="0" err="1"/>
              <a:t>wall</a:t>
            </a:r>
            <a:r>
              <a:rPr lang="sv-SE" sz="1400" dirty="0"/>
              <a:t>, </a:t>
            </a:r>
            <a:r>
              <a:rPr lang="sv-SE" sz="1400" dirty="0" err="1"/>
              <a:t>map.removeItem</a:t>
            </a:r>
            <a:r>
              <a:rPr lang="sv-SE" sz="1400" dirty="0"/>
              <a:t>(10,10));</a:t>
            </a:r>
            <a:br>
              <a:rPr lang="sv-SE" sz="1400" dirty="0"/>
            </a:br>
            <a:r>
              <a:rPr lang="sv-SE" sz="1400" dirty="0"/>
              <a:t>}</a:t>
            </a:r>
          </a:p>
          <a:p>
            <a:pPr marL="0" indent="0">
              <a:buNone/>
            </a:pPr>
            <a:endParaRPr lang="sv-SE" sz="1400" dirty="0"/>
          </a:p>
          <a:p>
            <a:pPr marL="0" indent="0">
              <a:buNone/>
            </a:pPr>
            <a:r>
              <a:rPr lang="sv-SE" sz="1400" dirty="0"/>
              <a:t>@Test</a:t>
            </a:r>
            <a:br>
              <a:rPr lang="sv-SE" sz="1400" dirty="0"/>
            </a:br>
            <a:r>
              <a:rPr lang="sv-SE" sz="1400" dirty="0"/>
              <a:t>public </a:t>
            </a:r>
            <a:r>
              <a:rPr lang="sv-SE" sz="1400" dirty="0" err="1"/>
              <a:t>void</a:t>
            </a:r>
            <a:r>
              <a:rPr lang="sv-SE" sz="1400" dirty="0"/>
              <a:t> </a:t>
            </a:r>
            <a:r>
              <a:rPr lang="sv-SE" sz="1400" dirty="0" err="1"/>
              <a:t>removeItemThatDontExist_ok</a:t>
            </a:r>
            <a:r>
              <a:rPr lang="sv-SE" sz="1400" dirty="0"/>
              <a:t>(){</a:t>
            </a:r>
            <a:br>
              <a:rPr lang="sv-SE" sz="1400" dirty="0"/>
            </a:br>
            <a:r>
              <a:rPr lang="sv-SE" sz="1400" dirty="0"/>
              <a:t>    </a:t>
            </a:r>
            <a:r>
              <a:rPr lang="sv-SE" sz="1400" i="1" dirty="0" err="1"/>
              <a:t>assertNull</a:t>
            </a:r>
            <a:r>
              <a:rPr lang="sv-SE" sz="1400" dirty="0"/>
              <a:t>(</a:t>
            </a:r>
            <a:r>
              <a:rPr lang="sv-SE" sz="1400" dirty="0" err="1"/>
              <a:t>map.removeItem</a:t>
            </a:r>
            <a:r>
              <a:rPr lang="sv-SE" sz="1400" dirty="0"/>
              <a:t>(10,10));</a:t>
            </a:r>
            <a:br>
              <a:rPr lang="sv-SE" sz="1400" dirty="0"/>
            </a:br>
            <a:r>
              <a:rPr lang="sv-SE" sz="1400" dirty="0"/>
              <a:t>}</a:t>
            </a:r>
            <a:br>
              <a:rPr lang="sv-SE" sz="1400" dirty="0"/>
            </a:br>
            <a:br>
              <a:rPr lang="sv-SE" sz="1400" dirty="0"/>
            </a:br>
            <a:r>
              <a:rPr lang="sv-SE" sz="1400" dirty="0"/>
              <a:t>@Test(</a:t>
            </a:r>
            <a:r>
              <a:rPr lang="sv-SE" sz="1400" dirty="0" err="1"/>
              <a:t>expected</a:t>
            </a:r>
            <a:r>
              <a:rPr lang="sv-SE" sz="1400" dirty="0"/>
              <a:t> = </a:t>
            </a:r>
            <a:r>
              <a:rPr lang="sv-SE" sz="1400" dirty="0" err="1"/>
              <a:t>IndexOutOfBoundsException.class</a:t>
            </a:r>
            <a:r>
              <a:rPr lang="sv-SE" sz="1400" dirty="0"/>
              <a:t>)</a:t>
            </a:r>
            <a:br>
              <a:rPr lang="sv-SE" sz="1400" dirty="0"/>
            </a:br>
            <a:r>
              <a:rPr lang="sv-SE" sz="1400" dirty="0"/>
              <a:t>public </a:t>
            </a:r>
            <a:r>
              <a:rPr lang="sv-SE" sz="1400" dirty="0" err="1"/>
              <a:t>void</a:t>
            </a:r>
            <a:r>
              <a:rPr lang="sv-SE" sz="1400" dirty="0"/>
              <a:t> </a:t>
            </a:r>
            <a:r>
              <a:rPr lang="sv-SE" sz="1400" dirty="0" err="1"/>
              <a:t>removeItemFromMap_indexOutOfBound</a:t>
            </a:r>
            <a:r>
              <a:rPr lang="sv-SE" sz="1400" dirty="0"/>
              <a:t>(){</a:t>
            </a:r>
            <a:br>
              <a:rPr lang="sv-SE" sz="1400" dirty="0"/>
            </a:br>
            <a:r>
              <a:rPr lang="sv-SE" sz="1400" dirty="0"/>
              <a:t>    </a:t>
            </a:r>
            <a:r>
              <a:rPr lang="sv-SE" sz="1400" dirty="0" err="1"/>
              <a:t>map.removeItem</a:t>
            </a:r>
            <a:r>
              <a:rPr lang="sv-SE" sz="1400" dirty="0"/>
              <a:t>(400,500);</a:t>
            </a:r>
            <a:br>
              <a:rPr lang="sv-SE" sz="1400" dirty="0"/>
            </a:br>
            <a:r>
              <a:rPr lang="sv-SE" sz="1400" dirty="0"/>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600" dirty="0"/>
              <a:t>public </a:t>
            </a:r>
            <a:r>
              <a:rPr lang="sv-SE" sz="1600" dirty="0" err="1"/>
              <a:t>GameObject</a:t>
            </a:r>
            <a:r>
              <a:rPr lang="sv-SE" sz="1600" dirty="0"/>
              <a:t> </a:t>
            </a:r>
            <a:r>
              <a:rPr lang="sv-SE" sz="1600" dirty="0" err="1"/>
              <a:t>removeItem</a:t>
            </a:r>
            <a:r>
              <a:rPr lang="sv-SE" sz="1600" dirty="0"/>
              <a:t>(</a:t>
            </a:r>
            <a:r>
              <a:rPr lang="sv-SE" sz="1600" dirty="0" err="1"/>
              <a:t>int</a:t>
            </a:r>
            <a:r>
              <a:rPr lang="sv-SE" sz="1600" dirty="0"/>
              <a:t> x, </a:t>
            </a:r>
            <a:r>
              <a:rPr lang="sv-SE" sz="1600" dirty="0" err="1"/>
              <a:t>int</a:t>
            </a:r>
            <a:r>
              <a:rPr lang="sv-SE" sz="1600" dirty="0"/>
              <a:t> y) {</a:t>
            </a:r>
            <a:br>
              <a:rPr lang="sv-SE" sz="1600" dirty="0"/>
            </a:br>
            <a:r>
              <a:rPr lang="sv-SE" sz="1600" dirty="0"/>
              <a:t>    </a:t>
            </a:r>
            <a:r>
              <a:rPr lang="sv-SE" sz="1600" dirty="0" err="1"/>
              <a:t>if</a:t>
            </a:r>
            <a:r>
              <a:rPr lang="sv-SE" sz="1600" dirty="0"/>
              <a:t> (x &gt; </a:t>
            </a:r>
            <a:r>
              <a:rPr lang="sv-SE" sz="1600" dirty="0" err="1"/>
              <a:t>width</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else</a:t>
            </a:r>
            <a:r>
              <a:rPr lang="sv-SE" sz="1600" dirty="0"/>
              <a:t> </a:t>
            </a:r>
            <a:r>
              <a:rPr lang="sv-SE" sz="1600" dirty="0" err="1"/>
              <a:t>if</a:t>
            </a:r>
            <a:r>
              <a:rPr lang="sv-SE" sz="1600" dirty="0"/>
              <a:t> (y &gt; </a:t>
            </a:r>
            <a:r>
              <a:rPr lang="sv-SE" sz="1600" dirty="0" err="1"/>
              <a:t>height</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GameObject</a:t>
            </a:r>
            <a:r>
              <a:rPr lang="sv-SE" sz="1600" dirty="0"/>
              <a:t> </a:t>
            </a:r>
            <a:r>
              <a:rPr lang="sv-SE" sz="1600" dirty="0" err="1"/>
              <a:t>obj</a:t>
            </a:r>
            <a:r>
              <a:rPr lang="sv-SE" sz="1600" dirty="0"/>
              <a:t> = </a:t>
            </a:r>
            <a:r>
              <a:rPr lang="sv-SE" sz="1600" dirty="0" err="1"/>
              <a:t>map</a:t>
            </a:r>
            <a:r>
              <a:rPr lang="sv-SE" sz="1600" dirty="0"/>
              <a:t>[x][y];</a:t>
            </a:r>
            <a:br>
              <a:rPr lang="sv-SE" sz="1600" dirty="0"/>
            </a:br>
            <a:r>
              <a:rPr lang="sv-SE" sz="1600" dirty="0"/>
              <a:t>    </a:t>
            </a:r>
            <a:r>
              <a:rPr lang="sv-SE" sz="1600" dirty="0" err="1"/>
              <a:t>map</a:t>
            </a:r>
            <a:r>
              <a:rPr lang="sv-SE" sz="1600" dirty="0"/>
              <a:t>[x][y] = </a:t>
            </a:r>
            <a:r>
              <a:rPr lang="sv-SE" sz="1600" dirty="0" err="1"/>
              <a:t>null</a:t>
            </a:r>
            <a:r>
              <a:rPr lang="sv-SE" sz="1600" dirty="0"/>
              <a:t>;</a:t>
            </a:r>
            <a:br>
              <a:rPr lang="sv-SE" sz="1600" dirty="0"/>
            </a:br>
            <a:r>
              <a:rPr lang="sv-SE" sz="1600" dirty="0"/>
              <a:t>    </a:t>
            </a:r>
            <a:r>
              <a:rPr lang="sv-SE" sz="1600" dirty="0" err="1"/>
              <a:t>return</a:t>
            </a:r>
            <a:r>
              <a:rPr lang="sv-SE" sz="1600" dirty="0"/>
              <a:t> </a:t>
            </a:r>
            <a:r>
              <a:rPr lang="sv-SE" sz="1600" dirty="0" err="1"/>
              <a:t>obj</a:t>
            </a:r>
            <a:r>
              <a:rPr lang="sv-SE" sz="1600" dirty="0"/>
              <a:t>;</a:t>
            </a:r>
            <a:br>
              <a:rPr lang="sv-SE" sz="1600" dirty="0"/>
            </a:br>
            <a:r>
              <a:rPr lang="sv-SE" sz="1600" dirty="0"/>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Förbättrad </a:t>
            </a:r>
            <a:r>
              <a:rPr lang="sv-SE" dirty="0" err="1"/>
              <a:t>testkod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t>@Test</a:t>
            </a:r>
            <a:br>
              <a:rPr lang="sv-SE" sz="1200" dirty="0"/>
            </a:br>
            <a:r>
              <a:rPr lang="sv-SE" sz="1200" dirty="0"/>
              <a:t>public </a:t>
            </a:r>
            <a:r>
              <a:rPr lang="sv-SE" sz="1200" dirty="0" err="1"/>
              <a:t>void</a:t>
            </a:r>
            <a:r>
              <a:rPr lang="sv-SE" sz="1200" dirty="0"/>
              <a:t> </a:t>
            </a:r>
            <a:r>
              <a:rPr lang="sv-SE" sz="1200" dirty="0" err="1"/>
              <a:t>removeItem_mapWithAWall_returningWall</a:t>
            </a:r>
            <a:r>
              <a:rPr lang="sv-SE" sz="1200" dirty="0"/>
              <a:t>(){</a:t>
            </a:r>
            <a:br>
              <a:rPr lang="sv-SE" sz="1200" dirty="0"/>
            </a:br>
            <a:r>
              <a:rPr lang="sv-SE" sz="1200" dirty="0"/>
              <a:t>    </a:t>
            </a:r>
            <a:r>
              <a:rPr lang="sv-SE" sz="1200" dirty="0" err="1"/>
              <a:t>Map</a:t>
            </a:r>
            <a:r>
              <a:rPr lang="sv-SE" sz="1200" dirty="0"/>
              <a:t> </a:t>
            </a:r>
            <a:r>
              <a:rPr lang="sv-SE" sz="1200" dirty="0" err="1"/>
              <a:t>map</a:t>
            </a:r>
            <a:r>
              <a:rPr lang="sv-SE" sz="1200" dirty="0"/>
              <a:t> = new </a:t>
            </a:r>
            <a:r>
              <a:rPr lang="sv-SE" sz="1200" dirty="0" err="1"/>
              <a:t>Map</a:t>
            </a:r>
            <a:r>
              <a:rPr lang="sv-SE" sz="1200" dirty="0"/>
              <a:t>(20,20);</a:t>
            </a:r>
            <a:br>
              <a:rPr lang="sv-SE" sz="1200" dirty="0"/>
            </a:br>
            <a:r>
              <a:rPr lang="sv-SE" sz="1200" dirty="0"/>
              <a:t>    Wall </a:t>
            </a:r>
            <a:r>
              <a:rPr lang="sv-SE" sz="1200" dirty="0" err="1"/>
              <a:t>wall</a:t>
            </a:r>
            <a:r>
              <a:rPr lang="sv-SE" sz="1200" dirty="0"/>
              <a:t> = new Wall();</a:t>
            </a:r>
            <a:br>
              <a:rPr lang="sv-SE" sz="1200" dirty="0"/>
            </a:br>
            <a:r>
              <a:rPr lang="sv-SE" sz="1200" dirty="0"/>
              <a:t>    </a:t>
            </a:r>
            <a:r>
              <a:rPr lang="sv-SE" sz="1200" dirty="0" err="1"/>
              <a:t>map.placeGameObject</a:t>
            </a:r>
            <a:r>
              <a:rPr lang="sv-SE" sz="1200" dirty="0"/>
              <a:t>(10, 10, </a:t>
            </a:r>
            <a:r>
              <a:rPr lang="sv-SE" sz="1200" dirty="0" err="1"/>
              <a:t>wall</a:t>
            </a:r>
            <a:r>
              <a:rPr lang="sv-SE" sz="1200" dirty="0"/>
              <a:t>);</a:t>
            </a:r>
            <a:br>
              <a:rPr lang="sv-SE" sz="1200" dirty="0"/>
            </a:br>
            <a:r>
              <a:rPr lang="sv-SE" sz="1200" dirty="0"/>
              <a:t>    </a:t>
            </a:r>
            <a:r>
              <a:rPr lang="sv-SE" sz="1200" i="1" dirty="0" err="1"/>
              <a:t>assertEquals</a:t>
            </a:r>
            <a:r>
              <a:rPr lang="sv-SE" sz="1200" dirty="0"/>
              <a:t>(</a:t>
            </a:r>
            <a:r>
              <a:rPr lang="sv-SE" sz="1200" dirty="0" err="1"/>
              <a:t>wall</a:t>
            </a:r>
            <a:r>
              <a:rPr lang="sv-SE" sz="1200" dirty="0"/>
              <a:t>, </a:t>
            </a:r>
            <a:r>
              <a:rPr lang="sv-SE" sz="1200" dirty="0" err="1"/>
              <a:t>map.removeItem</a:t>
            </a:r>
            <a:r>
              <a:rPr lang="sv-SE" sz="1200" dirty="0"/>
              <a:t>(10,10));</a:t>
            </a:r>
            <a:br>
              <a:rPr lang="sv-SE" sz="1200" dirty="0"/>
            </a:br>
            <a:r>
              <a:rPr lang="sv-SE" sz="1200" dirty="0"/>
              <a:t>    </a:t>
            </a:r>
            <a:r>
              <a:rPr lang="sv-SE" sz="1200" i="1" dirty="0" err="1"/>
              <a:t>assertNull</a:t>
            </a:r>
            <a:r>
              <a:rPr lang="sv-SE" sz="1200" dirty="0"/>
              <a:t>(</a:t>
            </a:r>
            <a:r>
              <a:rPr lang="sv-SE" sz="1200" dirty="0" err="1"/>
              <a:t>map.getMap</a:t>
            </a:r>
            <a:r>
              <a:rPr lang="sv-SE" sz="1200" dirty="0"/>
              <a:t>()[10][10]);</a:t>
            </a:r>
            <a:br>
              <a:rPr lang="sv-SE" sz="1200" dirty="0"/>
            </a:br>
            <a:r>
              <a:rPr lang="sv-SE" sz="1200" dirty="0"/>
              <a:t>}</a:t>
            </a:r>
            <a:br>
              <a:rPr lang="sv-SE" sz="1200" dirty="0"/>
            </a:br>
            <a:br>
              <a:rPr lang="sv-SE" sz="1200" dirty="0"/>
            </a:br>
            <a:r>
              <a:rPr lang="sv-SE" sz="1200" dirty="0"/>
              <a:t>@Test</a:t>
            </a:r>
            <a:br>
              <a:rPr lang="sv-SE" sz="1200" dirty="0"/>
            </a:br>
            <a:r>
              <a:rPr lang="sv-SE" sz="1200" dirty="0"/>
              <a:t>public </a:t>
            </a:r>
            <a:r>
              <a:rPr lang="sv-SE" sz="1200" dirty="0" err="1"/>
              <a:t>void</a:t>
            </a:r>
            <a:r>
              <a:rPr lang="sv-SE" sz="1200" dirty="0"/>
              <a:t> </a:t>
            </a:r>
            <a:r>
              <a:rPr lang="sv-SE" sz="1200" dirty="0" err="1"/>
              <a:t>removeItem_removeItemThatDontExist_returnNull</a:t>
            </a:r>
            <a:r>
              <a:rPr lang="sv-SE" sz="1200" dirty="0"/>
              <a:t>(){</a:t>
            </a:r>
            <a:br>
              <a:rPr lang="sv-SE" sz="1200" dirty="0"/>
            </a:br>
            <a:r>
              <a:rPr lang="sv-SE" sz="1200" dirty="0"/>
              <a:t>    </a:t>
            </a:r>
            <a:r>
              <a:rPr lang="sv-SE" sz="1200" dirty="0" err="1"/>
              <a:t>Map</a:t>
            </a:r>
            <a:r>
              <a:rPr lang="sv-SE" sz="1200" dirty="0"/>
              <a:t> </a:t>
            </a:r>
            <a:r>
              <a:rPr lang="sv-SE" sz="1200" dirty="0" err="1"/>
              <a:t>map</a:t>
            </a:r>
            <a:r>
              <a:rPr lang="sv-SE" sz="1200" dirty="0"/>
              <a:t> = new </a:t>
            </a:r>
            <a:r>
              <a:rPr lang="sv-SE" sz="1200" dirty="0" err="1"/>
              <a:t>Map</a:t>
            </a:r>
            <a:r>
              <a:rPr lang="sv-SE" sz="1200" dirty="0"/>
              <a:t>(20,20);</a:t>
            </a:r>
            <a:br>
              <a:rPr lang="sv-SE" sz="1200" dirty="0"/>
            </a:br>
            <a:r>
              <a:rPr lang="sv-SE" sz="1200" dirty="0"/>
              <a:t>    </a:t>
            </a:r>
            <a:r>
              <a:rPr lang="sv-SE" sz="1200" i="1" dirty="0" err="1"/>
              <a:t>assertNull</a:t>
            </a:r>
            <a:r>
              <a:rPr lang="sv-SE" sz="1200" dirty="0"/>
              <a:t>(</a:t>
            </a:r>
            <a:r>
              <a:rPr lang="sv-SE" sz="1200" dirty="0" err="1"/>
              <a:t>map.removeItem</a:t>
            </a:r>
            <a:r>
              <a:rPr lang="sv-SE" sz="1200" dirty="0"/>
              <a:t>(10,10));</a:t>
            </a:r>
            <a:br>
              <a:rPr lang="sv-SE" sz="1200" dirty="0"/>
            </a:br>
            <a:r>
              <a:rPr lang="sv-SE" sz="1200" dirty="0"/>
              <a:t>}</a:t>
            </a:r>
            <a:br>
              <a:rPr lang="sv-SE" sz="1200" dirty="0"/>
            </a:br>
            <a:br>
              <a:rPr lang="sv-SE" sz="1200" dirty="0"/>
            </a:br>
            <a:r>
              <a:rPr lang="sv-SE" sz="1200" dirty="0"/>
              <a:t>@Test(</a:t>
            </a:r>
            <a:r>
              <a:rPr lang="sv-SE" sz="1200" dirty="0" err="1"/>
              <a:t>expected</a:t>
            </a:r>
            <a:r>
              <a:rPr lang="sv-SE" sz="1200" dirty="0"/>
              <a:t> = </a:t>
            </a:r>
            <a:r>
              <a:rPr lang="sv-SE" sz="1200" dirty="0" err="1"/>
              <a:t>IndexOutOfBoundsException.class</a:t>
            </a:r>
            <a:r>
              <a:rPr lang="sv-SE" sz="1200" dirty="0"/>
              <a:t>)</a:t>
            </a:r>
            <a:br>
              <a:rPr lang="sv-SE" sz="1200" dirty="0"/>
            </a:br>
            <a:r>
              <a:rPr lang="sv-SE" sz="1200" dirty="0"/>
              <a:t>public </a:t>
            </a:r>
            <a:r>
              <a:rPr lang="sv-SE" sz="1200" dirty="0" err="1"/>
              <a:t>void</a:t>
            </a:r>
            <a:r>
              <a:rPr lang="sv-SE" sz="1200" dirty="0"/>
              <a:t> </a:t>
            </a:r>
            <a:r>
              <a:rPr lang="sv-SE" sz="1200" dirty="0" err="1"/>
              <a:t>removeItem_WrongWidth_indexOutOfBound</a:t>
            </a:r>
            <a:r>
              <a:rPr lang="sv-SE" sz="1200" dirty="0"/>
              <a:t>(){</a:t>
            </a:r>
            <a:br>
              <a:rPr lang="sv-SE" sz="1200" dirty="0"/>
            </a:br>
            <a:r>
              <a:rPr lang="sv-SE" sz="1200" dirty="0"/>
              <a:t>    </a:t>
            </a:r>
            <a:r>
              <a:rPr lang="sv-SE" sz="1200" dirty="0" err="1"/>
              <a:t>Map</a:t>
            </a:r>
            <a:r>
              <a:rPr lang="sv-SE" sz="1200" dirty="0"/>
              <a:t> </a:t>
            </a:r>
            <a:r>
              <a:rPr lang="sv-SE" sz="1200" dirty="0" err="1"/>
              <a:t>map</a:t>
            </a:r>
            <a:r>
              <a:rPr lang="sv-SE" sz="1200" dirty="0"/>
              <a:t> = new </a:t>
            </a:r>
            <a:r>
              <a:rPr lang="sv-SE" sz="1200" dirty="0" err="1"/>
              <a:t>Map</a:t>
            </a:r>
            <a:r>
              <a:rPr lang="sv-SE" sz="1200" dirty="0"/>
              <a:t>(20,20);</a:t>
            </a:r>
            <a:br>
              <a:rPr lang="sv-SE" sz="1200" dirty="0"/>
            </a:br>
            <a:r>
              <a:rPr lang="sv-SE" sz="1200" dirty="0"/>
              <a:t>    </a:t>
            </a:r>
            <a:r>
              <a:rPr lang="sv-SE" sz="1200" dirty="0" err="1"/>
              <a:t>map.removeItem</a:t>
            </a:r>
            <a:r>
              <a:rPr lang="sv-SE" sz="1200" dirty="0"/>
              <a:t>(5,30);</a:t>
            </a:r>
            <a:br>
              <a:rPr lang="sv-SE" sz="1200" dirty="0"/>
            </a:br>
            <a:r>
              <a:rPr lang="sv-SE" sz="1200" dirty="0"/>
              <a:t>}</a:t>
            </a:r>
            <a:br>
              <a:rPr lang="sv-SE" sz="1200" dirty="0"/>
            </a:br>
            <a:br>
              <a:rPr lang="sv-SE" sz="1200" dirty="0"/>
            </a:br>
            <a:r>
              <a:rPr lang="sv-SE" sz="1200" dirty="0"/>
              <a:t>@Test(</a:t>
            </a:r>
            <a:r>
              <a:rPr lang="sv-SE" sz="1200" dirty="0" err="1"/>
              <a:t>expected</a:t>
            </a:r>
            <a:r>
              <a:rPr lang="sv-SE" sz="1200" dirty="0"/>
              <a:t> = </a:t>
            </a:r>
            <a:r>
              <a:rPr lang="sv-SE" sz="1200" dirty="0" err="1"/>
              <a:t>IndexOutOfBoundsException.class</a:t>
            </a:r>
            <a:r>
              <a:rPr lang="sv-SE" sz="1200" dirty="0"/>
              <a:t>)</a:t>
            </a:r>
            <a:br>
              <a:rPr lang="sv-SE" sz="1200" dirty="0"/>
            </a:br>
            <a:r>
              <a:rPr lang="sv-SE" sz="1200" dirty="0"/>
              <a:t>public </a:t>
            </a:r>
            <a:r>
              <a:rPr lang="sv-SE" sz="1200" dirty="0" err="1"/>
              <a:t>void</a:t>
            </a:r>
            <a:r>
              <a:rPr lang="sv-SE" sz="1200" dirty="0"/>
              <a:t> </a:t>
            </a:r>
            <a:r>
              <a:rPr lang="sv-SE" sz="1200" dirty="0" err="1"/>
              <a:t>removeItem_WrongHeight_indexOutOfBound</a:t>
            </a:r>
            <a:r>
              <a:rPr lang="sv-SE" sz="1200" dirty="0"/>
              <a:t>(){</a:t>
            </a:r>
            <a:br>
              <a:rPr lang="sv-SE" sz="1200" dirty="0"/>
            </a:br>
            <a:r>
              <a:rPr lang="sv-SE" sz="1200" dirty="0"/>
              <a:t>    </a:t>
            </a:r>
            <a:r>
              <a:rPr lang="sv-SE" sz="1200" dirty="0" err="1"/>
              <a:t>Map</a:t>
            </a:r>
            <a:r>
              <a:rPr lang="sv-SE" sz="1200" dirty="0"/>
              <a:t> </a:t>
            </a:r>
            <a:r>
              <a:rPr lang="sv-SE" sz="1200" dirty="0" err="1"/>
              <a:t>map</a:t>
            </a:r>
            <a:r>
              <a:rPr lang="sv-SE" sz="1200" dirty="0"/>
              <a:t> = new </a:t>
            </a:r>
            <a:r>
              <a:rPr lang="sv-SE" sz="1200" dirty="0" err="1"/>
              <a:t>Map</a:t>
            </a:r>
            <a:r>
              <a:rPr lang="sv-SE" sz="1200" dirty="0"/>
              <a:t>(20,20);</a:t>
            </a:r>
            <a:br>
              <a:rPr lang="sv-SE" sz="1200" dirty="0"/>
            </a:br>
            <a:r>
              <a:rPr lang="sv-SE" sz="1200" dirty="0"/>
              <a:t>    </a:t>
            </a:r>
            <a:r>
              <a:rPr lang="sv-SE" sz="1200" dirty="0" err="1"/>
              <a:t>map.removeItem</a:t>
            </a:r>
            <a:r>
              <a:rPr lang="sv-SE" sz="1200" dirty="0"/>
              <a:t>(30,5);</a:t>
            </a:r>
            <a:br>
              <a:rPr lang="sv-SE" sz="1200" dirty="0"/>
            </a:br>
            <a:r>
              <a:rPr lang="sv-SE" sz="1200" dirty="0"/>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600" dirty="0"/>
              <a:t>public </a:t>
            </a:r>
            <a:r>
              <a:rPr lang="sv-SE" sz="1600" dirty="0" err="1"/>
              <a:t>GameObject</a:t>
            </a:r>
            <a:r>
              <a:rPr lang="sv-SE" sz="1600" dirty="0"/>
              <a:t> </a:t>
            </a:r>
            <a:r>
              <a:rPr lang="sv-SE" sz="1600" dirty="0" err="1"/>
              <a:t>removeItem</a:t>
            </a:r>
            <a:r>
              <a:rPr lang="sv-SE" sz="1600" dirty="0"/>
              <a:t>(</a:t>
            </a:r>
            <a:r>
              <a:rPr lang="sv-SE" sz="1600" dirty="0" err="1"/>
              <a:t>int</a:t>
            </a:r>
            <a:r>
              <a:rPr lang="sv-SE" sz="1600" dirty="0"/>
              <a:t> x, </a:t>
            </a:r>
            <a:r>
              <a:rPr lang="sv-SE" sz="1600" dirty="0" err="1"/>
              <a:t>int</a:t>
            </a:r>
            <a:r>
              <a:rPr lang="sv-SE" sz="1600" dirty="0"/>
              <a:t> y) {</a:t>
            </a:r>
            <a:br>
              <a:rPr lang="sv-SE" sz="1600" dirty="0"/>
            </a:br>
            <a:r>
              <a:rPr lang="sv-SE" sz="1600" dirty="0"/>
              <a:t>    </a:t>
            </a:r>
            <a:r>
              <a:rPr lang="sv-SE" sz="1600" dirty="0" err="1"/>
              <a:t>if</a:t>
            </a:r>
            <a:r>
              <a:rPr lang="sv-SE" sz="1600" dirty="0"/>
              <a:t> (x &gt; </a:t>
            </a:r>
            <a:r>
              <a:rPr lang="sv-SE" sz="1600" dirty="0" err="1"/>
              <a:t>width</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else</a:t>
            </a:r>
            <a:r>
              <a:rPr lang="sv-SE" sz="1600" dirty="0"/>
              <a:t> </a:t>
            </a:r>
            <a:r>
              <a:rPr lang="sv-SE" sz="1600" dirty="0" err="1"/>
              <a:t>if</a:t>
            </a:r>
            <a:r>
              <a:rPr lang="sv-SE" sz="1600" dirty="0"/>
              <a:t> (y &gt; </a:t>
            </a:r>
            <a:r>
              <a:rPr lang="sv-SE" sz="1600" dirty="0" err="1"/>
              <a:t>height</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GameObject</a:t>
            </a:r>
            <a:r>
              <a:rPr lang="sv-SE" sz="1600" dirty="0"/>
              <a:t> </a:t>
            </a:r>
            <a:r>
              <a:rPr lang="sv-SE" sz="1600" dirty="0" err="1"/>
              <a:t>obj</a:t>
            </a:r>
            <a:r>
              <a:rPr lang="sv-SE" sz="1600" dirty="0"/>
              <a:t> = </a:t>
            </a:r>
            <a:r>
              <a:rPr lang="sv-SE" sz="1600" dirty="0" err="1"/>
              <a:t>map</a:t>
            </a:r>
            <a:r>
              <a:rPr lang="sv-SE" sz="1600" dirty="0"/>
              <a:t>[x][y];</a:t>
            </a:r>
            <a:br>
              <a:rPr lang="sv-SE" sz="1600" dirty="0"/>
            </a:br>
            <a:r>
              <a:rPr lang="sv-SE" sz="1600" dirty="0"/>
              <a:t>    </a:t>
            </a:r>
            <a:r>
              <a:rPr lang="sv-SE" sz="1600" dirty="0" err="1"/>
              <a:t>map</a:t>
            </a:r>
            <a:r>
              <a:rPr lang="sv-SE" sz="1600" dirty="0"/>
              <a:t>[x][y] = </a:t>
            </a:r>
            <a:r>
              <a:rPr lang="sv-SE" sz="1600" dirty="0" err="1"/>
              <a:t>null</a:t>
            </a:r>
            <a:r>
              <a:rPr lang="sv-SE" sz="1600" dirty="0"/>
              <a:t>;</a:t>
            </a:r>
            <a:br>
              <a:rPr lang="sv-SE" sz="1600" dirty="0"/>
            </a:br>
            <a:r>
              <a:rPr lang="sv-SE" sz="1600" dirty="0"/>
              <a:t>    </a:t>
            </a:r>
            <a:r>
              <a:rPr lang="sv-SE" sz="1600" dirty="0" err="1"/>
              <a:t>return</a:t>
            </a:r>
            <a:r>
              <a:rPr lang="sv-SE" sz="1600" dirty="0"/>
              <a:t> </a:t>
            </a:r>
            <a:r>
              <a:rPr lang="sv-SE" sz="1600" dirty="0" err="1"/>
              <a:t>obj</a:t>
            </a:r>
            <a:r>
              <a:rPr lang="sv-SE" sz="1600" dirty="0"/>
              <a:t>;</a:t>
            </a:r>
            <a:br>
              <a:rPr lang="sv-SE" sz="1600" dirty="0"/>
            </a:br>
            <a:r>
              <a:rPr lang="sv-SE" sz="1600" dirty="0"/>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r>
              <a:rPr lang="sv-SE" dirty="0"/>
              <a:t>Syfte: Testa </a:t>
            </a:r>
            <a:r>
              <a:rPr lang="sv-SE" dirty="0" err="1"/>
              <a:t>konstruktorn</a:t>
            </a:r>
            <a:r>
              <a:rPr lang="sv-SE" dirty="0"/>
              <a:t> och metoder för Hero</a:t>
            </a:r>
          </a:p>
          <a:p>
            <a:r>
              <a:rPr lang="sv-SE" dirty="0"/>
              <a:t>Testa indatadomänen</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Content Placeholder 13">
            <a:extLst>
              <a:ext uri="{FF2B5EF4-FFF2-40B4-BE49-F238E27FC236}">
                <a16:creationId xmlns:a16="http://schemas.microsoft.com/office/drawing/2014/main" id="{69506258-45E6-1242-B58F-A911AB3ABA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0" y="774196"/>
            <a:ext cx="3953694" cy="5309608"/>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Content Placeholder 2">
            <a:extLst>
              <a:ext uri="{FF2B5EF4-FFF2-40B4-BE49-F238E27FC236}">
                <a16:creationId xmlns:a16="http://schemas.microsoft.com/office/drawing/2014/main" id="{8CBAA128-A13E-6941-AEE7-3BEA82B89559}"/>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8" name="Content Placeholder 13">
            <a:extLst>
              <a:ext uri="{FF2B5EF4-FFF2-40B4-BE49-F238E27FC236}">
                <a16:creationId xmlns:a16="http://schemas.microsoft.com/office/drawing/2014/main" id="{C4C2EFD9-565C-3947-9B69-2F4785C12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80" y="1540495"/>
            <a:ext cx="3664769" cy="4921597"/>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1817688" y="2039937"/>
            <a:ext cx="7869238" cy="3179544"/>
          </a:xfr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7200" dirty="0"/>
              <a:t>97 %</a:t>
            </a: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t>&lt;?</a:t>
            </a:r>
            <a:r>
              <a:rPr lang="sv-SE" sz="1200" dirty="0" err="1"/>
              <a:t>xml</a:t>
            </a:r>
            <a:r>
              <a:rPr lang="sv-SE" sz="1200" dirty="0"/>
              <a:t> version="1.0" </a:t>
            </a:r>
            <a:r>
              <a:rPr lang="sv-SE" sz="1200" dirty="0" err="1"/>
              <a:t>encoding</a:t>
            </a:r>
            <a:r>
              <a:rPr lang="sv-SE" sz="1200" dirty="0"/>
              <a:t>="UTF-8"?&gt;</a:t>
            </a:r>
            <a:br>
              <a:rPr lang="sv-SE" sz="1200" dirty="0"/>
            </a:br>
            <a:br>
              <a:rPr lang="sv-SE" sz="1200" dirty="0"/>
            </a:br>
            <a:r>
              <a:rPr lang="sv-SE" sz="1200" dirty="0"/>
              <a:t>&lt;</a:t>
            </a:r>
            <a:r>
              <a:rPr lang="sv-SE" sz="1200" dirty="0" err="1"/>
              <a:t>project</a:t>
            </a:r>
            <a:r>
              <a:rPr lang="sv-SE" sz="1200" dirty="0"/>
              <a:t> </a:t>
            </a:r>
            <a:r>
              <a:rPr lang="sv-SE" sz="1200" dirty="0" err="1"/>
              <a:t>xmlns</a:t>
            </a:r>
            <a:r>
              <a:rPr lang="sv-SE" sz="1200" dirty="0"/>
              <a:t>="http://</a:t>
            </a:r>
            <a:r>
              <a:rPr lang="sv-SE" sz="1200" dirty="0" err="1"/>
              <a:t>maven.apache.org</a:t>
            </a:r>
            <a:r>
              <a:rPr lang="sv-SE" sz="1200" dirty="0"/>
              <a:t>/POM/4.0.0" </a:t>
            </a:r>
            <a:r>
              <a:rPr lang="sv-SE" sz="1200" dirty="0" err="1"/>
              <a:t>xmlns:xsi</a:t>
            </a:r>
            <a:r>
              <a:rPr lang="sv-SE" sz="1200" dirty="0"/>
              <a:t>="http://www.w3.org/2001/</a:t>
            </a:r>
            <a:r>
              <a:rPr lang="sv-SE" sz="1200" dirty="0" err="1"/>
              <a:t>XMLSchema-instance</a:t>
            </a:r>
            <a:r>
              <a:rPr lang="sv-SE" sz="1200" dirty="0"/>
              <a:t>"</a:t>
            </a:r>
            <a:br>
              <a:rPr lang="sv-SE" sz="1200" dirty="0"/>
            </a:br>
            <a:r>
              <a:rPr lang="sv-SE" sz="1200" dirty="0"/>
              <a:t>  </a:t>
            </a:r>
            <a:r>
              <a:rPr lang="sv-SE" sz="1200" dirty="0" err="1"/>
              <a:t>xsi:schemaLocation</a:t>
            </a:r>
            <a:r>
              <a:rPr lang="sv-SE" sz="1200" dirty="0"/>
              <a:t>="http://</a:t>
            </a:r>
            <a:r>
              <a:rPr lang="sv-SE" sz="1200" dirty="0" err="1"/>
              <a:t>maven.apache.org</a:t>
            </a:r>
            <a:r>
              <a:rPr lang="sv-SE" sz="1200" dirty="0"/>
              <a:t>/POM/4.0.0 http://</a:t>
            </a:r>
            <a:r>
              <a:rPr lang="sv-SE" sz="1200" dirty="0" err="1"/>
              <a:t>maven.apache.org</a:t>
            </a:r>
            <a:r>
              <a:rPr lang="sv-SE" sz="1200" dirty="0"/>
              <a:t>/</a:t>
            </a:r>
            <a:r>
              <a:rPr lang="sv-SE" sz="1200" dirty="0" err="1"/>
              <a:t>xsd</a:t>
            </a:r>
            <a:r>
              <a:rPr lang="sv-SE" sz="1200" dirty="0"/>
              <a:t>/maven-4.0.0.xsd"&gt;</a:t>
            </a:r>
            <a:br>
              <a:rPr lang="sv-SE" sz="1200" dirty="0"/>
            </a:br>
            <a:r>
              <a:rPr lang="sv-SE" sz="1200" dirty="0"/>
              <a:t>  &lt;</a:t>
            </a:r>
            <a:r>
              <a:rPr lang="sv-SE" sz="1200" dirty="0" err="1"/>
              <a:t>modelVersion</a:t>
            </a:r>
            <a:r>
              <a:rPr lang="sv-SE" sz="1200" dirty="0"/>
              <a:t>&gt;4.0.0&lt;/</a:t>
            </a:r>
            <a:r>
              <a:rPr lang="sv-SE" sz="1200" dirty="0" err="1"/>
              <a:t>modelVersion</a:t>
            </a:r>
            <a:r>
              <a:rPr lang="sv-SE" sz="1200" dirty="0"/>
              <a:t>&gt;</a:t>
            </a:r>
            <a:br>
              <a:rPr lang="sv-SE" sz="1200" dirty="0"/>
            </a:br>
            <a:br>
              <a:rPr lang="sv-SE" sz="1200" dirty="0"/>
            </a:br>
            <a:r>
              <a:rPr lang="sv-SE" sz="1200" dirty="0"/>
              <a:t>  &lt;</a:t>
            </a:r>
            <a:r>
              <a:rPr lang="sv-SE" sz="1200" dirty="0" err="1"/>
              <a:t>groupId</a:t>
            </a:r>
            <a:r>
              <a:rPr lang="sv-SE" sz="1200" dirty="0"/>
              <a:t>&gt;se.inte.group5&lt;/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InteGame</a:t>
            </a:r>
            <a:r>
              <a:rPr lang="sv-SE" sz="1200" dirty="0"/>
              <a:t>&lt;/</a:t>
            </a:r>
            <a:r>
              <a:rPr lang="sv-SE" sz="1200" dirty="0" err="1"/>
              <a:t>artifactId</a:t>
            </a:r>
            <a:r>
              <a:rPr lang="sv-SE" sz="1200" dirty="0"/>
              <a:t>&gt;</a:t>
            </a:r>
            <a:br>
              <a:rPr lang="sv-SE" sz="1200" dirty="0"/>
            </a:br>
            <a:r>
              <a:rPr lang="sv-SE" sz="1200" dirty="0"/>
              <a:t>  &lt;version&gt;1.0-SNAPSHOT&lt;/version&gt;</a:t>
            </a:r>
            <a:br>
              <a:rPr lang="sv-SE" sz="1200" dirty="0"/>
            </a:br>
            <a:br>
              <a:rPr lang="sv-SE" sz="1200" dirty="0"/>
            </a:br>
            <a:r>
              <a:rPr lang="sv-SE" sz="1200" dirty="0"/>
              <a:t>  &lt;</a:t>
            </a:r>
            <a:r>
              <a:rPr lang="sv-SE" sz="1200" dirty="0" err="1"/>
              <a:t>name</a:t>
            </a:r>
            <a:r>
              <a:rPr lang="sv-SE" sz="1200" dirty="0"/>
              <a:t>&gt;</a:t>
            </a:r>
            <a:r>
              <a:rPr lang="sv-SE" sz="1200" dirty="0" err="1"/>
              <a:t>InteGame</a:t>
            </a:r>
            <a:r>
              <a:rPr lang="sv-SE" sz="1200" dirty="0"/>
              <a:t>&lt;/</a:t>
            </a:r>
            <a:r>
              <a:rPr lang="sv-SE" sz="1200" dirty="0" err="1"/>
              <a:t>name</a:t>
            </a:r>
            <a:r>
              <a:rPr lang="sv-SE" sz="1200" dirty="0"/>
              <a:t>&gt;</a:t>
            </a:r>
            <a:br>
              <a:rPr lang="sv-SE" sz="1200" dirty="0"/>
            </a:br>
            <a:r>
              <a:rPr lang="sv-SE" sz="1200" dirty="0"/>
              <a:t>  &lt;!-- </a:t>
            </a:r>
            <a:r>
              <a:rPr lang="sv-SE" sz="1200" i="1" dirty="0"/>
              <a:t>FIXME </a:t>
            </a:r>
            <a:r>
              <a:rPr lang="sv-SE" sz="1200" i="1" dirty="0" err="1"/>
              <a:t>change</a:t>
            </a:r>
            <a:r>
              <a:rPr lang="sv-SE" sz="1200" i="1" dirty="0"/>
              <a:t> it to the </a:t>
            </a:r>
            <a:r>
              <a:rPr lang="sv-SE" sz="1200" i="1" dirty="0" err="1"/>
              <a:t>project's</a:t>
            </a:r>
            <a:r>
              <a:rPr lang="sv-SE" sz="1200" i="1" dirty="0"/>
              <a:t> </a:t>
            </a:r>
            <a:r>
              <a:rPr lang="sv-SE" sz="1200" i="1" dirty="0" err="1"/>
              <a:t>website</a:t>
            </a:r>
            <a:r>
              <a:rPr lang="sv-SE" sz="1200" i="1" dirty="0"/>
              <a:t> </a:t>
            </a:r>
            <a:r>
              <a:rPr lang="sv-SE" sz="1200" dirty="0"/>
              <a:t>--&gt;</a:t>
            </a:r>
            <a:br>
              <a:rPr lang="sv-SE" sz="1200" dirty="0"/>
            </a:br>
            <a:r>
              <a:rPr lang="sv-SE" sz="1200" dirty="0"/>
              <a:t>  &lt;</a:t>
            </a:r>
            <a:r>
              <a:rPr lang="sv-SE" sz="1200" dirty="0" err="1"/>
              <a:t>url</a:t>
            </a:r>
            <a:r>
              <a:rPr lang="sv-SE" sz="1200" dirty="0"/>
              <a:t>&gt;http://</a:t>
            </a:r>
            <a:r>
              <a:rPr lang="sv-SE" sz="1200" dirty="0" err="1"/>
              <a:t>www.example.com</a:t>
            </a:r>
            <a:r>
              <a:rPr lang="sv-SE" sz="1200" dirty="0"/>
              <a:t>&lt;/</a:t>
            </a:r>
            <a:r>
              <a:rPr lang="sv-SE" sz="1200" dirty="0" err="1"/>
              <a:t>url</a:t>
            </a:r>
            <a:r>
              <a:rPr lang="sv-SE" sz="1200" dirty="0"/>
              <a:t>&gt;</a:t>
            </a:r>
            <a:br>
              <a:rPr lang="sv-SE" sz="1200" dirty="0"/>
            </a:br>
            <a:br>
              <a:rPr lang="sv-SE" sz="1200" dirty="0"/>
            </a:br>
            <a:r>
              <a:rPr lang="sv-SE" sz="1200" dirty="0"/>
              <a:t>  &lt;</a:t>
            </a:r>
            <a:r>
              <a:rPr lang="sv-SE" sz="1200" dirty="0" err="1"/>
              <a:t>properties</a:t>
            </a:r>
            <a:r>
              <a:rPr lang="sv-SE" sz="1200" dirty="0"/>
              <a:t>&gt;</a:t>
            </a:r>
            <a:br>
              <a:rPr lang="sv-SE" sz="1200" dirty="0"/>
            </a:br>
            <a:r>
              <a:rPr lang="sv-SE" sz="1200" dirty="0"/>
              <a:t>    &lt;</a:t>
            </a:r>
            <a:r>
              <a:rPr lang="sv-SE" sz="1200" dirty="0" err="1"/>
              <a:t>project.build.sourceEncoding</a:t>
            </a:r>
            <a:r>
              <a:rPr lang="sv-SE" sz="1200" dirty="0"/>
              <a:t>&gt;UTF-8&lt;/</a:t>
            </a:r>
            <a:r>
              <a:rPr lang="sv-SE" sz="1200" dirty="0" err="1"/>
              <a:t>project.build.sourceEncoding</a:t>
            </a:r>
            <a:r>
              <a:rPr lang="sv-SE" sz="1200" dirty="0"/>
              <a:t>&gt;</a:t>
            </a:r>
            <a:br>
              <a:rPr lang="sv-SE" sz="1200" dirty="0"/>
            </a:br>
            <a:r>
              <a:rPr lang="sv-SE" sz="1200" dirty="0"/>
              <a:t>    &lt;</a:t>
            </a:r>
            <a:r>
              <a:rPr lang="sv-SE" sz="1200" dirty="0" err="1"/>
              <a:t>maven.compiler.source</a:t>
            </a:r>
            <a:r>
              <a:rPr lang="sv-SE" sz="1200" dirty="0"/>
              <a:t>&gt;1.7&lt;/</a:t>
            </a:r>
            <a:r>
              <a:rPr lang="sv-SE" sz="1200" dirty="0" err="1"/>
              <a:t>maven.compiler.source</a:t>
            </a:r>
            <a:r>
              <a:rPr lang="sv-SE" sz="1200" dirty="0"/>
              <a:t>&gt;</a:t>
            </a:r>
            <a:br>
              <a:rPr lang="sv-SE" sz="1200" dirty="0"/>
            </a:br>
            <a:r>
              <a:rPr lang="sv-SE" sz="1200" dirty="0"/>
              <a:t>    &lt;</a:t>
            </a:r>
            <a:r>
              <a:rPr lang="sv-SE" sz="1200" dirty="0" err="1"/>
              <a:t>maven.compiler.target</a:t>
            </a:r>
            <a:r>
              <a:rPr lang="sv-SE" sz="1200" dirty="0"/>
              <a:t>&gt;1.7&lt;/</a:t>
            </a:r>
            <a:r>
              <a:rPr lang="sv-SE" sz="1200" dirty="0" err="1"/>
              <a:t>maven.compiler.target</a:t>
            </a:r>
            <a:r>
              <a:rPr lang="sv-SE" sz="1200" dirty="0"/>
              <a:t>&gt;</a:t>
            </a:r>
            <a:br>
              <a:rPr lang="sv-SE" sz="1200" dirty="0"/>
            </a:br>
            <a:r>
              <a:rPr lang="sv-SE" sz="1200" dirty="0"/>
              <a:t>  &lt;/</a:t>
            </a:r>
            <a:r>
              <a:rPr lang="sv-SE" sz="1200" dirty="0" err="1"/>
              <a:t>properties</a:t>
            </a:r>
            <a:r>
              <a:rPr lang="sv-SE" sz="1200" dirty="0"/>
              <a:t>&gt;</a:t>
            </a:r>
            <a:br>
              <a:rPr lang="sv-SE" sz="1200" dirty="0"/>
            </a:br>
            <a:br>
              <a:rPr lang="sv-SE" sz="1200" dirty="0"/>
            </a:br>
            <a:r>
              <a:rPr lang="sv-SE" sz="1200" dirty="0"/>
              <a:t>  &lt;</a:t>
            </a:r>
            <a:r>
              <a:rPr lang="sv-SE" sz="1200" dirty="0" err="1"/>
              <a:t>dependencies</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groupId</a:t>
            </a:r>
            <a:r>
              <a:rPr lang="sv-SE" sz="1200" dirty="0"/>
              <a:t>&gt;</a:t>
            </a:r>
            <a:r>
              <a:rPr lang="sv-SE" sz="1200" dirty="0" err="1"/>
              <a:t>junit</a:t>
            </a:r>
            <a:r>
              <a:rPr lang="sv-SE" sz="1200" dirty="0"/>
              <a:t>&lt;/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junit</a:t>
            </a:r>
            <a:r>
              <a:rPr lang="sv-SE" sz="1200" dirty="0"/>
              <a:t>&lt;/</a:t>
            </a:r>
            <a:r>
              <a:rPr lang="sv-SE" sz="1200" dirty="0" err="1"/>
              <a:t>artifactId</a:t>
            </a:r>
            <a:r>
              <a:rPr lang="sv-SE" sz="1200" dirty="0"/>
              <a:t>&gt;</a:t>
            </a:r>
            <a:br>
              <a:rPr lang="sv-SE" sz="1200" dirty="0"/>
            </a:br>
            <a:r>
              <a:rPr lang="sv-SE" sz="1200" dirty="0"/>
              <a:t>      &lt;version&gt;4.11&lt;/version&gt;</a:t>
            </a:r>
            <a:br>
              <a:rPr lang="sv-SE" sz="1200" dirty="0"/>
            </a:br>
            <a:r>
              <a:rPr lang="sv-SE" sz="1200" dirty="0"/>
              <a:t>      &lt;</a:t>
            </a:r>
            <a:r>
              <a:rPr lang="sv-SE" sz="1200" dirty="0" err="1"/>
              <a:t>scope</a:t>
            </a:r>
            <a:r>
              <a:rPr lang="sv-SE" sz="1200" dirty="0"/>
              <a:t>&gt;test&lt;/</a:t>
            </a:r>
            <a:r>
              <a:rPr lang="sv-SE" sz="1200" dirty="0" err="1"/>
              <a:t>scope</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dependencies</a:t>
            </a:r>
            <a:r>
              <a:rPr lang="sv-SE" sz="1200" dirty="0"/>
              <a:t>&gt;</a:t>
            </a:r>
            <a:br>
              <a:rPr lang="sv-SE" sz="1300" dirty="0"/>
            </a:br>
            <a:endParaRPr lang="sv-SE" sz="1300" dirty="0"/>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t>  &lt;</a:t>
            </a:r>
            <a:r>
              <a:rPr lang="sv-SE" sz="1200" dirty="0" err="1"/>
              <a:t>build</a:t>
            </a:r>
            <a:r>
              <a:rPr lang="sv-SE" sz="1200" dirty="0"/>
              <a:t>&gt;</a:t>
            </a:r>
            <a:br>
              <a:rPr lang="sv-SE" sz="1200" dirty="0"/>
            </a:br>
            <a:r>
              <a:rPr lang="sv-SE" sz="1200" dirty="0"/>
              <a:t>    &lt;</a:t>
            </a:r>
            <a:r>
              <a:rPr lang="sv-SE" sz="1200" dirty="0" err="1"/>
              <a:t>pluginManagement</a:t>
            </a:r>
            <a:r>
              <a:rPr lang="sv-SE" sz="1200" dirty="0"/>
              <a:t>&gt;&lt;!-- lock down </a:t>
            </a:r>
            <a:r>
              <a:rPr lang="sv-SE" sz="1200" dirty="0" err="1"/>
              <a:t>plugins</a:t>
            </a:r>
            <a:r>
              <a:rPr lang="sv-SE" sz="1200" dirty="0"/>
              <a:t> versions to </a:t>
            </a:r>
            <a:r>
              <a:rPr lang="sv-SE" sz="1200" dirty="0" err="1"/>
              <a:t>avoid</a:t>
            </a:r>
            <a:r>
              <a:rPr lang="sv-SE" sz="1200" dirty="0"/>
              <a:t> </a:t>
            </a:r>
            <a:r>
              <a:rPr lang="sv-SE" sz="1200" dirty="0" err="1"/>
              <a:t>using</a:t>
            </a:r>
            <a:r>
              <a:rPr lang="sv-SE" sz="1200" dirty="0"/>
              <a:t> </a:t>
            </a:r>
            <a:r>
              <a:rPr lang="sv-SE" sz="1200" dirty="0" err="1"/>
              <a:t>Maven</a:t>
            </a:r>
            <a:r>
              <a:rPr lang="sv-SE" sz="1200" dirty="0"/>
              <a:t> </a:t>
            </a:r>
            <a:r>
              <a:rPr lang="sv-SE" sz="1200" dirty="0" err="1"/>
              <a:t>defaults</a:t>
            </a:r>
            <a:r>
              <a:rPr lang="sv-SE" sz="1200" dirty="0"/>
              <a:t> (</a:t>
            </a:r>
            <a:r>
              <a:rPr lang="sv-SE" sz="1200" dirty="0" err="1"/>
              <a:t>may</a:t>
            </a:r>
            <a:r>
              <a:rPr lang="sv-SE" sz="1200" dirty="0"/>
              <a:t> be </a:t>
            </a:r>
            <a:r>
              <a:rPr lang="sv-SE" sz="1200" dirty="0" err="1"/>
              <a:t>moved</a:t>
            </a:r>
            <a:r>
              <a:rPr lang="sv-SE" sz="1200" dirty="0"/>
              <a:t> to </a:t>
            </a:r>
            <a:r>
              <a:rPr lang="sv-SE" sz="1200" dirty="0" err="1"/>
              <a:t>parent</a:t>
            </a:r>
            <a:r>
              <a:rPr lang="sv-SE" sz="1200" dirty="0"/>
              <a:t> </a:t>
            </a:r>
            <a:r>
              <a:rPr lang="sv-SE" sz="1200" dirty="0" err="1"/>
              <a:t>pom</a:t>
            </a:r>
            <a:r>
              <a:rPr lang="sv-SE" sz="1200" dirty="0"/>
              <a:t>) --&gt;</a:t>
            </a:r>
            <a:br>
              <a:rPr lang="sv-SE" sz="1200" dirty="0"/>
            </a:br>
            <a:r>
              <a:rPr lang="sv-SE" sz="1200" dirty="0"/>
              <a:t>      &lt;</a:t>
            </a:r>
            <a:r>
              <a:rPr lang="sv-SE" sz="1200" dirty="0" err="1"/>
              <a:t>plugins</a:t>
            </a:r>
            <a:r>
              <a:rPr lang="sv-SE" sz="1200" dirty="0"/>
              <a:t>&gt;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clean</a:t>
            </a:r>
            <a:r>
              <a:rPr lang="sv-SE" sz="1200" dirty="0"/>
              <a:t>-plugin&lt;/</a:t>
            </a:r>
            <a:r>
              <a:rPr lang="sv-SE" sz="1200" dirty="0" err="1"/>
              <a:t>artifactId</a:t>
            </a:r>
            <a:r>
              <a:rPr lang="sv-SE" sz="1200" dirty="0"/>
              <a:t>&gt;</a:t>
            </a:r>
            <a:br>
              <a:rPr lang="sv-SE" sz="1200" dirty="0"/>
            </a:br>
            <a:r>
              <a:rPr lang="sv-SE" sz="1200" dirty="0"/>
              <a:t>          &lt;version&gt;3.0.0&lt;/version&gt;</a:t>
            </a:r>
            <a:br>
              <a:rPr lang="sv-SE" sz="1200" dirty="0"/>
            </a:br>
            <a:r>
              <a:rPr lang="sv-SE" sz="1200" dirty="0"/>
              <a:t>        &lt;/plugin&gt;</a:t>
            </a:r>
            <a:br>
              <a:rPr lang="sv-SE" sz="1200" dirty="0"/>
            </a:br>
            <a:r>
              <a:rPr lang="sv-SE" sz="1200" dirty="0"/>
              <a:t>        &lt;!-- </a:t>
            </a:r>
            <a:r>
              <a:rPr lang="sv-SE" sz="1200" dirty="0" err="1"/>
              <a:t>see</a:t>
            </a:r>
            <a:r>
              <a:rPr lang="sv-SE" sz="1200" dirty="0"/>
              <a:t> http://</a:t>
            </a:r>
            <a:r>
              <a:rPr lang="sv-SE" sz="1200" dirty="0" err="1"/>
              <a:t>maven.apache.org</a:t>
            </a:r>
            <a:r>
              <a:rPr lang="sv-SE" sz="1200" dirty="0"/>
              <a:t>/ref/</a:t>
            </a:r>
            <a:r>
              <a:rPr lang="sv-SE" sz="1200" dirty="0" err="1"/>
              <a:t>current</a:t>
            </a:r>
            <a:r>
              <a:rPr lang="sv-SE" sz="1200" dirty="0"/>
              <a:t>/</a:t>
            </a:r>
            <a:r>
              <a:rPr lang="sv-SE" sz="1200" dirty="0" err="1"/>
              <a:t>maven-core</a:t>
            </a:r>
            <a:r>
              <a:rPr lang="sv-SE" sz="1200" dirty="0"/>
              <a:t>/</a:t>
            </a:r>
            <a:r>
              <a:rPr lang="sv-SE" sz="1200" dirty="0" err="1"/>
              <a:t>default-bindings.html#Plugin_bindings_for_jar_packaging</a:t>
            </a:r>
            <a:r>
              <a:rPr lang="sv-SE" sz="1200" dirty="0"/>
              <a:t> --&gt;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resources</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compiler</a:t>
            </a:r>
            <a:r>
              <a:rPr lang="sv-SE" sz="1200" dirty="0"/>
              <a:t>-plugin&lt;/</a:t>
            </a:r>
            <a:r>
              <a:rPr lang="sv-SE" sz="1200" dirty="0" err="1"/>
              <a:t>artifactId</a:t>
            </a:r>
            <a:r>
              <a:rPr lang="sv-SE" sz="1200" dirty="0"/>
              <a:t>&gt;</a:t>
            </a:r>
            <a:br>
              <a:rPr lang="sv-SE" sz="1200" dirty="0"/>
            </a:br>
            <a:r>
              <a:rPr lang="sv-SE" sz="1200" dirty="0"/>
              <a:t>          &lt;version&gt;3.7.0&lt;/version&gt;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surefire</a:t>
            </a:r>
            <a:r>
              <a:rPr lang="sv-SE" sz="1200" dirty="0"/>
              <a:t>-plugin&lt;/</a:t>
            </a:r>
            <a:r>
              <a:rPr lang="sv-SE" sz="1200" dirty="0" err="1"/>
              <a:t>artifactId</a:t>
            </a:r>
            <a:r>
              <a:rPr lang="sv-SE" sz="1200" dirty="0"/>
              <a:t>&gt;</a:t>
            </a:r>
            <a:br>
              <a:rPr lang="sv-SE" sz="1200" dirty="0"/>
            </a:br>
            <a:r>
              <a:rPr lang="sv-SE" sz="1200" dirty="0"/>
              <a:t>          &lt;version&gt;2.20.1&lt;/version&gt;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jar</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install</a:t>
            </a:r>
            <a:r>
              <a:rPr lang="sv-SE" sz="1200" dirty="0"/>
              <a:t>-plugin&lt;/</a:t>
            </a:r>
            <a:r>
              <a:rPr lang="sv-SE" sz="1200" dirty="0" err="1"/>
              <a:t>artifactId</a:t>
            </a:r>
            <a:r>
              <a:rPr lang="sv-SE" sz="1200" dirty="0"/>
              <a:t>&gt;</a:t>
            </a:r>
            <a:br>
              <a:rPr lang="sv-SE" sz="1200" dirty="0"/>
            </a:br>
            <a:r>
              <a:rPr lang="sv-SE" sz="1200" dirty="0"/>
              <a:t>          &lt;version&gt;2.5.2&lt;/version&gt;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deploy</a:t>
            </a:r>
            <a:r>
              <a:rPr lang="sv-SE" sz="1200" dirty="0"/>
              <a:t>-plugin&lt;/</a:t>
            </a:r>
            <a:r>
              <a:rPr lang="sv-SE" sz="1200" dirty="0" err="1"/>
              <a:t>artifactId</a:t>
            </a:r>
            <a:r>
              <a:rPr lang="sv-SE" sz="1200" dirty="0"/>
              <a:t>&gt;</a:t>
            </a:r>
            <a:br>
              <a:rPr lang="sv-SE" sz="1200" dirty="0"/>
            </a:br>
            <a:r>
              <a:rPr lang="sv-SE" sz="1200" dirty="0"/>
              <a:t>          &lt;version&gt;2.8.2&lt;/version&gt;</a:t>
            </a:r>
            <a:br>
              <a:rPr lang="sv-SE" sz="1200" dirty="0"/>
            </a:br>
            <a:r>
              <a:rPr lang="sv-SE" sz="1200" dirty="0"/>
              <a:t>        &lt;/plugin&gt;</a:t>
            </a:r>
            <a:br>
              <a:rPr lang="sv-SE" sz="1200" dirty="0"/>
            </a:br>
            <a:r>
              <a:rPr lang="sv-SE" sz="1200" dirty="0"/>
              <a:t>      &lt;/</a:t>
            </a:r>
            <a:r>
              <a:rPr lang="sv-SE" sz="1200" dirty="0" err="1"/>
              <a:t>plugins</a:t>
            </a:r>
            <a:r>
              <a:rPr lang="sv-SE" sz="1200" dirty="0"/>
              <a:t>&gt;</a:t>
            </a:r>
            <a:br>
              <a:rPr lang="sv-SE" sz="1200" dirty="0"/>
            </a:br>
            <a:r>
              <a:rPr lang="sv-SE" sz="1200" dirty="0"/>
              <a:t>    &lt;/</a:t>
            </a:r>
            <a:r>
              <a:rPr lang="sv-SE" sz="1200" dirty="0" err="1"/>
              <a:t>pluginManagement</a:t>
            </a:r>
            <a:r>
              <a:rPr lang="sv-SE" sz="1200" dirty="0"/>
              <a:t>&gt;</a:t>
            </a:r>
            <a:br>
              <a:rPr lang="sv-SE" sz="1200" dirty="0"/>
            </a:br>
            <a:r>
              <a:rPr lang="sv-SE" sz="1200" dirty="0"/>
              <a:t>  &lt;/</a:t>
            </a:r>
            <a:r>
              <a:rPr lang="sv-SE" sz="1200" dirty="0" err="1"/>
              <a:t>build</a:t>
            </a:r>
            <a:r>
              <a:rPr lang="sv-SE" sz="1200" dirty="0"/>
              <a:t>&gt;</a:t>
            </a:r>
            <a:br>
              <a:rPr lang="sv-SE" sz="1200" dirty="0"/>
            </a:br>
            <a:r>
              <a:rPr lang="sv-SE" sz="1200" dirty="0"/>
              <a:t>&lt;/</a:t>
            </a:r>
            <a:r>
              <a:rPr lang="sv-SE" sz="1200" dirty="0" err="1"/>
              <a:t>project</a:t>
            </a:r>
            <a:r>
              <a:rPr lang="sv-SE" sz="1200" dirty="0"/>
              <a:t>&gt;</a:t>
            </a:r>
            <a:br>
              <a:rPr lang="sv-SE" sz="1200" dirty="0"/>
            </a:br>
            <a:endParaRPr lang="sv-SE" sz="1200"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t>&lt;?</a:t>
            </a:r>
            <a:r>
              <a:rPr lang="sv-SE" sz="4300" dirty="0" err="1"/>
              <a:t>xml</a:t>
            </a:r>
            <a:r>
              <a:rPr lang="sv-SE" sz="4300" dirty="0"/>
              <a:t> version="1.0" </a:t>
            </a:r>
            <a:r>
              <a:rPr lang="sv-SE" sz="4300" dirty="0" err="1"/>
              <a:t>encoding</a:t>
            </a:r>
            <a:r>
              <a:rPr lang="sv-SE" sz="4300" dirty="0"/>
              <a:t>="UTF-8"?&gt;</a:t>
            </a:r>
            <a:br>
              <a:rPr lang="sv-SE" sz="4300" dirty="0"/>
            </a:br>
            <a:br>
              <a:rPr lang="sv-SE" sz="4300" dirty="0"/>
            </a:br>
            <a:r>
              <a:rPr lang="sv-SE" sz="4300" dirty="0"/>
              <a:t>&lt;</a:t>
            </a:r>
            <a:r>
              <a:rPr lang="sv-SE" sz="4300" dirty="0" err="1"/>
              <a:t>project</a:t>
            </a:r>
            <a:r>
              <a:rPr lang="sv-SE" sz="4300" dirty="0"/>
              <a:t> </a:t>
            </a:r>
            <a:r>
              <a:rPr lang="sv-SE" sz="4300" dirty="0" err="1"/>
              <a:t>xmlns</a:t>
            </a:r>
            <a:r>
              <a:rPr lang="sv-SE" sz="4300" dirty="0"/>
              <a:t>="http://</a:t>
            </a:r>
            <a:r>
              <a:rPr lang="sv-SE" sz="4300" dirty="0" err="1"/>
              <a:t>maven.apache.org</a:t>
            </a:r>
            <a:r>
              <a:rPr lang="sv-SE" sz="4300" dirty="0"/>
              <a:t>/POM/4.0.0" </a:t>
            </a:r>
            <a:r>
              <a:rPr lang="sv-SE" sz="4300" dirty="0" err="1"/>
              <a:t>xmlns:xsi</a:t>
            </a:r>
            <a:r>
              <a:rPr lang="sv-SE" sz="4300" dirty="0"/>
              <a:t>="http://www.w3.org/2001/</a:t>
            </a:r>
            <a:r>
              <a:rPr lang="sv-SE" sz="4300" dirty="0" err="1"/>
              <a:t>XMLSchema-instance</a:t>
            </a:r>
            <a:r>
              <a:rPr lang="sv-SE" sz="4300" dirty="0"/>
              <a:t>"</a:t>
            </a:r>
            <a:br>
              <a:rPr lang="sv-SE" sz="4300" dirty="0"/>
            </a:br>
            <a:r>
              <a:rPr lang="sv-SE" sz="4300" dirty="0"/>
              <a:t>  </a:t>
            </a:r>
            <a:r>
              <a:rPr lang="sv-SE" sz="4300" dirty="0" err="1"/>
              <a:t>xsi:schemaLocation</a:t>
            </a:r>
            <a:r>
              <a:rPr lang="sv-SE" sz="4300" dirty="0"/>
              <a:t>="http://</a:t>
            </a:r>
            <a:r>
              <a:rPr lang="sv-SE" sz="4300" dirty="0" err="1"/>
              <a:t>maven.apache.org</a:t>
            </a:r>
            <a:r>
              <a:rPr lang="sv-SE" sz="4300" dirty="0"/>
              <a:t>/POM/4.0.0 http://</a:t>
            </a:r>
            <a:r>
              <a:rPr lang="sv-SE" sz="4300" dirty="0" err="1"/>
              <a:t>maven.apache.org</a:t>
            </a:r>
            <a:r>
              <a:rPr lang="sv-SE" sz="4300" dirty="0"/>
              <a:t>/</a:t>
            </a:r>
            <a:r>
              <a:rPr lang="sv-SE" sz="4300" dirty="0" err="1"/>
              <a:t>xsd</a:t>
            </a:r>
            <a:r>
              <a:rPr lang="sv-SE" sz="4300" dirty="0"/>
              <a:t>/maven-4.0.0.xsd"&gt;</a:t>
            </a:r>
            <a:br>
              <a:rPr lang="sv-SE" sz="4300" dirty="0"/>
            </a:br>
            <a:r>
              <a:rPr lang="sv-SE" sz="4300" dirty="0"/>
              <a:t>  &lt;</a:t>
            </a:r>
            <a:r>
              <a:rPr lang="sv-SE" sz="4300" dirty="0" err="1"/>
              <a:t>modelVersion</a:t>
            </a:r>
            <a:r>
              <a:rPr lang="sv-SE" sz="4300" dirty="0"/>
              <a:t>&gt;4.0.0&lt;/</a:t>
            </a:r>
            <a:r>
              <a:rPr lang="sv-SE" sz="4300" dirty="0" err="1"/>
              <a:t>modelVersion</a:t>
            </a:r>
            <a:r>
              <a:rPr lang="sv-SE" sz="4300" dirty="0"/>
              <a:t>&gt;</a:t>
            </a:r>
            <a:br>
              <a:rPr lang="sv-SE" sz="4300" dirty="0"/>
            </a:br>
            <a:br>
              <a:rPr lang="sv-SE" sz="4300" dirty="0"/>
            </a:br>
            <a:r>
              <a:rPr lang="sv-SE" sz="4300" dirty="0"/>
              <a:t>  &lt;</a:t>
            </a:r>
            <a:r>
              <a:rPr lang="sv-SE" sz="4300" dirty="0" err="1"/>
              <a:t>groupId</a:t>
            </a:r>
            <a:r>
              <a:rPr lang="sv-SE" sz="4300" dirty="0"/>
              <a:t>&gt;se.inte.group5&lt;/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InteGame</a:t>
            </a:r>
            <a:r>
              <a:rPr lang="sv-SE" sz="4300" dirty="0"/>
              <a:t>&lt;/</a:t>
            </a:r>
            <a:r>
              <a:rPr lang="sv-SE" sz="4300" dirty="0" err="1"/>
              <a:t>artifactId</a:t>
            </a:r>
            <a:r>
              <a:rPr lang="sv-SE" sz="4300" dirty="0"/>
              <a:t>&gt;</a:t>
            </a:r>
            <a:br>
              <a:rPr lang="sv-SE" sz="4300" dirty="0"/>
            </a:br>
            <a:r>
              <a:rPr lang="sv-SE" sz="4300" dirty="0"/>
              <a:t>  &lt;version&gt;1.0-SNAPSHOT&lt;/version&gt;</a:t>
            </a:r>
            <a:br>
              <a:rPr lang="sv-SE" sz="4300" dirty="0"/>
            </a:br>
            <a:br>
              <a:rPr lang="sv-SE" sz="4300" dirty="0"/>
            </a:br>
            <a:r>
              <a:rPr lang="sv-SE" sz="4300" dirty="0"/>
              <a:t>  &lt;</a:t>
            </a:r>
            <a:r>
              <a:rPr lang="sv-SE" sz="4300" dirty="0" err="1"/>
              <a:t>name</a:t>
            </a:r>
            <a:r>
              <a:rPr lang="sv-SE" sz="4300" dirty="0"/>
              <a:t>&gt;</a:t>
            </a:r>
            <a:r>
              <a:rPr lang="sv-SE" sz="4300" dirty="0" err="1"/>
              <a:t>InteGame</a:t>
            </a:r>
            <a:r>
              <a:rPr lang="sv-SE" sz="4300" dirty="0"/>
              <a:t>&lt;/</a:t>
            </a:r>
            <a:r>
              <a:rPr lang="sv-SE" sz="4300" dirty="0" err="1"/>
              <a:t>name</a:t>
            </a:r>
            <a:r>
              <a:rPr lang="sv-SE" sz="4300" dirty="0"/>
              <a:t>&gt;</a:t>
            </a:r>
            <a:br>
              <a:rPr lang="sv-SE" sz="4300" dirty="0"/>
            </a:br>
            <a:br>
              <a:rPr lang="sv-SE" sz="4300" dirty="0"/>
            </a:br>
            <a:r>
              <a:rPr lang="sv-SE" sz="4300" dirty="0"/>
              <a:t>  &lt;</a:t>
            </a:r>
            <a:r>
              <a:rPr lang="sv-SE" sz="4300" dirty="0" err="1"/>
              <a:t>properties</a:t>
            </a:r>
            <a:r>
              <a:rPr lang="sv-SE" sz="4300" dirty="0"/>
              <a:t>&gt;</a:t>
            </a:r>
            <a:br>
              <a:rPr lang="sv-SE" sz="4300" dirty="0"/>
            </a:br>
            <a:r>
              <a:rPr lang="sv-SE" sz="4300" dirty="0"/>
              <a:t>    &lt;</a:t>
            </a:r>
            <a:r>
              <a:rPr lang="sv-SE" sz="4300" dirty="0" err="1"/>
              <a:t>project.build.sourceEncoding</a:t>
            </a:r>
            <a:r>
              <a:rPr lang="sv-SE" sz="4300" dirty="0"/>
              <a:t>&gt;UTF-8&lt;/</a:t>
            </a:r>
            <a:r>
              <a:rPr lang="sv-SE" sz="4300" dirty="0" err="1"/>
              <a:t>project.build.sourceEncoding</a:t>
            </a:r>
            <a:r>
              <a:rPr lang="sv-SE" sz="4300" dirty="0"/>
              <a:t>&gt;</a:t>
            </a:r>
            <a:br>
              <a:rPr lang="sv-SE" sz="4300" dirty="0"/>
            </a:br>
            <a:r>
              <a:rPr lang="sv-SE" sz="4300" dirty="0"/>
              <a:t>    &lt;</a:t>
            </a:r>
            <a:r>
              <a:rPr lang="sv-SE" sz="4300" dirty="0" err="1"/>
              <a:t>maven.compiler.source</a:t>
            </a:r>
            <a:r>
              <a:rPr lang="sv-SE" sz="4300" dirty="0"/>
              <a:t>&gt;1.7&lt;/</a:t>
            </a:r>
            <a:r>
              <a:rPr lang="sv-SE" sz="4300" dirty="0" err="1"/>
              <a:t>maven.compiler.source</a:t>
            </a:r>
            <a:r>
              <a:rPr lang="sv-SE" sz="4300" dirty="0"/>
              <a:t>&gt;</a:t>
            </a:r>
            <a:br>
              <a:rPr lang="sv-SE" sz="4300" dirty="0"/>
            </a:br>
            <a:r>
              <a:rPr lang="sv-SE" sz="4300" dirty="0"/>
              <a:t>    &lt;</a:t>
            </a:r>
            <a:r>
              <a:rPr lang="sv-SE" sz="4300" dirty="0" err="1"/>
              <a:t>maven.compiler.target</a:t>
            </a:r>
            <a:r>
              <a:rPr lang="sv-SE" sz="4300" dirty="0"/>
              <a:t>&gt;1.7&lt;/</a:t>
            </a:r>
            <a:r>
              <a:rPr lang="sv-SE" sz="4300" dirty="0" err="1"/>
              <a:t>maven.compiler.target</a:t>
            </a:r>
            <a:r>
              <a:rPr lang="sv-SE" sz="4300" dirty="0"/>
              <a:t>&gt;</a:t>
            </a:r>
            <a:br>
              <a:rPr lang="sv-SE" sz="4300" dirty="0"/>
            </a:br>
            <a:r>
              <a:rPr lang="sv-SE" sz="4300" dirty="0"/>
              <a:t>  &lt;/</a:t>
            </a:r>
            <a:r>
              <a:rPr lang="sv-SE" sz="4300" dirty="0" err="1"/>
              <a:t>properties</a:t>
            </a:r>
            <a:r>
              <a:rPr lang="sv-SE" sz="4300" dirty="0"/>
              <a:t>&gt;</a:t>
            </a:r>
            <a:br>
              <a:rPr lang="sv-SE" sz="4300" dirty="0"/>
            </a:br>
            <a:br>
              <a:rPr lang="sv-SE" sz="4300" dirty="0"/>
            </a:br>
            <a:r>
              <a:rPr lang="sv-SE" sz="4300" dirty="0"/>
              <a:t>  &lt;</a:t>
            </a:r>
            <a:r>
              <a:rPr lang="sv-SE" sz="4300" dirty="0" err="1"/>
              <a:t>dependencies</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groupId</a:t>
            </a:r>
            <a:r>
              <a:rPr lang="sv-SE" sz="4300" dirty="0"/>
              <a:t>&gt;</a:t>
            </a:r>
            <a:r>
              <a:rPr lang="sv-SE" sz="4300" dirty="0" err="1"/>
              <a:t>junit</a:t>
            </a:r>
            <a:r>
              <a:rPr lang="sv-SE" sz="4300" dirty="0"/>
              <a:t>&lt;/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junit</a:t>
            </a:r>
            <a:r>
              <a:rPr lang="sv-SE" sz="4300" dirty="0"/>
              <a:t>&lt;/</a:t>
            </a:r>
            <a:r>
              <a:rPr lang="sv-SE" sz="4300" dirty="0" err="1"/>
              <a:t>artifactId</a:t>
            </a:r>
            <a:r>
              <a:rPr lang="sv-SE" sz="4300" dirty="0"/>
              <a:t>&gt;</a:t>
            </a:r>
            <a:br>
              <a:rPr lang="sv-SE" sz="4300" dirty="0"/>
            </a:br>
            <a:r>
              <a:rPr lang="sv-SE" sz="4300" dirty="0"/>
              <a:t>      &lt;version&gt;4.11&lt;/version&gt;</a:t>
            </a:r>
            <a:br>
              <a:rPr lang="sv-SE" sz="4300" dirty="0"/>
            </a:br>
            <a:r>
              <a:rPr lang="sv-SE" sz="4300" dirty="0"/>
              <a:t>      &lt;</a:t>
            </a:r>
            <a:r>
              <a:rPr lang="sv-SE" sz="4300" dirty="0" err="1"/>
              <a:t>scope</a:t>
            </a:r>
            <a:r>
              <a:rPr lang="sv-SE" sz="4300" dirty="0"/>
              <a:t>&gt;test&lt;/</a:t>
            </a:r>
            <a:r>
              <a:rPr lang="sv-SE" sz="4300" dirty="0" err="1"/>
              <a:t>scope</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dependencies</a:t>
            </a:r>
            <a:r>
              <a:rPr lang="sv-SE" sz="4300" dirty="0"/>
              <a:t>&gt;</a:t>
            </a:r>
            <a:br>
              <a:rPr lang="sv-SE" sz="4300" dirty="0"/>
            </a:br>
            <a:br>
              <a:rPr lang="sv-SE" sz="4300" dirty="0"/>
            </a:br>
            <a:r>
              <a:rPr lang="sv-SE" sz="4300" dirty="0"/>
              <a:t>&lt;/</a:t>
            </a:r>
            <a:r>
              <a:rPr lang="sv-SE" sz="4300" dirty="0" err="1"/>
              <a:t>project</a:t>
            </a:r>
            <a:r>
              <a:rPr lang="sv-SE" sz="4300" dirty="0"/>
              <a:t>&gt;</a:t>
            </a:r>
            <a:endParaRPr lang="sv-SE" dirty="0"/>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2512</Words>
  <Application>Microsoft Macintosh PowerPoint</Application>
  <PresentationFormat>Bredbild</PresentationFormat>
  <Paragraphs>194</Paragraphs>
  <Slides>39</Slides>
  <Notes>39</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39</vt:i4>
      </vt:variant>
    </vt:vector>
  </HeadingPairs>
  <TitlesOfParts>
    <vt:vector size="43"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 FindBugs IDEA</vt:lpstr>
      <vt:lpstr>Statiska mått</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Hampus Idstam</cp:lastModifiedBy>
  <cp:revision>115</cp:revision>
  <dcterms:created xsi:type="dcterms:W3CDTF">2016-10-07T07:01:15Z</dcterms:created>
  <dcterms:modified xsi:type="dcterms:W3CDTF">2018-10-25T11:30:35Z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