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 id="278" r:id="rId24"/>
    <p:sldId id="279" r:id="rId25"/>
    <p:sldId id="280" r:id="rId26"/>
    <p:sldId id="281" r:id="rId27"/>
  </p:sldIdLst>
  <p:sldSz cx="12192000" cy="6858000"/>
  <p:notesSz cx="6858000" cy="9144000"/>
  <p:custDataLst>
    <p:tags r:id="rId29"/>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5031" autoAdjust="0"/>
  </p:normalViewPr>
  <p:slideViewPr>
    <p:cSldViewPr snapToGrid="0">
      <p:cViewPr varScale="1">
        <p:scale>
          <a:sx n="89" d="100"/>
          <a:sy n="89" d="100"/>
        </p:scale>
        <p:origin x="1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2018-10-17</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beslutstabeller. Ni ska kort motivera valet, och ge tillräckligt med information för att det ska gå att bedöma er. Detta avsnitt och de följande ska finnas för samtliga delar ni tillämpat beslutstabeller på. Om ni inte tillämpat beslutstabeller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504764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beslutstabellen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26467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Beslutsträdet om ni gjort ett sådant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119102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beslutstabellen.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58638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 Tips! Granska en annan grupps kod.</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p>
          <a:p>
            <a:r>
              <a:rPr lang="sv-SE" dirty="0"/>
              <a:t>Rader kod för projektet resp. testerna för att kunna jämföra. Kan dela upp måtten inom gruppen.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 så ej så lämplig för programmet.</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a:p>
            <a:endParaRPr lang="sv-SE" dirty="0"/>
          </a:p>
          <a:p>
            <a:r>
              <a:rPr lang="sv-SE" dirty="0" err="1"/>
              <a:t>Slutredov</a:t>
            </a:r>
            <a:r>
              <a:rPr lang="sv-SE" dirty="0"/>
              <a:t> ca 45 min/</a:t>
            </a:r>
            <a:r>
              <a:rPr lang="sv-SE" dirty="0" err="1"/>
              <a:t>grp</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3344281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 Om ni inte tillämpat ekvivalensklassuppdelning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sz="1200" kern="1200" dirty="0">
                <a:solidFill>
                  <a:schemeClr val="tx1"/>
                </a:solidFill>
                <a:effectLst/>
                <a:latin typeface="+mn-lt"/>
                <a:ea typeface="+mn-ea"/>
                <a:cs typeface="+mn-cs"/>
              </a:rPr>
              <a:t>Testfallen som ni fått fram från ekvivalensklasserna. Observera att vi inte vill ha någon kod här, utan bara en tydlig presentation av testfallen i någon lämplig tabellform. </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3514630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8371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2018-10-17</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2018-10-17</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2018-10-17</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2018-10-17</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2018-10-17</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2018-10-17</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Tillståndsmaskinen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Beslutstabeller/beslutsträd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72686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Beslutstabell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04679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Beslutsträd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38603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644214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lstStyle/>
          <a:p>
            <a:r>
              <a:rPr lang="sv-SE" dirty="0"/>
              <a:t>Granska en annan grupps kod?</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p:txBody>
          <a:bodyPr/>
          <a:lstStyle/>
          <a:p>
            <a:r>
              <a:rPr lang="sv-SE" dirty="0"/>
              <a:t>1. </a:t>
            </a:r>
          </a:p>
          <a:p>
            <a:r>
              <a:rPr lang="sv-SE" dirty="0"/>
              <a:t>2. </a:t>
            </a:r>
          </a:p>
          <a:p>
            <a:r>
              <a:rPr lang="sv-SE" dirty="0"/>
              <a:t>3. </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i </a:t>
            </a:r>
            <a:r>
              <a:rPr lang="sv-SE" dirty="0" err="1"/>
              <a:t>Maven</a:t>
            </a:r>
            <a:endParaRPr lang="sv-SE" dirty="0"/>
          </a:p>
          <a:p>
            <a:endParaRPr lang="sv-SE" dirty="0"/>
          </a:p>
          <a:p>
            <a:r>
              <a:rPr lang="sv-SE" dirty="0"/>
              <a:t>Testverktyg: </a:t>
            </a:r>
            <a:r>
              <a:rPr lang="sv-SE" dirty="0" err="1"/>
              <a:t>FindBugs</a:t>
            </a:r>
            <a:r>
              <a:rPr lang="sv-SE" dirty="0"/>
              <a:t>?</a:t>
            </a:r>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a:t>
            </a:r>
          </a:p>
          <a:p>
            <a:r>
              <a:rPr lang="sv-SE" dirty="0"/>
              <a:t>…</a:t>
            </a:r>
          </a:p>
          <a:p>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Kodkritiksystem</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sp>
        <p:nvSpPr>
          <p:cNvPr id="3" name="Platshållare för innehåll 2"/>
          <p:cNvSpPr>
            <a:spLocks noGrp="1"/>
          </p:cNvSpPr>
          <p:nvPr>
            <p:ph idx="1"/>
          </p:nvPr>
        </p:nvSpPr>
        <p:spPr/>
        <p:txBody>
          <a:bodyPr/>
          <a:lstStyle/>
          <a:p>
            <a:r>
              <a:rPr lang="sv-SE" dirty="0"/>
              <a:t>DIT (ej så aktuell ti Java?), NOC, Big O, VC (</a:t>
            </a:r>
            <a:r>
              <a:rPr lang="sv-SE" dirty="0" err="1"/>
              <a:t>cyclomatic</a:t>
            </a:r>
            <a:r>
              <a:rPr lang="sv-SE" dirty="0"/>
              <a:t> </a:t>
            </a:r>
            <a:r>
              <a:rPr lang="sv-SE" dirty="0" err="1"/>
              <a:t>complexity</a:t>
            </a:r>
            <a:r>
              <a:rPr lang="sv-SE" dirty="0"/>
              <a:t>), …</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Täckningsgrad</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a:t>
            </a:r>
          </a:p>
        </p:txBody>
      </p:sp>
      <p:sp>
        <p:nvSpPr>
          <p:cNvPr id="3" name="Platshållare för innehåll 2"/>
          <p:cNvSpPr>
            <a:spLocks noGrp="1"/>
          </p:cNvSpPr>
          <p:nvPr>
            <p:ph idx="1"/>
          </p:nvPr>
        </p:nvSpPr>
        <p:spPr/>
        <p:txBody>
          <a:bodyPr>
            <a:normAutofit fontScale="25000" lnSpcReduction="20000"/>
          </a:bodyPr>
          <a:lstStyle/>
          <a:p>
            <a:pPr marL="0" indent="0">
              <a:buNone/>
            </a:pPr>
            <a:r>
              <a:rPr lang="sv-SE" dirty="0"/>
              <a:t>&lt;?</a:t>
            </a:r>
            <a:r>
              <a:rPr lang="sv-SE" dirty="0" err="1"/>
              <a:t>xml</a:t>
            </a:r>
            <a:r>
              <a:rPr lang="sv-SE" dirty="0"/>
              <a:t> version="1.0" </a:t>
            </a:r>
            <a:r>
              <a:rPr lang="sv-SE" dirty="0" err="1"/>
              <a:t>encoding</a:t>
            </a:r>
            <a:r>
              <a:rPr lang="sv-SE" dirty="0"/>
              <a:t>="UTF-8"?&gt;</a:t>
            </a:r>
            <a:br>
              <a:rPr lang="sv-SE" dirty="0"/>
            </a:br>
            <a:br>
              <a:rPr lang="sv-SE" dirty="0"/>
            </a:br>
            <a:r>
              <a:rPr lang="sv-SE" dirty="0"/>
              <a:t>&lt;</a:t>
            </a:r>
            <a:r>
              <a:rPr lang="sv-SE" dirty="0" err="1"/>
              <a:t>project</a:t>
            </a:r>
            <a:r>
              <a:rPr lang="sv-SE" dirty="0"/>
              <a:t> </a:t>
            </a:r>
            <a:r>
              <a:rPr lang="sv-SE" dirty="0" err="1"/>
              <a:t>xmlns</a:t>
            </a:r>
            <a:r>
              <a:rPr lang="sv-SE" dirty="0"/>
              <a:t>="http://</a:t>
            </a:r>
            <a:r>
              <a:rPr lang="sv-SE" dirty="0" err="1"/>
              <a:t>maven.apache.org</a:t>
            </a:r>
            <a:r>
              <a:rPr lang="sv-SE" dirty="0"/>
              <a:t>/POM/4.0.0" </a:t>
            </a:r>
            <a:r>
              <a:rPr lang="sv-SE" dirty="0" err="1"/>
              <a:t>xmlns:xsi</a:t>
            </a:r>
            <a:r>
              <a:rPr lang="sv-SE" dirty="0"/>
              <a:t>="http://www.w3.org/2001/</a:t>
            </a:r>
            <a:r>
              <a:rPr lang="sv-SE" dirty="0" err="1"/>
              <a:t>XMLSchema-instance</a:t>
            </a:r>
            <a:r>
              <a:rPr lang="sv-SE" dirty="0"/>
              <a:t>"</a:t>
            </a:r>
            <a:br>
              <a:rPr lang="sv-SE" dirty="0"/>
            </a:br>
            <a:r>
              <a:rPr lang="sv-SE" dirty="0"/>
              <a:t>  </a:t>
            </a:r>
            <a:r>
              <a:rPr lang="sv-SE" dirty="0" err="1"/>
              <a:t>xsi:schemaLocation</a:t>
            </a:r>
            <a:r>
              <a:rPr lang="sv-SE" dirty="0"/>
              <a:t>="http://</a:t>
            </a:r>
            <a:r>
              <a:rPr lang="sv-SE" dirty="0" err="1"/>
              <a:t>maven.apache.org</a:t>
            </a:r>
            <a:r>
              <a:rPr lang="sv-SE" dirty="0"/>
              <a:t>/POM/4.0.0 http://</a:t>
            </a:r>
            <a:r>
              <a:rPr lang="sv-SE" dirty="0" err="1"/>
              <a:t>maven.apache.org</a:t>
            </a:r>
            <a:r>
              <a:rPr lang="sv-SE" dirty="0"/>
              <a:t>/</a:t>
            </a:r>
            <a:r>
              <a:rPr lang="sv-SE" dirty="0" err="1"/>
              <a:t>xsd</a:t>
            </a:r>
            <a:r>
              <a:rPr lang="sv-SE" dirty="0"/>
              <a:t>/maven-4.0.0.xsd"&gt;</a:t>
            </a:r>
            <a:br>
              <a:rPr lang="sv-SE" dirty="0"/>
            </a:br>
            <a:r>
              <a:rPr lang="sv-SE" dirty="0"/>
              <a:t>  &lt;</a:t>
            </a:r>
            <a:r>
              <a:rPr lang="sv-SE" dirty="0" err="1"/>
              <a:t>modelVersion</a:t>
            </a:r>
            <a:r>
              <a:rPr lang="sv-SE" dirty="0"/>
              <a:t>&gt;4.0.0&lt;/</a:t>
            </a:r>
            <a:r>
              <a:rPr lang="sv-SE" dirty="0" err="1"/>
              <a:t>modelVersion</a:t>
            </a:r>
            <a:r>
              <a:rPr lang="sv-SE" dirty="0"/>
              <a:t>&gt;</a:t>
            </a:r>
            <a:br>
              <a:rPr lang="sv-SE" dirty="0"/>
            </a:br>
            <a:br>
              <a:rPr lang="sv-SE" dirty="0"/>
            </a:br>
            <a:r>
              <a:rPr lang="sv-SE" dirty="0"/>
              <a:t>  &lt;</a:t>
            </a:r>
            <a:r>
              <a:rPr lang="sv-SE" dirty="0" err="1"/>
              <a:t>groupId</a:t>
            </a:r>
            <a:r>
              <a:rPr lang="sv-SE" dirty="0"/>
              <a:t>&gt;se.inte.group5&lt;/</a:t>
            </a:r>
            <a:r>
              <a:rPr lang="sv-SE" dirty="0" err="1"/>
              <a:t>groupId</a:t>
            </a:r>
            <a:r>
              <a:rPr lang="sv-SE" dirty="0"/>
              <a:t>&gt;</a:t>
            </a:r>
            <a:br>
              <a:rPr lang="sv-SE" dirty="0"/>
            </a:br>
            <a:r>
              <a:rPr lang="sv-SE" dirty="0"/>
              <a:t>  &lt;</a:t>
            </a:r>
            <a:r>
              <a:rPr lang="sv-SE" dirty="0" err="1"/>
              <a:t>artifactId</a:t>
            </a:r>
            <a:r>
              <a:rPr lang="sv-SE" dirty="0"/>
              <a:t>&gt;</a:t>
            </a:r>
            <a:r>
              <a:rPr lang="sv-SE" dirty="0" err="1"/>
              <a:t>InteGame</a:t>
            </a:r>
            <a:r>
              <a:rPr lang="sv-SE" dirty="0"/>
              <a:t>&lt;/</a:t>
            </a:r>
            <a:r>
              <a:rPr lang="sv-SE" dirty="0" err="1"/>
              <a:t>artifactId</a:t>
            </a:r>
            <a:r>
              <a:rPr lang="sv-SE" dirty="0"/>
              <a:t>&gt;</a:t>
            </a:r>
            <a:br>
              <a:rPr lang="sv-SE" dirty="0"/>
            </a:br>
            <a:r>
              <a:rPr lang="sv-SE" dirty="0"/>
              <a:t>  &lt;version&gt;1.0-SNAPSHOT&lt;/version&gt;</a:t>
            </a:r>
            <a:br>
              <a:rPr lang="sv-SE" dirty="0"/>
            </a:br>
            <a:br>
              <a:rPr lang="sv-SE" dirty="0"/>
            </a:br>
            <a:r>
              <a:rPr lang="sv-SE" dirty="0"/>
              <a:t>  &lt;</a:t>
            </a:r>
            <a:r>
              <a:rPr lang="sv-SE" dirty="0" err="1"/>
              <a:t>name</a:t>
            </a:r>
            <a:r>
              <a:rPr lang="sv-SE" dirty="0"/>
              <a:t>&gt;</a:t>
            </a:r>
            <a:r>
              <a:rPr lang="sv-SE" dirty="0" err="1"/>
              <a:t>InteGame</a:t>
            </a:r>
            <a:r>
              <a:rPr lang="sv-SE" dirty="0"/>
              <a:t>&lt;/</a:t>
            </a:r>
            <a:r>
              <a:rPr lang="sv-SE" dirty="0" err="1"/>
              <a:t>name</a:t>
            </a:r>
            <a:r>
              <a:rPr lang="sv-SE" dirty="0"/>
              <a:t>&gt;</a:t>
            </a:r>
            <a:br>
              <a:rPr lang="sv-SE" dirty="0"/>
            </a:br>
            <a:r>
              <a:rPr lang="sv-SE" dirty="0"/>
              <a:t>  &lt;!-- </a:t>
            </a:r>
            <a:r>
              <a:rPr lang="sv-SE" i="1" dirty="0"/>
              <a:t>FIXME </a:t>
            </a:r>
            <a:r>
              <a:rPr lang="sv-SE" i="1" dirty="0" err="1"/>
              <a:t>change</a:t>
            </a:r>
            <a:r>
              <a:rPr lang="sv-SE" i="1" dirty="0"/>
              <a:t> it to the </a:t>
            </a:r>
            <a:r>
              <a:rPr lang="sv-SE" i="1" dirty="0" err="1"/>
              <a:t>project's</a:t>
            </a:r>
            <a:r>
              <a:rPr lang="sv-SE" i="1" dirty="0"/>
              <a:t> </a:t>
            </a:r>
            <a:r>
              <a:rPr lang="sv-SE" i="1" dirty="0" err="1"/>
              <a:t>website</a:t>
            </a:r>
            <a:r>
              <a:rPr lang="sv-SE" i="1" dirty="0"/>
              <a:t> </a:t>
            </a:r>
            <a:r>
              <a:rPr lang="sv-SE" dirty="0"/>
              <a:t>--&gt;</a:t>
            </a:r>
            <a:br>
              <a:rPr lang="sv-SE" dirty="0"/>
            </a:br>
            <a:r>
              <a:rPr lang="sv-SE" dirty="0"/>
              <a:t>  &lt;</a:t>
            </a:r>
            <a:r>
              <a:rPr lang="sv-SE" dirty="0" err="1"/>
              <a:t>url</a:t>
            </a:r>
            <a:r>
              <a:rPr lang="sv-SE" dirty="0"/>
              <a:t>&gt;http://</a:t>
            </a:r>
            <a:r>
              <a:rPr lang="sv-SE" dirty="0" err="1"/>
              <a:t>www.example.com</a:t>
            </a:r>
            <a:r>
              <a:rPr lang="sv-SE" dirty="0"/>
              <a:t>&lt;/</a:t>
            </a:r>
            <a:r>
              <a:rPr lang="sv-SE" dirty="0" err="1"/>
              <a:t>url</a:t>
            </a:r>
            <a:r>
              <a:rPr lang="sv-SE" dirty="0"/>
              <a:t>&gt;</a:t>
            </a:r>
            <a:br>
              <a:rPr lang="sv-SE" dirty="0"/>
            </a:br>
            <a:br>
              <a:rPr lang="sv-SE" dirty="0"/>
            </a:br>
            <a:r>
              <a:rPr lang="sv-SE" dirty="0"/>
              <a:t>  &lt;</a:t>
            </a:r>
            <a:r>
              <a:rPr lang="sv-SE" dirty="0" err="1"/>
              <a:t>properties</a:t>
            </a:r>
            <a:r>
              <a:rPr lang="sv-SE" dirty="0"/>
              <a:t>&gt;</a:t>
            </a:r>
            <a:br>
              <a:rPr lang="sv-SE" dirty="0"/>
            </a:br>
            <a:r>
              <a:rPr lang="sv-SE" dirty="0"/>
              <a:t>    &lt;</a:t>
            </a:r>
            <a:r>
              <a:rPr lang="sv-SE" dirty="0" err="1"/>
              <a:t>project.build.sourceEncoding</a:t>
            </a:r>
            <a:r>
              <a:rPr lang="sv-SE" dirty="0"/>
              <a:t>&gt;UTF-8&lt;/</a:t>
            </a:r>
            <a:r>
              <a:rPr lang="sv-SE" dirty="0" err="1"/>
              <a:t>project.build.sourceEncoding</a:t>
            </a:r>
            <a:r>
              <a:rPr lang="sv-SE" dirty="0"/>
              <a:t>&gt;</a:t>
            </a:r>
            <a:br>
              <a:rPr lang="sv-SE" dirty="0"/>
            </a:br>
            <a:r>
              <a:rPr lang="sv-SE" dirty="0"/>
              <a:t>    &lt;</a:t>
            </a:r>
            <a:r>
              <a:rPr lang="sv-SE" dirty="0" err="1"/>
              <a:t>maven.compiler.source</a:t>
            </a:r>
            <a:r>
              <a:rPr lang="sv-SE" dirty="0"/>
              <a:t>&gt;1.7&lt;/</a:t>
            </a:r>
            <a:r>
              <a:rPr lang="sv-SE" dirty="0" err="1"/>
              <a:t>maven.compiler.source</a:t>
            </a:r>
            <a:r>
              <a:rPr lang="sv-SE" dirty="0"/>
              <a:t>&gt;</a:t>
            </a:r>
            <a:br>
              <a:rPr lang="sv-SE" dirty="0"/>
            </a:br>
            <a:r>
              <a:rPr lang="sv-SE" dirty="0"/>
              <a:t>    &lt;</a:t>
            </a:r>
            <a:r>
              <a:rPr lang="sv-SE" dirty="0" err="1"/>
              <a:t>maven.compiler.target</a:t>
            </a:r>
            <a:r>
              <a:rPr lang="sv-SE" dirty="0"/>
              <a:t>&gt;1.7&lt;/</a:t>
            </a:r>
            <a:r>
              <a:rPr lang="sv-SE" dirty="0" err="1"/>
              <a:t>maven.compiler.target</a:t>
            </a:r>
            <a:r>
              <a:rPr lang="sv-SE" dirty="0"/>
              <a:t>&gt;</a:t>
            </a:r>
            <a:br>
              <a:rPr lang="sv-SE" dirty="0"/>
            </a:br>
            <a:r>
              <a:rPr lang="sv-SE" dirty="0"/>
              <a:t>  &lt;/</a:t>
            </a:r>
            <a:r>
              <a:rPr lang="sv-SE" dirty="0" err="1"/>
              <a:t>properties</a:t>
            </a:r>
            <a:r>
              <a:rPr lang="sv-SE" dirty="0"/>
              <a:t>&gt;</a:t>
            </a:r>
            <a:br>
              <a:rPr lang="sv-SE" dirty="0"/>
            </a:br>
            <a:br>
              <a:rPr lang="sv-SE" dirty="0"/>
            </a:br>
            <a:r>
              <a:rPr lang="sv-SE" dirty="0"/>
              <a:t>  &lt;</a:t>
            </a:r>
            <a:r>
              <a:rPr lang="sv-SE" dirty="0" err="1"/>
              <a:t>dependencies</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groupId</a:t>
            </a:r>
            <a:r>
              <a:rPr lang="sv-SE" dirty="0"/>
              <a:t>&gt;</a:t>
            </a:r>
            <a:r>
              <a:rPr lang="sv-SE" dirty="0" err="1"/>
              <a:t>junit</a:t>
            </a:r>
            <a:r>
              <a:rPr lang="sv-SE" dirty="0"/>
              <a:t>&lt;/</a:t>
            </a:r>
            <a:r>
              <a:rPr lang="sv-SE" dirty="0" err="1"/>
              <a:t>groupId</a:t>
            </a:r>
            <a:r>
              <a:rPr lang="sv-SE" dirty="0"/>
              <a:t>&gt;</a:t>
            </a:r>
            <a:br>
              <a:rPr lang="sv-SE" dirty="0"/>
            </a:br>
            <a:r>
              <a:rPr lang="sv-SE" dirty="0"/>
              <a:t>      &lt;</a:t>
            </a:r>
            <a:r>
              <a:rPr lang="sv-SE" dirty="0" err="1"/>
              <a:t>artifactId</a:t>
            </a:r>
            <a:r>
              <a:rPr lang="sv-SE" dirty="0"/>
              <a:t>&gt;</a:t>
            </a:r>
            <a:r>
              <a:rPr lang="sv-SE" dirty="0" err="1"/>
              <a:t>junit</a:t>
            </a:r>
            <a:r>
              <a:rPr lang="sv-SE" dirty="0"/>
              <a:t>&lt;/</a:t>
            </a:r>
            <a:r>
              <a:rPr lang="sv-SE" dirty="0" err="1"/>
              <a:t>artifactId</a:t>
            </a:r>
            <a:r>
              <a:rPr lang="sv-SE" dirty="0"/>
              <a:t>&gt;</a:t>
            </a:r>
            <a:br>
              <a:rPr lang="sv-SE" dirty="0"/>
            </a:br>
            <a:r>
              <a:rPr lang="sv-SE" dirty="0"/>
              <a:t>      &lt;version&gt;4.11&lt;/version&gt;</a:t>
            </a:r>
            <a:br>
              <a:rPr lang="sv-SE" dirty="0"/>
            </a:br>
            <a:r>
              <a:rPr lang="sv-SE" dirty="0"/>
              <a:t>      &lt;</a:t>
            </a:r>
            <a:r>
              <a:rPr lang="sv-SE" dirty="0" err="1"/>
              <a:t>scope</a:t>
            </a:r>
            <a:r>
              <a:rPr lang="sv-SE" dirty="0"/>
              <a:t>&gt;test&lt;/</a:t>
            </a:r>
            <a:r>
              <a:rPr lang="sv-SE" dirty="0" err="1"/>
              <a:t>scope</a:t>
            </a:r>
            <a:r>
              <a:rPr lang="sv-SE" dirty="0"/>
              <a:t>&gt;</a:t>
            </a:r>
            <a:br>
              <a:rPr lang="sv-SE" dirty="0"/>
            </a:br>
            <a:r>
              <a:rPr lang="sv-SE" dirty="0"/>
              <a:t>    &lt;/</a:t>
            </a:r>
            <a:r>
              <a:rPr lang="sv-SE" dirty="0" err="1"/>
              <a:t>dependency</a:t>
            </a:r>
            <a:r>
              <a:rPr lang="sv-SE" dirty="0"/>
              <a:t>&gt;</a:t>
            </a:r>
            <a:br>
              <a:rPr lang="sv-SE" dirty="0"/>
            </a:br>
            <a:r>
              <a:rPr lang="sv-SE" dirty="0"/>
              <a:t>  &lt;/</a:t>
            </a:r>
            <a:r>
              <a:rPr lang="sv-SE" dirty="0" err="1"/>
              <a:t>dependencies</a:t>
            </a:r>
            <a:r>
              <a:rPr lang="sv-SE" dirty="0"/>
              <a:t>&gt;</a:t>
            </a:r>
            <a:br>
              <a:rPr lang="sv-SE" dirty="0"/>
            </a:br>
            <a:br>
              <a:rPr lang="sv-SE" dirty="0"/>
            </a:br>
            <a:r>
              <a:rPr lang="sv-SE" dirty="0"/>
              <a:t>  &lt;</a:t>
            </a:r>
            <a:r>
              <a:rPr lang="sv-SE" dirty="0" err="1"/>
              <a:t>build</a:t>
            </a:r>
            <a:r>
              <a:rPr lang="sv-SE" dirty="0"/>
              <a:t>&gt;</a:t>
            </a:r>
            <a:br>
              <a:rPr lang="sv-SE" dirty="0"/>
            </a:br>
            <a:r>
              <a:rPr lang="sv-SE" dirty="0"/>
              <a:t>    &lt;</a:t>
            </a:r>
            <a:r>
              <a:rPr lang="sv-SE" dirty="0" err="1"/>
              <a:t>pluginManagement</a:t>
            </a:r>
            <a:r>
              <a:rPr lang="sv-SE" dirty="0"/>
              <a:t>&gt;&lt;!-- lock down </a:t>
            </a:r>
            <a:r>
              <a:rPr lang="sv-SE" dirty="0" err="1"/>
              <a:t>plugins</a:t>
            </a:r>
            <a:r>
              <a:rPr lang="sv-SE" dirty="0"/>
              <a:t> versions to </a:t>
            </a:r>
            <a:r>
              <a:rPr lang="sv-SE" dirty="0" err="1"/>
              <a:t>avoid</a:t>
            </a:r>
            <a:r>
              <a:rPr lang="sv-SE" dirty="0"/>
              <a:t> </a:t>
            </a:r>
            <a:r>
              <a:rPr lang="sv-SE" dirty="0" err="1"/>
              <a:t>using</a:t>
            </a:r>
            <a:r>
              <a:rPr lang="sv-SE" dirty="0"/>
              <a:t> </a:t>
            </a:r>
            <a:r>
              <a:rPr lang="sv-SE" dirty="0" err="1"/>
              <a:t>Maven</a:t>
            </a:r>
            <a:r>
              <a:rPr lang="sv-SE" dirty="0"/>
              <a:t> </a:t>
            </a:r>
            <a:r>
              <a:rPr lang="sv-SE" dirty="0" err="1"/>
              <a:t>defaults</a:t>
            </a:r>
            <a:r>
              <a:rPr lang="sv-SE" dirty="0"/>
              <a:t> (</a:t>
            </a:r>
            <a:r>
              <a:rPr lang="sv-SE" dirty="0" err="1"/>
              <a:t>may</a:t>
            </a:r>
            <a:r>
              <a:rPr lang="sv-SE" dirty="0"/>
              <a:t> be </a:t>
            </a:r>
            <a:r>
              <a:rPr lang="sv-SE" dirty="0" err="1"/>
              <a:t>moved</a:t>
            </a:r>
            <a:r>
              <a:rPr lang="sv-SE" dirty="0"/>
              <a:t> to </a:t>
            </a:r>
            <a:r>
              <a:rPr lang="sv-SE" dirty="0" err="1"/>
              <a:t>parent</a:t>
            </a:r>
            <a:r>
              <a:rPr lang="sv-SE" dirty="0"/>
              <a:t> </a:t>
            </a:r>
            <a:r>
              <a:rPr lang="sv-SE" dirty="0" err="1"/>
              <a:t>pom</a:t>
            </a:r>
            <a:r>
              <a:rPr lang="sv-SE" dirty="0"/>
              <a:t>) --&gt;</a:t>
            </a:r>
            <a:br>
              <a:rPr lang="sv-SE" dirty="0"/>
            </a:br>
            <a:r>
              <a:rPr lang="sv-SE" dirty="0"/>
              <a:t>      &lt;</a:t>
            </a:r>
            <a:r>
              <a:rPr lang="sv-SE" dirty="0" err="1"/>
              <a:t>plugins</a:t>
            </a:r>
            <a:r>
              <a:rPr lang="sv-SE" dirty="0"/>
              <a:t>&gt;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clean</a:t>
            </a:r>
            <a:r>
              <a:rPr lang="sv-SE" dirty="0"/>
              <a:t>-plugin&lt;/</a:t>
            </a:r>
            <a:r>
              <a:rPr lang="sv-SE" dirty="0" err="1"/>
              <a:t>artifactId</a:t>
            </a:r>
            <a:r>
              <a:rPr lang="sv-SE" dirty="0"/>
              <a:t>&gt;</a:t>
            </a:r>
            <a:br>
              <a:rPr lang="sv-SE" dirty="0"/>
            </a:br>
            <a:r>
              <a:rPr lang="sv-SE" dirty="0"/>
              <a:t>          &lt;version&gt;3.0.0&lt;/version&gt;</a:t>
            </a:r>
            <a:br>
              <a:rPr lang="sv-SE" dirty="0"/>
            </a:br>
            <a:r>
              <a:rPr lang="sv-SE" dirty="0"/>
              <a:t>        &lt;/plugin&gt;</a:t>
            </a:r>
            <a:br>
              <a:rPr lang="sv-SE" dirty="0"/>
            </a:br>
            <a:r>
              <a:rPr lang="sv-SE" dirty="0"/>
              <a:t>        &lt;!-- </a:t>
            </a:r>
            <a:r>
              <a:rPr lang="sv-SE" dirty="0" err="1"/>
              <a:t>see</a:t>
            </a:r>
            <a:r>
              <a:rPr lang="sv-SE" dirty="0"/>
              <a:t> http://</a:t>
            </a:r>
            <a:r>
              <a:rPr lang="sv-SE" dirty="0" err="1"/>
              <a:t>maven.apache.org</a:t>
            </a:r>
            <a:r>
              <a:rPr lang="sv-SE" dirty="0"/>
              <a:t>/ref/</a:t>
            </a:r>
            <a:r>
              <a:rPr lang="sv-SE" dirty="0" err="1"/>
              <a:t>current</a:t>
            </a:r>
            <a:r>
              <a:rPr lang="sv-SE" dirty="0"/>
              <a:t>/</a:t>
            </a:r>
            <a:r>
              <a:rPr lang="sv-SE" dirty="0" err="1"/>
              <a:t>maven-core</a:t>
            </a:r>
            <a:r>
              <a:rPr lang="sv-SE" dirty="0"/>
              <a:t>/</a:t>
            </a:r>
            <a:r>
              <a:rPr lang="sv-SE" dirty="0" err="1"/>
              <a:t>default-bindings.html#Plugin_bindings_for_jar_packaging</a:t>
            </a:r>
            <a:r>
              <a:rPr lang="sv-SE" dirty="0"/>
              <a:t> --&gt;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resources</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compiler</a:t>
            </a:r>
            <a:r>
              <a:rPr lang="sv-SE" dirty="0"/>
              <a:t>-plugin&lt;/</a:t>
            </a:r>
            <a:r>
              <a:rPr lang="sv-SE" dirty="0" err="1"/>
              <a:t>artifactId</a:t>
            </a:r>
            <a:r>
              <a:rPr lang="sv-SE" dirty="0"/>
              <a:t>&gt;</a:t>
            </a:r>
            <a:br>
              <a:rPr lang="sv-SE" dirty="0"/>
            </a:br>
            <a:r>
              <a:rPr lang="sv-SE" dirty="0"/>
              <a:t>          &lt;version&gt;3.7.0&lt;/version&gt;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surefire</a:t>
            </a:r>
            <a:r>
              <a:rPr lang="sv-SE" dirty="0"/>
              <a:t>-plugin&lt;/</a:t>
            </a:r>
            <a:r>
              <a:rPr lang="sv-SE" dirty="0" err="1"/>
              <a:t>artifactId</a:t>
            </a:r>
            <a:r>
              <a:rPr lang="sv-SE" dirty="0"/>
              <a:t>&gt;</a:t>
            </a:r>
            <a:br>
              <a:rPr lang="sv-SE" dirty="0"/>
            </a:br>
            <a:r>
              <a:rPr lang="sv-SE" dirty="0"/>
              <a:t>          &lt;version&gt;2.20.1&lt;/version&gt;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jar</a:t>
            </a:r>
            <a:r>
              <a:rPr lang="sv-SE" dirty="0"/>
              <a:t>-plugin&lt;/</a:t>
            </a:r>
            <a:r>
              <a:rPr lang="sv-SE" dirty="0" err="1"/>
              <a:t>artifactId</a:t>
            </a:r>
            <a:r>
              <a:rPr lang="sv-SE" dirty="0"/>
              <a:t>&gt;</a:t>
            </a:r>
            <a:br>
              <a:rPr lang="sv-SE" dirty="0"/>
            </a:br>
            <a:r>
              <a:rPr lang="sv-SE" dirty="0"/>
              <a:t>          &lt;version&gt;3.0.2&lt;/version&gt;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install</a:t>
            </a:r>
            <a:r>
              <a:rPr lang="sv-SE" dirty="0"/>
              <a:t>-plugin&lt;/</a:t>
            </a:r>
            <a:r>
              <a:rPr lang="sv-SE" dirty="0" err="1"/>
              <a:t>artifactId</a:t>
            </a:r>
            <a:r>
              <a:rPr lang="sv-SE" dirty="0"/>
              <a:t>&gt;</a:t>
            </a:r>
            <a:br>
              <a:rPr lang="sv-SE" dirty="0"/>
            </a:br>
            <a:r>
              <a:rPr lang="sv-SE" dirty="0"/>
              <a:t>          &lt;version&gt;2.5.2&lt;/version&gt;</a:t>
            </a:r>
            <a:br>
              <a:rPr lang="sv-SE" dirty="0"/>
            </a:br>
            <a:r>
              <a:rPr lang="sv-SE" dirty="0"/>
              <a:t>        &lt;/plugin&gt;</a:t>
            </a:r>
            <a:br>
              <a:rPr lang="sv-SE" dirty="0"/>
            </a:br>
            <a:r>
              <a:rPr lang="sv-SE" dirty="0"/>
              <a:t>        &lt;plugin&gt;</a:t>
            </a:r>
            <a:br>
              <a:rPr lang="sv-SE" dirty="0"/>
            </a:br>
            <a:r>
              <a:rPr lang="sv-SE" dirty="0"/>
              <a:t>          &lt;</a:t>
            </a:r>
            <a:r>
              <a:rPr lang="sv-SE" dirty="0" err="1"/>
              <a:t>artifactId</a:t>
            </a:r>
            <a:r>
              <a:rPr lang="sv-SE" dirty="0"/>
              <a:t>&gt;</a:t>
            </a:r>
            <a:r>
              <a:rPr lang="sv-SE" dirty="0" err="1"/>
              <a:t>maven</a:t>
            </a:r>
            <a:r>
              <a:rPr lang="sv-SE" dirty="0"/>
              <a:t>-</a:t>
            </a:r>
            <a:r>
              <a:rPr lang="sv-SE" dirty="0" err="1"/>
              <a:t>deploy</a:t>
            </a:r>
            <a:r>
              <a:rPr lang="sv-SE" dirty="0"/>
              <a:t>-plugin&lt;/</a:t>
            </a:r>
            <a:r>
              <a:rPr lang="sv-SE" dirty="0" err="1"/>
              <a:t>artifactId</a:t>
            </a:r>
            <a:r>
              <a:rPr lang="sv-SE" dirty="0"/>
              <a:t>&gt;</a:t>
            </a:r>
            <a:br>
              <a:rPr lang="sv-SE" dirty="0"/>
            </a:br>
            <a:r>
              <a:rPr lang="sv-SE" dirty="0"/>
              <a:t>          &lt;version&gt;2.8.2&lt;/version&gt;</a:t>
            </a:r>
            <a:br>
              <a:rPr lang="sv-SE" dirty="0"/>
            </a:br>
            <a:r>
              <a:rPr lang="sv-SE" dirty="0"/>
              <a:t>        &lt;/plugin&gt;</a:t>
            </a:r>
            <a:br>
              <a:rPr lang="sv-SE" dirty="0"/>
            </a:br>
            <a:r>
              <a:rPr lang="sv-SE" dirty="0"/>
              <a:t>      &lt;/</a:t>
            </a:r>
            <a:r>
              <a:rPr lang="sv-SE" dirty="0" err="1"/>
              <a:t>plugins</a:t>
            </a:r>
            <a:r>
              <a:rPr lang="sv-SE" dirty="0"/>
              <a:t>&gt;</a:t>
            </a:r>
            <a:br>
              <a:rPr lang="sv-SE" dirty="0"/>
            </a:br>
            <a:r>
              <a:rPr lang="sv-SE" dirty="0"/>
              <a:t>    &lt;/</a:t>
            </a:r>
            <a:r>
              <a:rPr lang="sv-SE" dirty="0" err="1"/>
              <a:t>pluginManagement</a:t>
            </a:r>
            <a:r>
              <a:rPr lang="sv-SE" dirty="0"/>
              <a:t>&gt;</a:t>
            </a:r>
            <a:br>
              <a:rPr lang="sv-SE" dirty="0"/>
            </a:br>
            <a:r>
              <a:rPr lang="sv-SE" dirty="0"/>
              <a:t>  &lt;/</a:t>
            </a:r>
            <a:r>
              <a:rPr lang="sv-SE" dirty="0" err="1"/>
              <a:t>build</a:t>
            </a:r>
            <a:r>
              <a:rPr lang="sv-SE" dirty="0"/>
              <a:t>&gt;</a:t>
            </a:r>
            <a:br>
              <a:rPr lang="sv-SE" dirty="0"/>
            </a:br>
            <a:r>
              <a:rPr lang="sv-SE" dirty="0"/>
              <a:t>&lt;/</a:t>
            </a:r>
            <a:r>
              <a:rPr lang="sv-SE" dirty="0" err="1"/>
              <a:t>project</a:t>
            </a:r>
            <a:r>
              <a:rPr lang="sv-SE" dirty="0"/>
              <a:t>&gt;</a:t>
            </a:r>
            <a:br>
              <a:rPr lang="sv-SE" dirty="0"/>
            </a:br>
            <a:endParaRPr lang="sv-SE" dirty="0"/>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a:t>
            </a:r>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namn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endParaRPr lang="sv-SE"/>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endParaRPr lang="sv-SE"/>
          </a:p>
        </p:txBody>
      </p:sp>
    </p:spTree>
    <p:custDataLst>
      <p:tags r:id="rId1"/>
    </p:custDataLst>
    <p:extLst>
      <p:ext uri="{BB962C8B-B14F-4D97-AF65-F5344CB8AC3E}">
        <p14:creationId xmlns:p14="http://schemas.microsoft.com/office/powerpoint/2010/main" val="35024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lstStyle/>
          <a:p>
            <a:r>
              <a:rPr lang="sv-SE" dirty="0"/>
              <a:t>Bra metod för att dela upp metoder i hanterbara bitar.</a:t>
            </a:r>
          </a:p>
          <a:p>
            <a:r>
              <a:rPr lang="sv-SE" dirty="0"/>
              <a:t>…</a:t>
            </a:r>
          </a:p>
          <a:p>
            <a:r>
              <a:rPr lang="sv-SE" dirty="0"/>
              <a:t>…</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Ekvivalensklasserna</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7504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59524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graphicFrame>
        <p:nvGraphicFramePr>
          <p:cNvPr id="4" name="Content Placeholder 3">
            <a:extLst>
              <a:ext uri="{FF2B5EF4-FFF2-40B4-BE49-F238E27FC236}">
                <a16:creationId xmlns:a16="http://schemas.microsoft.com/office/drawing/2014/main" id="{72DD9D18-2ED2-6942-8C68-EB5FC6C38AD3}"/>
              </a:ext>
            </a:extLst>
          </p:cNvPr>
          <p:cNvGraphicFramePr>
            <a:graphicFrameLocks noGrp="1"/>
          </p:cNvGraphicFramePr>
          <p:nvPr>
            <p:ph idx="1"/>
            <p:extLst>
              <p:ext uri="{D42A27DB-BD31-4B8C-83A1-F6EECF244321}">
                <p14:modId xmlns:p14="http://schemas.microsoft.com/office/powerpoint/2010/main" val="720735015"/>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3184229283"/>
                    </a:ext>
                  </a:extLst>
                </a:gridCol>
                <a:gridCol w="1051560">
                  <a:extLst>
                    <a:ext uri="{9D8B030D-6E8A-4147-A177-3AD203B41FA5}">
                      <a16:colId xmlns:a16="http://schemas.microsoft.com/office/drawing/2014/main" val="2611572147"/>
                    </a:ext>
                  </a:extLst>
                </a:gridCol>
                <a:gridCol w="1051560">
                  <a:extLst>
                    <a:ext uri="{9D8B030D-6E8A-4147-A177-3AD203B41FA5}">
                      <a16:colId xmlns:a16="http://schemas.microsoft.com/office/drawing/2014/main" val="446212208"/>
                    </a:ext>
                  </a:extLst>
                </a:gridCol>
                <a:gridCol w="1051560">
                  <a:extLst>
                    <a:ext uri="{9D8B030D-6E8A-4147-A177-3AD203B41FA5}">
                      <a16:colId xmlns:a16="http://schemas.microsoft.com/office/drawing/2014/main" val="3573034008"/>
                    </a:ext>
                  </a:extLst>
                </a:gridCol>
                <a:gridCol w="1051560">
                  <a:extLst>
                    <a:ext uri="{9D8B030D-6E8A-4147-A177-3AD203B41FA5}">
                      <a16:colId xmlns:a16="http://schemas.microsoft.com/office/drawing/2014/main" val="2433933469"/>
                    </a:ext>
                  </a:extLst>
                </a:gridCol>
                <a:gridCol w="1051560">
                  <a:extLst>
                    <a:ext uri="{9D8B030D-6E8A-4147-A177-3AD203B41FA5}">
                      <a16:colId xmlns:a16="http://schemas.microsoft.com/office/drawing/2014/main" val="3072811336"/>
                    </a:ext>
                  </a:extLst>
                </a:gridCol>
                <a:gridCol w="1051560">
                  <a:extLst>
                    <a:ext uri="{9D8B030D-6E8A-4147-A177-3AD203B41FA5}">
                      <a16:colId xmlns:a16="http://schemas.microsoft.com/office/drawing/2014/main" val="279017012"/>
                    </a:ext>
                  </a:extLst>
                </a:gridCol>
                <a:gridCol w="1051560">
                  <a:extLst>
                    <a:ext uri="{9D8B030D-6E8A-4147-A177-3AD203B41FA5}">
                      <a16:colId xmlns:a16="http://schemas.microsoft.com/office/drawing/2014/main" val="2427630921"/>
                    </a:ext>
                  </a:extLst>
                </a:gridCol>
                <a:gridCol w="1051560">
                  <a:extLst>
                    <a:ext uri="{9D8B030D-6E8A-4147-A177-3AD203B41FA5}">
                      <a16:colId xmlns:a16="http://schemas.microsoft.com/office/drawing/2014/main" val="547985546"/>
                    </a:ext>
                  </a:extLst>
                </a:gridCol>
                <a:gridCol w="1051560">
                  <a:extLst>
                    <a:ext uri="{9D8B030D-6E8A-4147-A177-3AD203B41FA5}">
                      <a16:colId xmlns:a16="http://schemas.microsoft.com/office/drawing/2014/main" val="2314024160"/>
                    </a:ext>
                  </a:extLst>
                </a:gridCol>
              </a:tblGrid>
              <a:tr h="370840">
                <a:tc>
                  <a:txBody>
                    <a:bodyPr/>
                    <a:lstStyle/>
                    <a:p>
                      <a:endParaRPr lang="sv-SE" dirty="0"/>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96099954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476821810"/>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6227405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299163262"/>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4050405104"/>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818876687"/>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61708520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1105384879"/>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3177079486"/>
                  </a:ext>
                </a:extLst>
              </a:tr>
              <a:tr h="370840">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tc>
                  <a:txBody>
                    <a:bodyPr/>
                    <a:lstStyle/>
                    <a:p>
                      <a:endParaRPr lang="sv-SE"/>
                    </a:p>
                  </a:txBody>
                  <a:tcPr/>
                </a:tc>
                <a:extLst>
                  <a:ext uri="{0D108BD9-81ED-4DB2-BD59-A6C34878D82A}">
                    <a16:rowId xmlns:a16="http://schemas.microsoft.com/office/drawing/2014/main" val="2535145467"/>
                  </a:ext>
                </a:extLst>
              </a:tr>
            </a:tbl>
          </a:graphicData>
        </a:graphic>
      </p:graphicFrame>
    </p:spTree>
    <p:custDataLst>
      <p:tags r:id="rId1"/>
    </p:custDataLst>
    <p:extLst>
      <p:ext uri="{BB962C8B-B14F-4D97-AF65-F5344CB8AC3E}">
        <p14:creationId xmlns:p14="http://schemas.microsoft.com/office/powerpoint/2010/main" val="1900409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484</TotalTime>
  <Words>1261</Words>
  <Application>Microsoft Macintosh PowerPoint</Application>
  <PresentationFormat>Widescreen</PresentationFormat>
  <Paragraphs>108</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Office-tema</vt:lpstr>
      <vt:lpstr>Grupp nr: 5</vt:lpstr>
      <vt:lpstr>Verktyg</vt:lpstr>
      <vt:lpstr>Slutlig design</vt:lpstr>
      <vt:lpstr>TDD-exempel: namn</vt:lpstr>
      <vt:lpstr>TDD erfarenheter</vt:lpstr>
      <vt:lpstr>Testfallsdesign ekvivalensklasser</vt:lpstr>
      <vt:lpstr>Ekvivalensklasserna</vt:lpstr>
      <vt:lpstr>Testfall</vt:lpstr>
      <vt:lpstr>Testmatris</vt:lpstr>
      <vt:lpstr>Tillståndsmaskiner</vt:lpstr>
      <vt:lpstr>Tillståndsmaskinen</vt:lpstr>
      <vt:lpstr>Testfall</vt:lpstr>
      <vt:lpstr>Testmatris</vt:lpstr>
      <vt:lpstr>Beslutstabeller/beslutsträd</vt:lpstr>
      <vt:lpstr>Beslutstabell</vt:lpstr>
      <vt:lpstr>Beslutsträd</vt:lpstr>
      <vt:lpstr>Testfall</vt:lpstr>
      <vt:lpstr>Granskning</vt:lpstr>
      <vt:lpstr>Granskningsrapport</vt:lpstr>
      <vt:lpstr>Erfarenheter av granskning</vt:lpstr>
      <vt:lpstr>Kodkritiksystem</vt:lpstr>
      <vt:lpstr>Statiska mått</vt:lpstr>
      <vt:lpstr>Täckningsgrad</vt:lpstr>
      <vt:lpstr>Profiler</vt:lpstr>
      <vt:lpstr>Byggscript</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Henriette Walker</cp:lastModifiedBy>
  <cp:revision>65</cp:revision>
  <dcterms:created xsi:type="dcterms:W3CDTF">2016-10-07T07:01:15Z</dcterms:created>
  <dcterms:modified xsi:type="dcterms:W3CDTF">2018-10-17T07:35:37Z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