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63" autoAdjust="0"/>
    <p:restoredTop sz="85045" autoAdjust="0"/>
  </p:normalViewPr>
  <p:slideViewPr>
    <p:cSldViewPr snapToGrid="0">
      <p:cViewPr varScale="1">
        <p:scale>
          <a:sx n="80" d="100"/>
          <a:sy n="80" d="100"/>
        </p:scale>
        <p:origin x="9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err="1"/>
              <a:t>Netbeans</a:t>
            </a:r>
            <a:r>
              <a:rPr lang="sv-SE"/>
              <a:t> Profiler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t>Otydliga beräkningar.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862322"/>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get-metoder i ”</a:t>
            </a:r>
            <a:r>
              <a:rPr lang="sv-SE" sz="2000" dirty="0" err="1"/>
              <a:t>mutable</a:t>
            </a:r>
            <a:r>
              <a:rPr lang="sv-SE" sz="2000" dirty="0"/>
              <a:t>” objekt</a:t>
            </a:r>
          </a:p>
          <a:p>
            <a:pPr marL="285750" indent="-285750">
              <a:buFont typeface="Arial" panose="020B0604020202020204" pitchFamily="34" charset="0"/>
              <a:buChar char="•"/>
            </a:pPr>
            <a:r>
              <a:rPr lang="sv-SE" sz="2000" dirty="0"/>
              <a:t>If-sats som inte gjorde något (TODO)</a:t>
            </a:r>
          </a:p>
          <a:p>
            <a:pPr marL="285750" indent="-285750">
              <a:buFont typeface="Arial" panose="020B0604020202020204" pitchFamily="34" charset="0"/>
              <a:buChar char="•"/>
            </a:pPr>
            <a:r>
              <a:rPr lang="sv-SE" sz="2000" dirty="0" err="1"/>
              <a:t>Override</a:t>
            </a:r>
            <a:r>
              <a:rPr lang="sv-SE" sz="2000" dirty="0"/>
              <a:t> av </a:t>
            </a:r>
            <a:r>
              <a:rPr lang="sv-SE" sz="2000" dirty="0" err="1"/>
              <a:t>equals</a:t>
            </a:r>
            <a:r>
              <a:rPr lang="sv-SE" sz="2000" dirty="0"/>
              <a:t>-metoder men inte </a:t>
            </a:r>
            <a:r>
              <a:rPr lang="sv-SE" sz="2000" dirty="0" err="1"/>
              <a:t>hashcode</a:t>
            </a:r>
            <a:r>
              <a:rPr lang="sv-SE" sz="2000" dirty="0"/>
              <a:t> </a:t>
            </a:r>
          </a:p>
          <a:p>
            <a:pPr marL="285750" indent="-285750">
              <a:buFont typeface="Arial" panose="020B0604020202020204" pitchFamily="34" charset="0"/>
              <a:buChar char="•"/>
            </a:pPr>
            <a:r>
              <a:rPr lang="sv-SE" sz="2000" dirty="0"/>
              <a:t>Variabler som inte användes</a:t>
            </a:r>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620</a:t>
            </a:r>
          </a:p>
          <a:p>
            <a:r>
              <a:rPr lang="sv-SE" sz="1800" dirty="0"/>
              <a:t>LOC för testerna	1 029</a:t>
            </a:r>
          </a:p>
        </p:txBody>
      </p:sp>
      <p:pic>
        <p:nvPicPr>
          <p:cNvPr id="7" name="Bildobjekt 6">
            <a:extLst>
              <a:ext uri="{FF2B5EF4-FFF2-40B4-BE49-F238E27FC236}">
                <a16:creationId xmlns:a16="http://schemas.microsoft.com/office/drawing/2014/main" id="{CC92F772-EF5E-744E-BF3A-E640C7288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43" y="559594"/>
            <a:ext cx="7366000" cy="58293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9573175"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(20)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kartan samt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3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(81)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pic>
        <p:nvPicPr>
          <p:cNvPr id="8" name="Platshållare för innehåll 7">
            <a:extLst>
              <a:ext uri="{FF2B5EF4-FFF2-40B4-BE49-F238E27FC236}">
                <a16:creationId xmlns:a16="http://schemas.microsoft.com/office/drawing/2014/main" id="{B2B3610F-C1F3-AE47-8C5E-568DF9B5D9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72025" y="934464"/>
            <a:ext cx="6580187" cy="5314165"/>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536784"/>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600" dirty="0">
                <a:solidFill>
                  <a:schemeClr val="accent1">
                    <a:lumMod val="75000"/>
                  </a:schemeClr>
                </a:solidFill>
              </a:rPr>
              <a:t>@Test</a:t>
            </a:r>
          </a:p>
          <a:p>
            <a:pPr marL="0" indent="0">
              <a:buNone/>
            </a:pPr>
            <a:r>
              <a:rPr lang="en-US" sz="1600" dirty="0">
                <a:solidFill>
                  <a:schemeClr val="accent1">
                    <a:lumMod val="75000"/>
                  </a:schemeClr>
                </a:solidFill>
              </a:rPr>
              <a:t>public void setEquipment_addEquipment_strengthNotLowerThan1()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&lt; 1);</a:t>
            </a:r>
          </a:p>
          <a:p>
            <a:pPr marL="0" indent="0">
              <a:buNone/>
            </a:pP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endParaRPr lang="sv-SE" sz="1600" dirty="0">
              <a:solidFill>
                <a:schemeClr val="accent1">
                  <a:lumMod val="75000"/>
                </a:schemeClr>
              </a:solidFill>
            </a:endParaRPr>
          </a:p>
          <a:p>
            <a:pPr marL="0" indent="0">
              <a:buNone/>
            </a:pPr>
            <a:r>
              <a:rPr lang="en-US" sz="1600" dirty="0">
                <a:solidFill>
                  <a:schemeClr val="accent1">
                    <a:lumMod val="75000"/>
                  </a:schemeClr>
                </a:solidFill>
              </a:rPr>
              <a:t>@Test</a:t>
            </a:r>
            <a:endParaRPr lang="sv-SE" sz="1600" dirty="0">
              <a:solidFill>
                <a:schemeClr val="accent1">
                  <a:lumMod val="75000"/>
                </a:schemeClr>
              </a:solidFill>
            </a:endParaRPr>
          </a:p>
          <a:p>
            <a:pPr marL="0" indent="0">
              <a:buNone/>
            </a:pPr>
            <a:r>
              <a:rPr lang="en-US" sz="1600" dirty="0">
                <a:solidFill>
                  <a:schemeClr val="accent1">
                    <a:lumMod val="75000"/>
                  </a:schemeClr>
                </a:solidFill>
              </a:rPr>
              <a:t>public void setEquipment_addEquipment_strengthNotHigherThan100()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&gt; 100);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096000" y="1536784"/>
            <a:ext cx="5183188" cy="823912"/>
          </a:xfrm>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600" dirty="0">
                <a:solidFill>
                  <a:schemeClr val="accent1">
                    <a:lumMod val="75000"/>
                  </a:schemeClr>
                </a:solidFill>
              </a:rPr>
              <a:t>private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setEquipment</a:t>
            </a:r>
            <a:r>
              <a:rPr lang="sv-SE" sz="1600" dirty="0">
                <a:solidFill>
                  <a:schemeClr val="accent1">
                    <a:lumMod val="75000"/>
                  </a:schemeClr>
                </a:solidFill>
              </a:rPr>
              <a:t>() {</a:t>
            </a:r>
          </a:p>
          <a:p>
            <a:pPr marL="0" indent="0">
              <a:buNone/>
            </a:pPr>
            <a:r>
              <a:rPr lang="en-US" sz="1600" dirty="0">
                <a:solidFill>
                  <a:schemeClr val="accent1">
                    <a:lumMod val="75000"/>
                  </a:schemeClr>
                </a:solidFill>
              </a:rPr>
              <a:t>        </a:t>
            </a:r>
            <a:r>
              <a:rPr lang="en-US" sz="1600" dirty="0" err="1">
                <a:solidFill>
                  <a:schemeClr val="accent1">
                    <a:lumMod val="75000"/>
                  </a:schemeClr>
                </a:solidFill>
              </a:rPr>
              <a:t>int</a:t>
            </a:r>
            <a:r>
              <a:rPr lang="en-US" sz="1600" dirty="0">
                <a:solidFill>
                  <a:schemeClr val="accent1">
                    <a:lumMod val="75000"/>
                  </a:schemeClr>
                </a:solidFill>
              </a:rPr>
              <a:t> </a:t>
            </a:r>
            <a:r>
              <a:rPr lang="en-US" sz="1600" dirty="0" err="1">
                <a:solidFill>
                  <a:schemeClr val="accent1">
                    <a:lumMod val="75000"/>
                  </a:schemeClr>
                </a:solidFill>
              </a:rPr>
              <a:t>equipmentStrength</a:t>
            </a:r>
            <a:r>
              <a:rPr lang="en-US" sz="1600" dirty="0">
                <a:solidFill>
                  <a:schemeClr val="accent1">
                    <a:lumMod val="75000"/>
                  </a:schemeClr>
                </a:solidFill>
              </a:rPr>
              <a:t> = (</a:t>
            </a:r>
            <a:r>
              <a:rPr lang="en-US" sz="1600" dirty="0" err="1">
                <a:solidFill>
                  <a:schemeClr val="accent1">
                    <a:lumMod val="75000"/>
                  </a:schemeClr>
                </a:solidFill>
              </a:rPr>
              <a:t>int</a:t>
            </a:r>
            <a:r>
              <a:rPr lang="en-US" sz="1600" dirty="0">
                <a:solidFill>
                  <a:schemeClr val="accent1">
                    <a:lumMod val="75000"/>
                  </a:schemeClr>
                </a:solidFill>
              </a:rPr>
              <a:t>) ((100 * </a:t>
            </a:r>
            <a:r>
              <a:rPr lang="en-US" sz="1600" dirty="0" err="1">
                <a:solidFill>
                  <a:schemeClr val="accent1">
                    <a:lumMod val="75000"/>
                  </a:schemeClr>
                </a:solidFill>
              </a:rPr>
              <a:t>Math.random</a:t>
            </a:r>
            <a:r>
              <a:rPr lang="en-US" sz="1600" dirty="0">
                <a:solidFill>
                  <a:schemeClr val="accent1">
                    <a:lumMod val="75000"/>
                  </a:schemeClr>
                </a:solidFill>
              </a:rPr>
              <a:t>()) + 1);</a:t>
            </a:r>
            <a:endParaRPr lang="sv-SE" sz="1600" dirty="0">
              <a:solidFill>
                <a:schemeClr val="accent1">
                  <a:lumMod val="75000"/>
                </a:schemeClr>
              </a:solidFill>
            </a:endParaRPr>
          </a:p>
          <a:p>
            <a:pPr marL="0" indent="0">
              <a:buNone/>
            </a:pPr>
            <a:r>
              <a:rPr lang="en-US" sz="1600" dirty="0">
                <a:solidFill>
                  <a:schemeClr val="accent1">
                    <a:lumMod val="75000"/>
                  </a:schemeClr>
                </a:solidFill>
              </a:rPr>
              <a:t>        if (</a:t>
            </a:r>
            <a:r>
              <a:rPr lang="en-US" sz="1600" dirty="0" err="1">
                <a:solidFill>
                  <a:schemeClr val="accent1">
                    <a:lumMod val="75000"/>
                  </a:schemeClr>
                </a:solidFill>
              </a:rPr>
              <a:t>equipmentStrength</a:t>
            </a:r>
            <a:r>
              <a:rPr lang="en-US" sz="1600" dirty="0">
                <a:solidFill>
                  <a:schemeClr val="accent1">
                    <a:lumMod val="75000"/>
                  </a:schemeClr>
                </a:solidFill>
              </a:rPr>
              <a:t> % 2 != 0)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Weapon(</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p>
          <a:p>
            <a:pPr marL="0" indent="0">
              <a:buNone/>
            </a:pPr>
            <a:r>
              <a:rPr lang="en-US" sz="1600" dirty="0">
                <a:solidFill>
                  <a:schemeClr val="accent1">
                    <a:lumMod val="75000"/>
                  </a:schemeClr>
                </a:solidFill>
              </a:rPr>
              <a:t>        else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Armor(</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Autofit/>
          </a:bodyPr>
          <a:lstStyle/>
          <a:p>
            <a:pPr marL="0" indent="0">
              <a:lnSpc>
                <a:spcPct val="16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lnSpc>
                <a:spcPct val="160000"/>
              </a:lnSpc>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377532"/>
            <a:ext cx="5157787" cy="1325563"/>
          </a:xfrm>
        </p:spPr>
        <p:txBody>
          <a:bodyPr>
            <a:noAutofit/>
          </a:bodyPr>
          <a:lstStyle/>
          <a:p>
            <a:pPr marL="0" indent="0">
              <a:lnSpc>
                <a:spcPct val="15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377532"/>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3397</Words>
  <Application>Microsoft Macintosh PowerPoint</Application>
  <PresentationFormat>Bredbild</PresentationFormat>
  <Paragraphs>374</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Joakim Hansen</cp:lastModifiedBy>
  <cp:revision>22</cp:revision>
  <dcterms:created xsi:type="dcterms:W3CDTF">2018-10-30T10:13:30Z</dcterms:created>
  <dcterms:modified xsi:type="dcterms:W3CDTF">2018-10-31T10:50:25Z</dcterms:modified>
</cp:coreProperties>
</file>